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8"/>
  </p:notesMasterIdLst>
  <p:sldIdLst>
    <p:sldId id="256" r:id="rId2"/>
    <p:sldId id="297" r:id="rId3"/>
    <p:sldId id="309" r:id="rId4"/>
    <p:sldId id="257" r:id="rId5"/>
    <p:sldId id="298" r:id="rId6"/>
    <p:sldId id="269" r:id="rId7"/>
    <p:sldId id="306" r:id="rId8"/>
    <p:sldId id="305" r:id="rId9"/>
    <p:sldId id="307" r:id="rId10"/>
    <p:sldId id="261" r:id="rId11"/>
    <p:sldId id="300" r:id="rId12"/>
    <p:sldId id="302" r:id="rId13"/>
    <p:sldId id="301" r:id="rId14"/>
    <p:sldId id="303" r:id="rId15"/>
    <p:sldId id="304" r:id="rId16"/>
    <p:sldId id="308" r:id="rId17"/>
  </p:sldIdLst>
  <p:sldSz cx="9144000" cy="5143500" type="screen16x9"/>
  <p:notesSz cx="6858000" cy="9144000"/>
  <p:embeddedFontLst>
    <p:embeddedFont>
      <p:font typeface="Raleway Light" panose="020B0604020202020204" charset="0"/>
      <p:regular r:id="rId19"/>
      <p:bold r:id="rId20"/>
      <p:italic r:id="rId21"/>
      <p:boldItalic r:id="rId22"/>
    </p:embeddedFont>
    <p:embeddedFont>
      <p:font typeface="Cordia New" panose="020B0304020202020204" pitchFamily="34" charset="-34"/>
      <p:regular r:id="rId23"/>
      <p:bold r:id="rId24"/>
      <p:italic r:id="rId25"/>
      <p:boldItalic r:id="rId26"/>
    </p:embeddedFont>
    <p:embeddedFont>
      <p:font typeface="Prata" panose="020B0604020202020204" charset="0"/>
      <p:regular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  <p:embeddedFont>
      <p:font typeface="Malgun Gothic" panose="020B0503020000020004" pitchFamily="34" charset="-127"/>
      <p:regular r:id="rId32"/>
      <p:bold r:id="rId33"/>
    </p:embeddedFont>
    <p:embeddedFont>
      <p:font typeface="Playfair Display" panose="020B0604020202020204" charset="0"/>
      <p:regular r:id="rId34"/>
      <p:bold r:id="rId35"/>
      <p:italic r:id="rId36"/>
      <p:boldItalic r:id="rId37"/>
    </p:embeddedFont>
    <p:embeddedFont>
      <p:font typeface="Merriweather Light" panose="020B0604020202020204" charset="0"/>
      <p:regular r:id="rId38"/>
      <p:bold r:id="rId39"/>
      <p:italic r:id="rId40"/>
      <p:boldItalic r:id="rId41"/>
    </p:embeddedFont>
    <p:embeddedFont>
      <p:font typeface="KodchiangUPC" panose="02020603050405020304" pitchFamily="18" charset="-34"/>
      <p:regular r:id="rId42"/>
      <p:bold r:id="rId43"/>
      <p:italic r:id="rId44"/>
      <p:boldItalic r:id="rId45"/>
    </p:embeddedFont>
    <p:embeddedFont>
      <p:font typeface="Angsana New" panose="02020603050405020304" pitchFamily="18" charset="-34"/>
      <p:regular r:id="rId46"/>
      <p:bold r:id="rId47"/>
      <p:italic r:id="rId48"/>
      <p:boldItalic r:id="rId49"/>
    </p:embeddedFont>
    <p:embeddedFont>
      <p:font typeface="Josefin Sans Thin" panose="020B0604020202020204" charset="0"/>
      <p:regular r:id="rId50"/>
      <p:bold r:id="rId51"/>
      <p:italic r:id="rId52"/>
      <p:boldItalic r:id="rId53"/>
    </p:embeddedFont>
    <p:embeddedFont>
      <p:font typeface="DilleniaUPC" panose="02020603050405020304" pitchFamily="18" charset="-3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61">
          <p15:clr>
            <a:srgbClr val="9AA0A6"/>
          </p15:clr>
        </p15:guide>
        <p15:guide id="2" pos="5302">
          <p15:clr>
            <a:srgbClr val="9AA0A6"/>
          </p15:clr>
        </p15:guide>
        <p15:guide id="3" orient="horz" pos="535">
          <p15:clr>
            <a:srgbClr val="9AA0A6"/>
          </p15:clr>
        </p15:guide>
        <p15:guide id="4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DECEA"/>
    <a:srgbClr val="FDECE9"/>
    <a:srgbClr val="76573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4131BC-6655-420D-BBCF-AEE05CCC48C7}">
  <a:tblStyle styleId="{0E4131BC-6655-420D-BBCF-AEE05CCC48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94660"/>
  </p:normalViewPr>
  <p:slideViewPr>
    <p:cSldViewPr snapToGrid="0">
      <p:cViewPr>
        <p:scale>
          <a:sx n="50" d="100"/>
          <a:sy n="50" d="100"/>
        </p:scale>
        <p:origin x="2004" y="732"/>
      </p:cViewPr>
      <p:guideLst>
        <p:guide pos="461"/>
        <p:guide pos="5302"/>
        <p:guide orient="horz" pos="5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font" Target="fonts/font3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font" Target="fonts/font1.fntdata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font" Target="fonts/font3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59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font" Target="fonts/font39.fntdata"/><Relationship Id="rId10" Type="http://schemas.openxmlformats.org/officeDocument/2006/relationships/slide" Target="slides/slide9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26162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cc301535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cc301535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b63e258aa_1_1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b63e258aa_1_1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20e223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20e223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0c1df8b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0c1df8b9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5333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C66E5C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72439" y="-456061"/>
            <a:ext cx="10088872" cy="6055617"/>
            <a:chOff x="-472426" y="-456061"/>
            <a:chExt cx="10088872" cy="6055617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472426" y="-456061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889297" y="1757282"/>
              <a:ext cx="3727149" cy="3842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553600" y="2804409"/>
            <a:ext cx="4036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2EB"/>
                </a:solidFill>
                <a:latin typeface="Josefin Sans Thin"/>
                <a:ea typeface="Josefin Sans Thin"/>
                <a:cs typeface="Josefin Sans Thin"/>
                <a:sym typeface="Josefin Sans Thin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075050" y="2070888"/>
            <a:ext cx="6993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 b="0">
                <a:solidFill>
                  <a:srgbClr val="FFF2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secHead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373250" y="1218450"/>
            <a:ext cx="6397500" cy="27066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erriweather Light"/>
              <a:buNone/>
              <a:defRPr sz="1200">
                <a:solidFill>
                  <a:srgbClr val="999999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50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98500" y="2150850"/>
            <a:ext cx="694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936044" y="354132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1503794" y="3163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110744" y="3541327"/>
            <a:ext cx="30972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678494" y="3163917"/>
            <a:ext cx="19617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726600" y="1331600"/>
            <a:ext cx="6388200" cy="3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26600" y="3494102"/>
            <a:ext cx="21096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1151700" y="541750"/>
            <a:ext cx="68409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None/>
              <a:defRPr sz="1800" b="0">
                <a:solidFill>
                  <a:srgbClr val="C66E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3517201" y="3494104"/>
            <a:ext cx="21096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3"/>
          </p:nvPr>
        </p:nvSpPr>
        <p:spPr>
          <a:xfrm>
            <a:off x="6307813" y="3494099"/>
            <a:ext cx="21096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/>
          </p:nvPr>
        </p:nvSpPr>
        <p:spPr>
          <a:xfrm>
            <a:off x="1234097" y="2030950"/>
            <a:ext cx="237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726600" y="906400"/>
            <a:ext cx="2883900" cy="112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ctrTitle" idx="2"/>
          </p:nvPr>
        </p:nvSpPr>
        <p:spPr>
          <a:xfrm>
            <a:off x="5533500" y="2855125"/>
            <a:ext cx="237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3"/>
          </p:nvPr>
        </p:nvSpPr>
        <p:spPr>
          <a:xfrm>
            <a:off x="5533500" y="3475130"/>
            <a:ext cx="28839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2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800"/>
              <a:buFont typeface="Prata"/>
              <a:buNone/>
              <a:defRPr sz="2800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leway Light"/>
              <a:buChar char="●"/>
              <a:defRPr sz="1800"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●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●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 Light"/>
              <a:buChar char="○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aleway Light"/>
              <a:buChar char="■"/>
              <a:defRPr>
                <a:solidFill>
                  <a:schemeClr val="lt2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9" r:id="rId5"/>
    <p:sldLayoutId id="2147483661" r:id="rId6"/>
    <p:sldLayoutId id="2147483664" r:id="rId7"/>
    <p:sldLayoutId id="2147483666" r:id="rId8"/>
    <p:sldLayoutId id="2147483667" r:id="rId9"/>
    <p:sldLayoutId id="2147483668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2707836" y="2902775"/>
            <a:ext cx="40368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>
                <a:latin typeface="Raleway Light"/>
                <a:ea typeface="Raleway Light"/>
                <a:cs typeface="Raleway Light"/>
                <a:sym typeface="Raleway Light"/>
              </a:rPr>
              <a:t>DATABASE   SYSTEMS</a:t>
            </a:r>
            <a:endParaRPr sz="1400" dirty="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1229286" y="2205000"/>
            <a:ext cx="69939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BINO CAFE</a:t>
            </a:r>
            <a:endParaRPr sz="4000" b="1" dirty="0">
              <a:ln>
                <a:solidFill>
                  <a:schemeClr val="bg2"/>
                </a:solidFill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640" y="582031"/>
            <a:ext cx="2164720" cy="16229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59" y="1895524"/>
            <a:ext cx="3545792" cy="254385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23" y="596733"/>
            <a:ext cx="3486234" cy="2543852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34F778-08BE-494B-9972-7F80ABF3E62D}"/>
              </a:ext>
            </a:extLst>
          </p:cNvPr>
          <p:cNvSpPr/>
          <p:nvPr/>
        </p:nvSpPr>
        <p:spPr>
          <a:xfrm>
            <a:off x="510364" y="382409"/>
            <a:ext cx="3838353" cy="297250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AA25B9F-6EE0-4F50-89B7-0DA18CDA373E}"/>
              </a:ext>
            </a:extLst>
          </p:cNvPr>
          <p:cNvSpPr/>
          <p:nvPr/>
        </p:nvSpPr>
        <p:spPr>
          <a:xfrm>
            <a:off x="4705074" y="1681199"/>
            <a:ext cx="3928562" cy="297250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528BF190-B311-4689-93CB-0206410B0D3A}"/>
              </a:ext>
            </a:extLst>
          </p:cNvPr>
          <p:cNvGrpSpPr/>
          <p:nvPr/>
        </p:nvGrpSpPr>
        <p:grpSpPr>
          <a:xfrm>
            <a:off x="-1287249" y="2503793"/>
            <a:ext cx="6528906" cy="3601875"/>
            <a:chOff x="-1287249" y="2503793"/>
            <a:chExt cx="6528906" cy="3601875"/>
          </a:xfrm>
        </p:grpSpPr>
        <p:pic>
          <p:nvPicPr>
            <p:cNvPr id="5" name="รูปภาพ 4">
              <a:extLst>
                <a:ext uri="{FF2B5EF4-FFF2-40B4-BE49-F238E27FC236}">
                  <a16:creationId xmlns:a16="http://schemas.microsoft.com/office/drawing/2014/main" id="{984AF7B6-2BD7-4D88-841C-ED4AE858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248031" flipH="1">
              <a:off x="2429861" y="4111825"/>
              <a:ext cx="1359526" cy="1963082"/>
            </a:xfrm>
            <a:prstGeom prst="rect">
              <a:avLst/>
            </a:prstGeom>
          </p:spPr>
        </p:pic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EC1F503B-5A59-4A42-8DA2-D8CA3DA27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3709307" flipH="1">
              <a:off x="1441210" y="3985435"/>
              <a:ext cx="1359526" cy="1963082"/>
            </a:xfrm>
            <a:prstGeom prst="rect">
              <a:avLst/>
            </a:prstGeom>
          </p:spPr>
        </p:pic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id="{C31A946C-57B2-4A30-A07C-0EA9CBDF4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667371">
              <a:off x="-244987" y="3808379"/>
              <a:ext cx="2744941" cy="2297289"/>
            </a:xfrm>
            <a:prstGeom prst="rect">
              <a:avLst/>
            </a:prstGeom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03299336-FEC4-4740-881F-D498BD5B4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4597403" flipH="1">
              <a:off x="-1426887" y="2643431"/>
              <a:ext cx="2663325" cy="2384050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C4601B5D-78A8-456B-8294-414F0CE0E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4976736" flipH="1">
              <a:off x="3580353" y="4334591"/>
              <a:ext cx="1359526" cy="1963082"/>
            </a:xfrm>
            <a:prstGeom prst="rect">
              <a:avLst/>
            </a:prstGeom>
          </p:spPr>
        </p:pic>
        <p:pic>
          <p:nvPicPr>
            <p:cNvPr id="14" name="รูปภาพ 13">
              <a:extLst>
                <a:ext uri="{FF2B5EF4-FFF2-40B4-BE49-F238E27FC236}">
                  <a16:creationId xmlns:a16="http://schemas.microsoft.com/office/drawing/2014/main" id="{FAB4DE04-F69B-4C03-BF1C-38625FDCB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573159" flipH="1">
              <a:off x="-1044600" y="3657513"/>
              <a:ext cx="2440191" cy="2184314"/>
            </a:xfrm>
            <a:prstGeom prst="rect">
              <a:avLst/>
            </a:prstGeom>
          </p:spPr>
        </p:pic>
        <p:pic>
          <p:nvPicPr>
            <p:cNvPr id="15" name="Google Shape;516;p47">
              <a:extLst>
                <a:ext uri="{FF2B5EF4-FFF2-40B4-BE49-F238E27FC236}">
                  <a16:creationId xmlns:a16="http://schemas.microsoft.com/office/drawing/2014/main" id="{C49FBAD8-BB2B-4EB8-816B-EB061275B845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795934" flipH="1" flipV="1">
              <a:off x="234217" y="3921371"/>
              <a:ext cx="1227750" cy="17732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B208B16-8179-42AA-83BE-7DC291B0D4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233" t="9512" r="-341" b="14673"/>
          <a:stretch/>
        </p:blipFill>
        <p:spPr>
          <a:xfrm flipH="1" flipV="1">
            <a:off x="3858722" y="-727940"/>
            <a:ext cx="6000936" cy="3166083"/>
          </a:xfrm>
          <a:prstGeom prst="rect">
            <a:avLst/>
          </a:prstGeom>
        </p:spPr>
      </p:pic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C66EAD75-0945-4022-B0B9-9406824B2AF3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07</a:t>
            </a:r>
            <a:endParaRPr lang="th-TH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425E47EF-9E23-4785-9B6A-AE24B7E7B999}"/>
              </a:ext>
            </a:extLst>
          </p:cNvPr>
          <p:cNvGrpSpPr/>
          <p:nvPr/>
        </p:nvGrpSpPr>
        <p:grpSpPr>
          <a:xfrm>
            <a:off x="586037" y="609541"/>
            <a:ext cx="7971925" cy="4052117"/>
            <a:chOff x="576652" y="594311"/>
            <a:chExt cx="8035720" cy="4094647"/>
          </a:xfrm>
        </p:grpSpPr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146" y="763795"/>
              <a:ext cx="3195985" cy="2113904"/>
            </a:xfrm>
            <a:prstGeom prst="rect">
              <a:avLst/>
            </a:prstGeom>
          </p:spPr>
        </p:pic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45" y="2571750"/>
              <a:ext cx="3248382" cy="1808818"/>
            </a:xfrm>
            <a:prstGeom prst="rect">
              <a:avLst/>
            </a:prstGeom>
          </p:spPr>
        </p:pic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DE05B403-5286-4F69-9DE8-ABA7109A5453}"/>
                </a:ext>
              </a:extLst>
            </p:cNvPr>
            <p:cNvSpPr/>
            <p:nvPr/>
          </p:nvSpPr>
          <p:spPr>
            <a:xfrm>
              <a:off x="576652" y="594311"/>
              <a:ext cx="3972974" cy="2452874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cxnSp>
          <p:nvCxnSpPr>
            <p:cNvPr id="6" name="ตัวเชื่อมต่อตรง 5">
              <a:extLst>
                <a:ext uri="{FF2B5EF4-FFF2-40B4-BE49-F238E27FC236}">
                  <a16:creationId xmlns:a16="http://schemas.microsoft.com/office/drawing/2014/main" id="{50ACF4B7-891E-4397-9411-8281110E6DE3}"/>
                </a:ext>
              </a:extLst>
            </p:cNvPr>
            <p:cNvCxnSpPr>
              <a:cxnSpLocks/>
            </p:cNvCxnSpPr>
            <p:nvPr/>
          </p:nvCxnSpPr>
          <p:spPr>
            <a:xfrm>
              <a:off x="4549626" y="2214909"/>
              <a:ext cx="406274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ตัวเชื่อมต่อตรง 12">
              <a:extLst>
                <a:ext uri="{FF2B5EF4-FFF2-40B4-BE49-F238E27FC236}">
                  <a16:creationId xmlns:a16="http://schemas.microsoft.com/office/drawing/2014/main" id="{9CB6D5DE-EF88-496D-A63E-E12B34F680C6}"/>
                </a:ext>
              </a:extLst>
            </p:cNvPr>
            <p:cNvCxnSpPr>
              <a:cxnSpLocks/>
            </p:cNvCxnSpPr>
            <p:nvPr/>
          </p:nvCxnSpPr>
          <p:spPr>
            <a:xfrm>
              <a:off x="8612372" y="2214909"/>
              <a:ext cx="0" cy="247404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15">
              <a:extLst>
                <a:ext uri="{FF2B5EF4-FFF2-40B4-BE49-F238E27FC236}">
                  <a16:creationId xmlns:a16="http://schemas.microsoft.com/office/drawing/2014/main" id="{A0E7DE95-2566-4E24-9ECE-6A2754E2DB46}"/>
                </a:ext>
              </a:extLst>
            </p:cNvPr>
            <p:cNvCxnSpPr>
              <a:cxnSpLocks/>
            </p:cNvCxnSpPr>
            <p:nvPr/>
          </p:nvCxnSpPr>
          <p:spPr>
            <a:xfrm>
              <a:off x="4031101" y="4688958"/>
              <a:ext cx="458127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id="{83AD4163-60C4-4D6B-8056-B444B191ACB8}"/>
                </a:ext>
              </a:extLst>
            </p:cNvPr>
            <p:cNvCxnSpPr>
              <a:cxnSpLocks/>
            </p:cNvCxnSpPr>
            <p:nvPr/>
          </p:nvCxnSpPr>
          <p:spPr>
            <a:xfrm>
              <a:off x="4031101" y="3047185"/>
              <a:ext cx="0" cy="16417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กลุ่ม 38">
            <a:extLst>
              <a:ext uri="{FF2B5EF4-FFF2-40B4-BE49-F238E27FC236}">
                <a16:creationId xmlns:a16="http://schemas.microsoft.com/office/drawing/2014/main" id="{11DC3D92-5FB6-461B-9475-5D6B0EBB9A57}"/>
              </a:ext>
            </a:extLst>
          </p:cNvPr>
          <p:cNvGrpSpPr/>
          <p:nvPr/>
        </p:nvGrpSpPr>
        <p:grpSpPr>
          <a:xfrm>
            <a:off x="-522889" y="2279422"/>
            <a:ext cx="4782463" cy="3692260"/>
            <a:chOff x="-522889" y="2279422"/>
            <a:chExt cx="4782463" cy="3692260"/>
          </a:xfrm>
        </p:grpSpPr>
        <p:pic>
          <p:nvPicPr>
            <p:cNvPr id="32" name="Google Shape;511;p47">
              <a:extLst>
                <a:ext uri="{FF2B5EF4-FFF2-40B4-BE49-F238E27FC236}">
                  <a16:creationId xmlns:a16="http://schemas.microsoft.com/office/drawing/2014/main" id="{2FDEA184-D7BA-4B48-9A7F-FC6B6C91469C}"/>
                </a:ext>
              </a:extLst>
            </p:cNvPr>
            <p:cNvPicPr preferRelativeResize="0"/>
            <p:nvPr/>
          </p:nvPicPr>
          <p:blipFill>
            <a:blip r:embed="rId4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801293">
              <a:off x="-198410" y="3793277"/>
              <a:ext cx="1271209" cy="185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12;p47">
              <a:extLst>
                <a:ext uri="{FF2B5EF4-FFF2-40B4-BE49-F238E27FC236}">
                  <a16:creationId xmlns:a16="http://schemas.microsoft.com/office/drawing/2014/main" id="{7502262E-3D4A-474D-8F67-42D6845F72E0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68004" flipH="1">
              <a:off x="-337827" y="2956418"/>
              <a:ext cx="1282344" cy="18778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512;p47">
              <a:extLst>
                <a:ext uri="{FF2B5EF4-FFF2-40B4-BE49-F238E27FC236}">
                  <a16:creationId xmlns:a16="http://schemas.microsoft.com/office/drawing/2014/main" id="{9759D571-A1E6-43B1-9683-50EF053371A3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918322">
              <a:off x="-522889" y="2279422"/>
              <a:ext cx="1207916" cy="1661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รูปภาพ 35">
              <a:extLst>
                <a:ext uri="{FF2B5EF4-FFF2-40B4-BE49-F238E27FC236}">
                  <a16:creationId xmlns:a16="http://schemas.microsoft.com/office/drawing/2014/main" id="{85F5617B-A507-419E-828F-262979D2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615088">
              <a:off x="1206148" y="3437170"/>
              <a:ext cx="2086764" cy="2982259"/>
            </a:xfrm>
            <a:prstGeom prst="rect">
              <a:avLst/>
            </a:prstGeom>
          </p:spPr>
        </p:pic>
        <p:pic>
          <p:nvPicPr>
            <p:cNvPr id="37" name="รูปภาพ 36">
              <a:extLst>
                <a:ext uri="{FF2B5EF4-FFF2-40B4-BE49-F238E27FC236}">
                  <a16:creationId xmlns:a16="http://schemas.microsoft.com/office/drawing/2014/main" id="{664090D4-626B-42A2-8374-C1B4D2FA1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721702" flipH="1">
              <a:off x="451362" y="3660743"/>
              <a:ext cx="1964783" cy="2558664"/>
            </a:xfrm>
            <a:prstGeom prst="rect">
              <a:avLst/>
            </a:prstGeom>
          </p:spPr>
        </p:pic>
        <p:pic>
          <p:nvPicPr>
            <p:cNvPr id="38" name="รูปภาพ 37">
              <a:extLst>
                <a:ext uri="{FF2B5EF4-FFF2-40B4-BE49-F238E27FC236}">
                  <a16:creationId xmlns:a16="http://schemas.microsoft.com/office/drawing/2014/main" id="{8F9C858F-BE07-4472-8DE6-296F19B50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 flipH="1">
              <a:off x="2491581" y="4134111"/>
              <a:ext cx="1609483" cy="1926503"/>
            </a:xfrm>
            <a:prstGeom prst="rect">
              <a:avLst/>
            </a:prstGeom>
          </p:spPr>
        </p:pic>
      </p:grpSp>
      <p:pic>
        <p:nvPicPr>
          <p:cNvPr id="40" name="รูปภาพ 39">
            <a:extLst>
              <a:ext uri="{FF2B5EF4-FFF2-40B4-BE49-F238E27FC236}">
                <a16:creationId xmlns:a16="http://schemas.microsoft.com/office/drawing/2014/main" id="{935CA9E2-560D-420E-8E3A-A8722106D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4886490" y="-1438823"/>
            <a:ext cx="4986960" cy="4432176"/>
          </a:xfrm>
          <a:prstGeom prst="rect">
            <a:avLst/>
          </a:prstGeom>
        </p:spPr>
      </p:pic>
      <p:sp>
        <p:nvSpPr>
          <p:cNvPr id="41" name="สี่เหลี่ยมผืนผ้า: มุมมน 40">
            <a:extLst>
              <a:ext uri="{FF2B5EF4-FFF2-40B4-BE49-F238E27FC236}">
                <a16:creationId xmlns:a16="http://schemas.microsoft.com/office/drawing/2014/main" id="{8E25E5FE-396B-4294-8A08-03B96F0512DB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08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94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18" y="1120636"/>
            <a:ext cx="4753441" cy="2902227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41" y="1120636"/>
            <a:ext cx="2573894" cy="2902227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5F414A-2295-4A88-B106-D4D7AB8E6ED9}"/>
              </a:ext>
            </a:extLst>
          </p:cNvPr>
          <p:cNvSpPr/>
          <p:nvPr/>
        </p:nvSpPr>
        <p:spPr>
          <a:xfrm>
            <a:off x="393405" y="893135"/>
            <a:ext cx="8357190" cy="335723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A1A99CBE-61D8-4ABA-A422-108F51A45FA5}"/>
              </a:ext>
            </a:extLst>
          </p:cNvPr>
          <p:cNvCxnSpPr>
            <a:cxnSpLocks/>
          </p:cNvCxnSpPr>
          <p:nvPr/>
        </p:nvCxnSpPr>
        <p:spPr>
          <a:xfrm>
            <a:off x="3455582" y="893135"/>
            <a:ext cx="0" cy="33572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98C6BC48-030E-477B-A28A-6E7960667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21"/>
          <a:stretch/>
        </p:blipFill>
        <p:spPr>
          <a:xfrm>
            <a:off x="-304789" y="4250364"/>
            <a:ext cx="9753578" cy="1105407"/>
          </a:xfrm>
          <a:prstGeom prst="rect">
            <a:avLst/>
          </a:prstGeom>
        </p:spPr>
      </p:pic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A45A3EFF-3F29-4153-839F-79166F032C0D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09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09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17698"/>
            <a:ext cx="3682313" cy="2272112"/>
          </a:xfrm>
          <a:prstGeom prst="rect">
            <a:avLst/>
          </a:prstGeom>
        </p:spPr>
      </p:pic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6B02FECD-8360-4B45-9FFD-DDB580802353}"/>
              </a:ext>
            </a:extLst>
          </p:cNvPr>
          <p:cNvGrpSpPr/>
          <p:nvPr/>
        </p:nvGrpSpPr>
        <p:grpSpPr>
          <a:xfrm>
            <a:off x="619620" y="616686"/>
            <a:ext cx="3774552" cy="3339828"/>
            <a:chOff x="0" y="447784"/>
            <a:chExt cx="3774552" cy="3339828"/>
          </a:xfrm>
        </p:grpSpPr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96" y="665463"/>
              <a:ext cx="2983959" cy="2904470"/>
            </a:xfrm>
            <a:prstGeom prst="rect">
              <a:avLst/>
            </a:prstGeom>
          </p:spPr>
        </p:pic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33125B6C-5B2F-4714-B839-D92EDEFBD3B4}"/>
                </a:ext>
              </a:extLst>
            </p:cNvPr>
            <p:cNvSpPr/>
            <p:nvPr/>
          </p:nvSpPr>
          <p:spPr>
            <a:xfrm>
              <a:off x="0" y="447784"/>
              <a:ext cx="3774552" cy="3339828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4DC87C4A-6DEC-429B-BD65-94359E3C5F9F}"/>
              </a:ext>
            </a:extLst>
          </p:cNvPr>
          <p:cNvCxnSpPr>
            <a:cxnSpLocks/>
          </p:cNvCxnSpPr>
          <p:nvPr/>
        </p:nvCxnSpPr>
        <p:spPr>
          <a:xfrm>
            <a:off x="4403637" y="1936838"/>
            <a:ext cx="41996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A782A8E8-0BA7-486F-BFCB-75B6B5C9BCC0}"/>
              </a:ext>
            </a:extLst>
          </p:cNvPr>
          <p:cNvCxnSpPr>
            <a:cxnSpLocks/>
          </p:cNvCxnSpPr>
          <p:nvPr/>
        </p:nvCxnSpPr>
        <p:spPr>
          <a:xfrm>
            <a:off x="4134384" y="4570670"/>
            <a:ext cx="44689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6FA72DF9-9F16-4587-BEBC-11A8A7566D5D}"/>
              </a:ext>
            </a:extLst>
          </p:cNvPr>
          <p:cNvCxnSpPr/>
          <p:nvPr/>
        </p:nvCxnSpPr>
        <p:spPr>
          <a:xfrm flipV="1">
            <a:off x="4134384" y="3956515"/>
            <a:ext cx="0" cy="6141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7C14A1C3-F644-45B2-BD1C-5D4EB199630B}"/>
              </a:ext>
            </a:extLst>
          </p:cNvPr>
          <p:cNvCxnSpPr/>
          <p:nvPr/>
        </p:nvCxnSpPr>
        <p:spPr>
          <a:xfrm>
            <a:off x="8603284" y="1936838"/>
            <a:ext cx="0" cy="26338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62AC47D7-3784-4DBC-96D5-BDCFFDD1D1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659508" y="1936838"/>
            <a:ext cx="1664959" cy="3950550"/>
          </a:xfrm>
          <a:prstGeom prst="rect">
            <a:avLst/>
          </a:prstGeom>
        </p:spPr>
      </p:pic>
      <p:pic>
        <p:nvPicPr>
          <p:cNvPr id="36" name="รูปภาพ 35">
            <a:extLst>
              <a:ext uri="{FF2B5EF4-FFF2-40B4-BE49-F238E27FC236}">
                <a16:creationId xmlns:a16="http://schemas.microsoft.com/office/drawing/2014/main" id="{7188E7E0-763C-48B4-9CCF-B9C55B6B9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11180" flipV="1">
            <a:off x="669603" y="2906760"/>
            <a:ext cx="1681147" cy="4226356"/>
          </a:xfrm>
          <a:prstGeom prst="rect">
            <a:avLst/>
          </a:prstGeom>
        </p:spPr>
      </p:pic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AA9336C4-46AB-4D41-804C-5C719E82A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72"/>
          <a:stretch/>
        </p:blipFill>
        <p:spPr>
          <a:xfrm flipH="1" flipV="1">
            <a:off x="4971983" y="-876744"/>
            <a:ext cx="4722425" cy="4096867"/>
          </a:xfrm>
          <a:prstGeom prst="rect">
            <a:avLst/>
          </a:prstGeom>
        </p:spPr>
      </p:pic>
      <p:sp>
        <p:nvSpPr>
          <p:cNvPr id="38" name="สี่เหลี่ยมผืนผ้า: มุมมน 37">
            <a:extLst>
              <a:ext uri="{FF2B5EF4-FFF2-40B4-BE49-F238E27FC236}">
                <a16:creationId xmlns:a16="http://schemas.microsoft.com/office/drawing/2014/main" id="{DD4951FD-27DC-444F-AE48-AB3D1DA6BB54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0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53915F1D-FB3C-4559-A45C-289551BDE31B}"/>
              </a:ext>
            </a:extLst>
          </p:cNvPr>
          <p:cNvGrpSpPr/>
          <p:nvPr/>
        </p:nvGrpSpPr>
        <p:grpSpPr>
          <a:xfrm>
            <a:off x="1074056" y="464359"/>
            <a:ext cx="7209388" cy="4214782"/>
            <a:chOff x="669623" y="358940"/>
            <a:chExt cx="7831536" cy="4419207"/>
          </a:xfrm>
        </p:grpSpPr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23" y="361451"/>
              <a:ext cx="3490121" cy="2002596"/>
            </a:xfrm>
            <a:prstGeom prst="rect">
              <a:avLst/>
            </a:prstGeom>
          </p:spPr>
        </p:pic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037" y="358940"/>
              <a:ext cx="3460757" cy="2005107"/>
            </a:xfrm>
            <a:prstGeom prst="rect">
              <a:avLst/>
            </a:prstGeom>
          </p:spPr>
        </p:pic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23" y="2768433"/>
              <a:ext cx="3490121" cy="2009714"/>
            </a:xfrm>
            <a:prstGeom prst="rect">
              <a:avLst/>
            </a:prstGeom>
          </p:spPr>
        </p:pic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038" y="2768433"/>
              <a:ext cx="3490121" cy="2009714"/>
            </a:xfrm>
            <a:prstGeom prst="rect">
              <a:avLst/>
            </a:prstGeom>
          </p:spPr>
        </p:pic>
        <p:cxnSp>
          <p:nvCxnSpPr>
            <p:cNvPr id="13" name="ตัวเชื่อมต่อตรง 12"/>
            <p:cNvCxnSpPr>
              <a:cxnSpLocks/>
            </p:cNvCxnSpPr>
            <p:nvPr/>
          </p:nvCxnSpPr>
          <p:spPr>
            <a:xfrm>
              <a:off x="4540195" y="358940"/>
              <a:ext cx="31805" cy="441920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ตัวเชื่อมต่อตรง 14"/>
            <p:cNvCxnSpPr>
              <a:cxnSpLocks/>
            </p:cNvCxnSpPr>
            <p:nvPr/>
          </p:nvCxnSpPr>
          <p:spPr>
            <a:xfrm flipV="1">
              <a:off x="669623" y="2560320"/>
              <a:ext cx="7831536" cy="114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สี่เหลี่ยมผืนผ้า: มุมมน 13">
            <a:extLst>
              <a:ext uri="{FF2B5EF4-FFF2-40B4-BE49-F238E27FC236}">
                <a16:creationId xmlns:a16="http://schemas.microsoft.com/office/drawing/2014/main" id="{A1E1FFE2-E36F-4037-9AF1-1B78C3F24E5C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11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6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17" y="1108346"/>
            <a:ext cx="4260364" cy="2926807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928B08B-FE6C-488C-A9EA-F56415E5B6EC}"/>
              </a:ext>
            </a:extLst>
          </p:cNvPr>
          <p:cNvSpPr/>
          <p:nvPr/>
        </p:nvSpPr>
        <p:spPr>
          <a:xfrm>
            <a:off x="1706525" y="873072"/>
            <a:ext cx="5730949" cy="339735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6E2DC5DA-A829-475C-8585-47230D1778CD}"/>
              </a:ext>
            </a:extLst>
          </p:cNvPr>
          <p:cNvGrpSpPr/>
          <p:nvPr/>
        </p:nvGrpSpPr>
        <p:grpSpPr>
          <a:xfrm>
            <a:off x="6461863" y="0"/>
            <a:ext cx="4260364" cy="5665414"/>
            <a:chOff x="6700866" y="559014"/>
            <a:chExt cx="3220331" cy="5314218"/>
          </a:xfrm>
        </p:grpSpPr>
        <p:pic>
          <p:nvPicPr>
            <p:cNvPr id="4" name="Google Shape;294;p34">
              <a:extLst>
                <a:ext uri="{FF2B5EF4-FFF2-40B4-BE49-F238E27FC236}">
                  <a16:creationId xmlns:a16="http://schemas.microsoft.com/office/drawing/2014/main" id="{36BCD951-EF33-4DB7-A383-8A2B4ABFBD2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386636" flipH="1">
              <a:off x="5653923" y="1605957"/>
              <a:ext cx="5314218" cy="3220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295;p34">
              <a:extLst>
                <a:ext uri="{FF2B5EF4-FFF2-40B4-BE49-F238E27FC236}">
                  <a16:creationId xmlns:a16="http://schemas.microsoft.com/office/drawing/2014/main" id="{4D17FA30-6EB3-4860-95BF-9F539B7C9BDF}"/>
                </a:ext>
              </a:extLst>
            </p:cNvPr>
            <p:cNvSpPr/>
            <p:nvPr/>
          </p:nvSpPr>
          <p:spPr>
            <a:xfrm>
              <a:off x="7221190" y="1554888"/>
              <a:ext cx="1661559" cy="3852617"/>
            </a:xfrm>
            <a:custGeom>
              <a:avLst/>
              <a:gdLst/>
              <a:ahLst/>
              <a:cxnLst/>
              <a:rect l="l" t="t" r="r" b="b"/>
              <a:pathLst>
                <a:path w="38958" h="90331" extrusionOk="0">
                  <a:moveTo>
                    <a:pt x="36629" y="1550"/>
                  </a:moveTo>
                  <a:cubicBezTo>
                    <a:pt x="36579" y="1678"/>
                    <a:pt x="36523" y="1801"/>
                    <a:pt x="36467" y="1915"/>
                  </a:cubicBezTo>
                  <a:lnTo>
                    <a:pt x="36467" y="1915"/>
                  </a:lnTo>
                  <a:cubicBezTo>
                    <a:pt x="36530" y="1795"/>
                    <a:pt x="36585" y="1673"/>
                    <a:pt x="36629" y="1550"/>
                  </a:cubicBezTo>
                  <a:close/>
                  <a:moveTo>
                    <a:pt x="38472" y="1828"/>
                  </a:moveTo>
                  <a:cubicBezTo>
                    <a:pt x="38750" y="1828"/>
                    <a:pt x="38957" y="2036"/>
                    <a:pt x="38750" y="2244"/>
                  </a:cubicBezTo>
                  <a:cubicBezTo>
                    <a:pt x="38334" y="2660"/>
                    <a:pt x="37710" y="2938"/>
                    <a:pt x="37086" y="3076"/>
                  </a:cubicBezTo>
                  <a:cubicBezTo>
                    <a:pt x="37294" y="2938"/>
                    <a:pt x="37432" y="2799"/>
                    <a:pt x="37502" y="2591"/>
                  </a:cubicBezTo>
                  <a:cubicBezTo>
                    <a:pt x="37502" y="2522"/>
                    <a:pt x="37432" y="2522"/>
                    <a:pt x="37432" y="2522"/>
                  </a:cubicBezTo>
                  <a:lnTo>
                    <a:pt x="36809" y="2868"/>
                  </a:lnTo>
                  <a:cubicBezTo>
                    <a:pt x="37017" y="2660"/>
                    <a:pt x="37294" y="2452"/>
                    <a:pt x="37571" y="2314"/>
                  </a:cubicBezTo>
                  <a:lnTo>
                    <a:pt x="37571" y="2244"/>
                  </a:lnTo>
                  <a:cubicBezTo>
                    <a:pt x="37779" y="2036"/>
                    <a:pt x="38126" y="1898"/>
                    <a:pt x="38472" y="1828"/>
                  </a:cubicBezTo>
                  <a:close/>
                  <a:moveTo>
                    <a:pt x="36508" y="5014"/>
                  </a:moveTo>
                  <a:cubicBezTo>
                    <a:pt x="36797" y="5014"/>
                    <a:pt x="37095" y="5091"/>
                    <a:pt x="37363" y="5225"/>
                  </a:cubicBezTo>
                  <a:cubicBezTo>
                    <a:pt x="37571" y="5294"/>
                    <a:pt x="37848" y="5502"/>
                    <a:pt x="37640" y="5780"/>
                  </a:cubicBezTo>
                  <a:cubicBezTo>
                    <a:pt x="37225" y="6057"/>
                    <a:pt x="36670" y="6196"/>
                    <a:pt x="36115" y="6196"/>
                  </a:cubicBezTo>
                  <a:cubicBezTo>
                    <a:pt x="35838" y="6196"/>
                    <a:pt x="35561" y="6196"/>
                    <a:pt x="35353" y="6126"/>
                  </a:cubicBezTo>
                  <a:lnTo>
                    <a:pt x="35561" y="5918"/>
                  </a:lnTo>
                  <a:cubicBezTo>
                    <a:pt x="35684" y="5857"/>
                    <a:pt x="35588" y="5630"/>
                    <a:pt x="35419" y="5630"/>
                  </a:cubicBezTo>
                  <a:cubicBezTo>
                    <a:pt x="35398" y="5630"/>
                    <a:pt x="35376" y="5633"/>
                    <a:pt x="35353" y="5641"/>
                  </a:cubicBezTo>
                  <a:cubicBezTo>
                    <a:pt x="35076" y="5780"/>
                    <a:pt x="34729" y="5849"/>
                    <a:pt x="34382" y="5988"/>
                  </a:cubicBezTo>
                  <a:lnTo>
                    <a:pt x="34452" y="5849"/>
                  </a:lnTo>
                  <a:cubicBezTo>
                    <a:pt x="34937" y="5502"/>
                    <a:pt x="35492" y="5225"/>
                    <a:pt x="36046" y="5086"/>
                  </a:cubicBezTo>
                  <a:cubicBezTo>
                    <a:pt x="36193" y="5037"/>
                    <a:pt x="36349" y="5014"/>
                    <a:pt x="36508" y="5014"/>
                  </a:cubicBezTo>
                  <a:close/>
                  <a:moveTo>
                    <a:pt x="33183" y="2721"/>
                  </a:moveTo>
                  <a:cubicBezTo>
                    <a:pt x="33296" y="2721"/>
                    <a:pt x="33403" y="2820"/>
                    <a:pt x="33481" y="3076"/>
                  </a:cubicBezTo>
                  <a:cubicBezTo>
                    <a:pt x="33551" y="3423"/>
                    <a:pt x="33551" y="3839"/>
                    <a:pt x="33551" y="4255"/>
                  </a:cubicBezTo>
                  <a:cubicBezTo>
                    <a:pt x="33551" y="4948"/>
                    <a:pt x="33412" y="5641"/>
                    <a:pt x="33204" y="6265"/>
                  </a:cubicBezTo>
                  <a:cubicBezTo>
                    <a:pt x="33204" y="5988"/>
                    <a:pt x="33135" y="5641"/>
                    <a:pt x="33135" y="5364"/>
                  </a:cubicBezTo>
                  <a:cubicBezTo>
                    <a:pt x="33135" y="5294"/>
                    <a:pt x="33083" y="5260"/>
                    <a:pt x="33031" y="5260"/>
                  </a:cubicBezTo>
                  <a:cubicBezTo>
                    <a:pt x="32979" y="5260"/>
                    <a:pt x="32927" y="5294"/>
                    <a:pt x="32927" y="5364"/>
                  </a:cubicBezTo>
                  <a:lnTo>
                    <a:pt x="32927" y="5918"/>
                  </a:lnTo>
                  <a:cubicBezTo>
                    <a:pt x="32719" y="5156"/>
                    <a:pt x="32580" y="4463"/>
                    <a:pt x="32580" y="3700"/>
                  </a:cubicBezTo>
                  <a:cubicBezTo>
                    <a:pt x="32580" y="3353"/>
                    <a:pt x="32900" y="2721"/>
                    <a:pt x="33183" y="2721"/>
                  </a:cubicBezTo>
                  <a:close/>
                  <a:moveTo>
                    <a:pt x="30560" y="4206"/>
                  </a:moveTo>
                  <a:cubicBezTo>
                    <a:pt x="31029" y="4206"/>
                    <a:pt x="31263" y="6212"/>
                    <a:pt x="31263" y="6403"/>
                  </a:cubicBezTo>
                  <a:cubicBezTo>
                    <a:pt x="31402" y="7235"/>
                    <a:pt x="31402" y="8067"/>
                    <a:pt x="31263" y="8899"/>
                  </a:cubicBezTo>
                  <a:lnTo>
                    <a:pt x="31263" y="8830"/>
                  </a:lnTo>
                  <a:cubicBezTo>
                    <a:pt x="31263" y="8691"/>
                    <a:pt x="31194" y="8552"/>
                    <a:pt x="31194" y="8344"/>
                  </a:cubicBezTo>
                  <a:cubicBezTo>
                    <a:pt x="31125" y="7998"/>
                    <a:pt x="31055" y="7651"/>
                    <a:pt x="30917" y="7374"/>
                  </a:cubicBezTo>
                  <a:cubicBezTo>
                    <a:pt x="30917" y="7305"/>
                    <a:pt x="30865" y="7270"/>
                    <a:pt x="30813" y="7270"/>
                  </a:cubicBezTo>
                  <a:cubicBezTo>
                    <a:pt x="30761" y="7270"/>
                    <a:pt x="30709" y="7305"/>
                    <a:pt x="30709" y="7374"/>
                  </a:cubicBezTo>
                  <a:cubicBezTo>
                    <a:pt x="30709" y="7582"/>
                    <a:pt x="30709" y="7859"/>
                    <a:pt x="30778" y="8067"/>
                  </a:cubicBezTo>
                  <a:cubicBezTo>
                    <a:pt x="30778" y="8136"/>
                    <a:pt x="30778" y="8206"/>
                    <a:pt x="30778" y="8275"/>
                  </a:cubicBezTo>
                  <a:cubicBezTo>
                    <a:pt x="30778" y="8457"/>
                    <a:pt x="30831" y="8586"/>
                    <a:pt x="30891" y="8708"/>
                  </a:cubicBezTo>
                  <a:lnTo>
                    <a:pt x="30891" y="8708"/>
                  </a:lnTo>
                  <a:cubicBezTo>
                    <a:pt x="30626" y="8171"/>
                    <a:pt x="30427" y="7634"/>
                    <a:pt x="30293" y="7097"/>
                  </a:cubicBezTo>
                  <a:cubicBezTo>
                    <a:pt x="30085" y="6334"/>
                    <a:pt x="29600" y="4878"/>
                    <a:pt x="30431" y="4255"/>
                  </a:cubicBezTo>
                  <a:cubicBezTo>
                    <a:pt x="30476" y="4221"/>
                    <a:pt x="30519" y="4206"/>
                    <a:pt x="30560" y="4206"/>
                  </a:cubicBezTo>
                  <a:close/>
                  <a:moveTo>
                    <a:pt x="35178" y="7835"/>
                  </a:moveTo>
                  <a:cubicBezTo>
                    <a:pt x="35519" y="7835"/>
                    <a:pt x="35857" y="7903"/>
                    <a:pt x="36185" y="8067"/>
                  </a:cubicBezTo>
                  <a:lnTo>
                    <a:pt x="36185" y="7998"/>
                  </a:lnTo>
                  <a:lnTo>
                    <a:pt x="36185" y="7998"/>
                  </a:lnTo>
                  <a:cubicBezTo>
                    <a:pt x="37502" y="8691"/>
                    <a:pt x="35145" y="9176"/>
                    <a:pt x="34660" y="9246"/>
                  </a:cubicBezTo>
                  <a:cubicBezTo>
                    <a:pt x="34244" y="9246"/>
                    <a:pt x="33828" y="9246"/>
                    <a:pt x="33412" y="9176"/>
                  </a:cubicBezTo>
                  <a:cubicBezTo>
                    <a:pt x="33620" y="9038"/>
                    <a:pt x="33551" y="8830"/>
                    <a:pt x="33343" y="8830"/>
                  </a:cubicBezTo>
                  <a:lnTo>
                    <a:pt x="32372" y="8830"/>
                  </a:lnTo>
                  <a:cubicBezTo>
                    <a:pt x="33241" y="8370"/>
                    <a:pt x="34222" y="7835"/>
                    <a:pt x="35178" y="7835"/>
                  </a:cubicBezTo>
                  <a:close/>
                  <a:moveTo>
                    <a:pt x="28072" y="6955"/>
                  </a:moveTo>
                  <a:cubicBezTo>
                    <a:pt x="28095" y="6955"/>
                    <a:pt x="28119" y="6956"/>
                    <a:pt x="28144" y="6958"/>
                  </a:cubicBezTo>
                  <a:cubicBezTo>
                    <a:pt x="29184" y="7097"/>
                    <a:pt x="29184" y="9246"/>
                    <a:pt x="29184" y="9939"/>
                  </a:cubicBezTo>
                  <a:cubicBezTo>
                    <a:pt x="29253" y="10771"/>
                    <a:pt x="29114" y="11533"/>
                    <a:pt x="28976" y="12296"/>
                  </a:cubicBezTo>
                  <a:cubicBezTo>
                    <a:pt x="28976" y="11880"/>
                    <a:pt x="28906" y="11533"/>
                    <a:pt x="28698" y="11186"/>
                  </a:cubicBezTo>
                  <a:cubicBezTo>
                    <a:pt x="28698" y="11117"/>
                    <a:pt x="28629" y="11117"/>
                    <a:pt x="28560" y="11117"/>
                  </a:cubicBezTo>
                  <a:cubicBezTo>
                    <a:pt x="28560" y="11082"/>
                    <a:pt x="28525" y="11065"/>
                    <a:pt x="28482" y="11065"/>
                  </a:cubicBezTo>
                  <a:cubicBezTo>
                    <a:pt x="28438" y="11065"/>
                    <a:pt x="28386" y="11082"/>
                    <a:pt x="28352" y="11117"/>
                  </a:cubicBezTo>
                  <a:cubicBezTo>
                    <a:pt x="28352" y="11325"/>
                    <a:pt x="28352" y="11533"/>
                    <a:pt x="28421" y="11741"/>
                  </a:cubicBezTo>
                  <a:lnTo>
                    <a:pt x="28421" y="11880"/>
                  </a:lnTo>
                  <a:cubicBezTo>
                    <a:pt x="28421" y="12088"/>
                    <a:pt x="28490" y="12296"/>
                    <a:pt x="28560" y="12504"/>
                  </a:cubicBezTo>
                  <a:cubicBezTo>
                    <a:pt x="27468" y="11275"/>
                    <a:pt x="26577" y="6955"/>
                    <a:pt x="28072" y="6955"/>
                  </a:cubicBezTo>
                  <a:close/>
                  <a:moveTo>
                    <a:pt x="33296" y="10976"/>
                  </a:moveTo>
                  <a:cubicBezTo>
                    <a:pt x="33519" y="10976"/>
                    <a:pt x="33743" y="10999"/>
                    <a:pt x="33967" y="11048"/>
                  </a:cubicBezTo>
                  <a:cubicBezTo>
                    <a:pt x="34937" y="11256"/>
                    <a:pt x="34452" y="12018"/>
                    <a:pt x="33967" y="12434"/>
                  </a:cubicBezTo>
                  <a:cubicBezTo>
                    <a:pt x="33481" y="12642"/>
                    <a:pt x="33065" y="12850"/>
                    <a:pt x="32580" y="12919"/>
                  </a:cubicBezTo>
                  <a:cubicBezTo>
                    <a:pt x="31748" y="13197"/>
                    <a:pt x="30847" y="13266"/>
                    <a:pt x="30015" y="13335"/>
                  </a:cubicBezTo>
                  <a:cubicBezTo>
                    <a:pt x="30223" y="13127"/>
                    <a:pt x="30431" y="12989"/>
                    <a:pt x="30570" y="12781"/>
                  </a:cubicBezTo>
                  <a:cubicBezTo>
                    <a:pt x="30627" y="12668"/>
                    <a:pt x="30545" y="12554"/>
                    <a:pt x="30437" y="12554"/>
                  </a:cubicBezTo>
                  <a:cubicBezTo>
                    <a:pt x="30413" y="12554"/>
                    <a:pt x="30387" y="12560"/>
                    <a:pt x="30362" y="12573"/>
                  </a:cubicBezTo>
                  <a:cubicBezTo>
                    <a:pt x="30085" y="12781"/>
                    <a:pt x="29738" y="12919"/>
                    <a:pt x="29461" y="13058"/>
                  </a:cubicBezTo>
                  <a:lnTo>
                    <a:pt x="29600" y="12781"/>
                  </a:lnTo>
                  <a:cubicBezTo>
                    <a:pt x="30612" y="11827"/>
                    <a:pt x="31933" y="10976"/>
                    <a:pt x="33296" y="10976"/>
                  </a:cubicBezTo>
                  <a:close/>
                  <a:moveTo>
                    <a:pt x="24686" y="10883"/>
                  </a:moveTo>
                  <a:cubicBezTo>
                    <a:pt x="24921" y="10883"/>
                    <a:pt x="25192" y="11021"/>
                    <a:pt x="25440" y="11325"/>
                  </a:cubicBezTo>
                  <a:cubicBezTo>
                    <a:pt x="25718" y="11741"/>
                    <a:pt x="25926" y="12157"/>
                    <a:pt x="26064" y="12711"/>
                  </a:cubicBezTo>
                  <a:cubicBezTo>
                    <a:pt x="26619" y="14098"/>
                    <a:pt x="26342" y="15484"/>
                    <a:pt x="26272" y="16871"/>
                  </a:cubicBezTo>
                  <a:cubicBezTo>
                    <a:pt x="26252" y="16891"/>
                    <a:pt x="26238" y="16899"/>
                    <a:pt x="26227" y="16899"/>
                  </a:cubicBezTo>
                  <a:cubicBezTo>
                    <a:pt x="26203" y="16899"/>
                    <a:pt x="26203" y="16850"/>
                    <a:pt x="26203" y="16801"/>
                  </a:cubicBezTo>
                  <a:cubicBezTo>
                    <a:pt x="26203" y="16801"/>
                    <a:pt x="26203" y="16732"/>
                    <a:pt x="26203" y="16732"/>
                  </a:cubicBezTo>
                  <a:cubicBezTo>
                    <a:pt x="26203" y="16732"/>
                    <a:pt x="26203" y="16663"/>
                    <a:pt x="26134" y="16663"/>
                  </a:cubicBezTo>
                  <a:cubicBezTo>
                    <a:pt x="26064" y="16524"/>
                    <a:pt x="25995" y="16385"/>
                    <a:pt x="25926" y="16247"/>
                  </a:cubicBezTo>
                  <a:cubicBezTo>
                    <a:pt x="25787" y="15900"/>
                    <a:pt x="25648" y="15554"/>
                    <a:pt x="25510" y="15207"/>
                  </a:cubicBezTo>
                  <a:cubicBezTo>
                    <a:pt x="25481" y="15120"/>
                    <a:pt x="25427" y="15081"/>
                    <a:pt x="25380" y="15081"/>
                  </a:cubicBezTo>
                  <a:cubicBezTo>
                    <a:pt x="25315" y="15081"/>
                    <a:pt x="25261" y="15155"/>
                    <a:pt x="25302" y="15276"/>
                  </a:cubicBezTo>
                  <a:cubicBezTo>
                    <a:pt x="25371" y="15554"/>
                    <a:pt x="25440" y="15831"/>
                    <a:pt x="25510" y="16108"/>
                  </a:cubicBezTo>
                  <a:cubicBezTo>
                    <a:pt x="25510" y="16177"/>
                    <a:pt x="25510" y="16247"/>
                    <a:pt x="25510" y="16316"/>
                  </a:cubicBezTo>
                  <a:cubicBezTo>
                    <a:pt x="25579" y="16455"/>
                    <a:pt x="25648" y="16593"/>
                    <a:pt x="25718" y="16732"/>
                  </a:cubicBezTo>
                  <a:lnTo>
                    <a:pt x="25787" y="16940"/>
                  </a:lnTo>
                  <a:cubicBezTo>
                    <a:pt x="24609" y="15761"/>
                    <a:pt x="23985" y="13335"/>
                    <a:pt x="24054" y="11741"/>
                  </a:cubicBezTo>
                  <a:cubicBezTo>
                    <a:pt x="24054" y="11199"/>
                    <a:pt x="24330" y="10883"/>
                    <a:pt x="24686" y="10883"/>
                  </a:cubicBezTo>
                  <a:close/>
                  <a:moveTo>
                    <a:pt x="30879" y="14990"/>
                  </a:moveTo>
                  <a:cubicBezTo>
                    <a:pt x="30983" y="14990"/>
                    <a:pt x="31088" y="14993"/>
                    <a:pt x="31194" y="14999"/>
                  </a:cubicBezTo>
                  <a:cubicBezTo>
                    <a:pt x="31610" y="14999"/>
                    <a:pt x="32719" y="15138"/>
                    <a:pt x="32234" y="15761"/>
                  </a:cubicBezTo>
                  <a:cubicBezTo>
                    <a:pt x="31748" y="16177"/>
                    <a:pt x="31194" y="16455"/>
                    <a:pt x="30639" y="16593"/>
                  </a:cubicBezTo>
                  <a:cubicBezTo>
                    <a:pt x="29738" y="16940"/>
                    <a:pt x="28837" y="17079"/>
                    <a:pt x="27936" y="17217"/>
                  </a:cubicBezTo>
                  <a:cubicBezTo>
                    <a:pt x="28144" y="17079"/>
                    <a:pt x="28352" y="16871"/>
                    <a:pt x="28490" y="16663"/>
                  </a:cubicBezTo>
                  <a:cubicBezTo>
                    <a:pt x="28490" y="16524"/>
                    <a:pt x="28421" y="16385"/>
                    <a:pt x="28282" y="16385"/>
                  </a:cubicBezTo>
                  <a:cubicBezTo>
                    <a:pt x="27936" y="16524"/>
                    <a:pt x="27589" y="16593"/>
                    <a:pt x="27312" y="16801"/>
                  </a:cubicBezTo>
                  <a:cubicBezTo>
                    <a:pt x="27173" y="16871"/>
                    <a:pt x="27035" y="16940"/>
                    <a:pt x="26965" y="17009"/>
                  </a:cubicBezTo>
                  <a:cubicBezTo>
                    <a:pt x="27243" y="16663"/>
                    <a:pt x="27451" y="16316"/>
                    <a:pt x="27659" y="15900"/>
                  </a:cubicBezTo>
                  <a:cubicBezTo>
                    <a:pt x="28674" y="15329"/>
                    <a:pt x="29747" y="14990"/>
                    <a:pt x="30879" y="14990"/>
                  </a:cubicBezTo>
                  <a:close/>
                  <a:moveTo>
                    <a:pt x="27936" y="16871"/>
                  </a:moveTo>
                  <a:lnTo>
                    <a:pt x="27936" y="16871"/>
                  </a:lnTo>
                  <a:cubicBezTo>
                    <a:pt x="27659" y="17079"/>
                    <a:pt x="27312" y="17217"/>
                    <a:pt x="27035" y="17425"/>
                  </a:cubicBezTo>
                  <a:lnTo>
                    <a:pt x="26827" y="17425"/>
                  </a:lnTo>
                  <a:cubicBezTo>
                    <a:pt x="26896" y="17356"/>
                    <a:pt x="27035" y="17356"/>
                    <a:pt x="27104" y="17287"/>
                  </a:cubicBezTo>
                  <a:cubicBezTo>
                    <a:pt x="27243" y="17217"/>
                    <a:pt x="27381" y="17148"/>
                    <a:pt x="27520" y="17079"/>
                  </a:cubicBezTo>
                  <a:cubicBezTo>
                    <a:pt x="27659" y="17009"/>
                    <a:pt x="27797" y="16940"/>
                    <a:pt x="27936" y="16871"/>
                  </a:cubicBezTo>
                  <a:close/>
                  <a:moveTo>
                    <a:pt x="22158" y="16292"/>
                  </a:moveTo>
                  <a:cubicBezTo>
                    <a:pt x="22633" y="16292"/>
                    <a:pt x="23285" y="17336"/>
                    <a:pt x="23430" y="17772"/>
                  </a:cubicBezTo>
                  <a:cubicBezTo>
                    <a:pt x="23915" y="19089"/>
                    <a:pt x="23707" y="20337"/>
                    <a:pt x="23707" y="21654"/>
                  </a:cubicBezTo>
                  <a:lnTo>
                    <a:pt x="23638" y="21654"/>
                  </a:lnTo>
                  <a:lnTo>
                    <a:pt x="23638" y="21584"/>
                  </a:lnTo>
                  <a:cubicBezTo>
                    <a:pt x="23638" y="21584"/>
                    <a:pt x="23638" y="21515"/>
                    <a:pt x="23638" y="21515"/>
                  </a:cubicBezTo>
                  <a:cubicBezTo>
                    <a:pt x="23638" y="21238"/>
                    <a:pt x="23499" y="21030"/>
                    <a:pt x="23430" y="20752"/>
                  </a:cubicBezTo>
                  <a:cubicBezTo>
                    <a:pt x="23361" y="20614"/>
                    <a:pt x="23292" y="20475"/>
                    <a:pt x="23292" y="20337"/>
                  </a:cubicBezTo>
                  <a:cubicBezTo>
                    <a:pt x="23262" y="20278"/>
                    <a:pt x="23221" y="20256"/>
                    <a:pt x="23182" y="20256"/>
                  </a:cubicBezTo>
                  <a:cubicBezTo>
                    <a:pt x="23130" y="20256"/>
                    <a:pt x="23084" y="20297"/>
                    <a:pt x="23084" y="20337"/>
                  </a:cubicBezTo>
                  <a:cubicBezTo>
                    <a:pt x="22945" y="20337"/>
                    <a:pt x="22876" y="20475"/>
                    <a:pt x="22876" y="20614"/>
                  </a:cubicBezTo>
                  <a:cubicBezTo>
                    <a:pt x="22945" y="20683"/>
                    <a:pt x="23014" y="20822"/>
                    <a:pt x="23084" y="20960"/>
                  </a:cubicBezTo>
                  <a:cubicBezTo>
                    <a:pt x="22113" y="19851"/>
                    <a:pt x="21628" y="18465"/>
                    <a:pt x="21697" y="17009"/>
                  </a:cubicBezTo>
                  <a:cubicBezTo>
                    <a:pt x="21781" y="16487"/>
                    <a:pt x="21953" y="16292"/>
                    <a:pt x="22158" y="16292"/>
                  </a:cubicBezTo>
                  <a:close/>
                  <a:moveTo>
                    <a:pt x="29020" y="19222"/>
                  </a:moveTo>
                  <a:cubicBezTo>
                    <a:pt x="29567" y="19222"/>
                    <a:pt x="30093" y="19468"/>
                    <a:pt x="30501" y="19921"/>
                  </a:cubicBezTo>
                  <a:cubicBezTo>
                    <a:pt x="30847" y="20475"/>
                    <a:pt x="29877" y="20891"/>
                    <a:pt x="29530" y="21030"/>
                  </a:cubicBezTo>
                  <a:cubicBezTo>
                    <a:pt x="28144" y="21446"/>
                    <a:pt x="26757" y="21654"/>
                    <a:pt x="25302" y="21654"/>
                  </a:cubicBezTo>
                  <a:cubicBezTo>
                    <a:pt x="25440" y="21584"/>
                    <a:pt x="25510" y="21376"/>
                    <a:pt x="25579" y="21238"/>
                  </a:cubicBezTo>
                  <a:cubicBezTo>
                    <a:pt x="25579" y="21124"/>
                    <a:pt x="25487" y="21011"/>
                    <a:pt x="25377" y="21011"/>
                  </a:cubicBezTo>
                  <a:cubicBezTo>
                    <a:pt x="25353" y="21011"/>
                    <a:pt x="25327" y="21017"/>
                    <a:pt x="25302" y="21030"/>
                  </a:cubicBezTo>
                  <a:cubicBezTo>
                    <a:pt x="25163" y="21168"/>
                    <a:pt x="24955" y="21238"/>
                    <a:pt x="24817" y="21307"/>
                  </a:cubicBezTo>
                  <a:lnTo>
                    <a:pt x="24609" y="21376"/>
                  </a:lnTo>
                  <a:lnTo>
                    <a:pt x="24678" y="21168"/>
                  </a:lnTo>
                  <a:cubicBezTo>
                    <a:pt x="25718" y="20337"/>
                    <a:pt x="26896" y="19782"/>
                    <a:pt x="28144" y="19435"/>
                  </a:cubicBezTo>
                  <a:cubicBezTo>
                    <a:pt x="28432" y="19291"/>
                    <a:pt x="28729" y="19222"/>
                    <a:pt x="29020" y="19222"/>
                  </a:cubicBezTo>
                  <a:close/>
                  <a:moveTo>
                    <a:pt x="19336" y="20763"/>
                  </a:moveTo>
                  <a:cubicBezTo>
                    <a:pt x="19540" y="20763"/>
                    <a:pt x="19758" y="20880"/>
                    <a:pt x="19964" y="21168"/>
                  </a:cubicBezTo>
                  <a:cubicBezTo>
                    <a:pt x="20242" y="21584"/>
                    <a:pt x="20519" y="22000"/>
                    <a:pt x="20657" y="22485"/>
                  </a:cubicBezTo>
                  <a:cubicBezTo>
                    <a:pt x="20935" y="23525"/>
                    <a:pt x="21073" y="24634"/>
                    <a:pt x="21004" y="25674"/>
                  </a:cubicBezTo>
                  <a:cubicBezTo>
                    <a:pt x="20727" y="24981"/>
                    <a:pt x="20449" y="24288"/>
                    <a:pt x="20242" y="23594"/>
                  </a:cubicBezTo>
                  <a:cubicBezTo>
                    <a:pt x="20242" y="23542"/>
                    <a:pt x="20201" y="23519"/>
                    <a:pt x="20155" y="23519"/>
                  </a:cubicBezTo>
                  <a:cubicBezTo>
                    <a:pt x="20080" y="23519"/>
                    <a:pt x="19991" y="23578"/>
                    <a:pt x="20034" y="23664"/>
                  </a:cubicBezTo>
                  <a:cubicBezTo>
                    <a:pt x="20242" y="24704"/>
                    <a:pt x="20657" y="25743"/>
                    <a:pt x="21073" y="26783"/>
                  </a:cubicBezTo>
                  <a:lnTo>
                    <a:pt x="21073" y="27130"/>
                  </a:lnTo>
                  <a:lnTo>
                    <a:pt x="21004" y="27199"/>
                  </a:lnTo>
                  <a:lnTo>
                    <a:pt x="20865" y="26991"/>
                  </a:lnTo>
                  <a:cubicBezTo>
                    <a:pt x="20935" y="26922"/>
                    <a:pt x="20935" y="26852"/>
                    <a:pt x="20865" y="26852"/>
                  </a:cubicBezTo>
                  <a:cubicBezTo>
                    <a:pt x="20865" y="26506"/>
                    <a:pt x="20727" y="26159"/>
                    <a:pt x="20519" y="25882"/>
                  </a:cubicBezTo>
                  <a:cubicBezTo>
                    <a:pt x="20449" y="25605"/>
                    <a:pt x="20311" y="25327"/>
                    <a:pt x="20242" y="25050"/>
                  </a:cubicBezTo>
                  <a:cubicBezTo>
                    <a:pt x="20221" y="25030"/>
                    <a:pt x="20195" y="25021"/>
                    <a:pt x="20168" y="25021"/>
                  </a:cubicBezTo>
                  <a:cubicBezTo>
                    <a:pt x="20103" y="25021"/>
                    <a:pt x="20034" y="25070"/>
                    <a:pt x="20034" y="25120"/>
                  </a:cubicBezTo>
                  <a:cubicBezTo>
                    <a:pt x="20172" y="25605"/>
                    <a:pt x="20242" y="26021"/>
                    <a:pt x="20449" y="26506"/>
                  </a:cubicBezTo>
                  <a:cubicBezTo>
                    <a:pt x="19340" y="25258"/>
                    <a:pt x="18647" y="23664"/>
                    <a:pt x="18509" y="22000"/>
                  </a:cubicBezTo>
                  <a:cubicBezTo>
                    <a:pt x="18460" y="21416"/>
                    <a:pt x="18856" y="20763"/>
                    <a:pt x="19336" y="20763"/>
                  </a:cubicBezTo>
                  <a:close/>
                  <a:moveTo>
                    <a:pt x="26758" y="24439"/>
                  </a:moveTo>
                  <a:cubicBezTo>
                    <a:pt x="27517" y="24439"/>
                    <a:pt x="28123" y="24687"/>
                    <a:pt x="28352" y="25327"/>
                  </a:cubicBezTo>
                  <a:cubicBezTo>
                    <a:pt x="28906" y="27060"/>
                    <a:pt x="25025" y="27268"/>
                    <a:pt x="22806" y="27268"/>
                  </a:cubicBezTo>
                  <a:cubicBezTo>
                    <a:pt x="23292" y="27199"/>
                    <a:pt x="23777" y="26991"/>
                    <a:pt x="24123" y="26645"/>
                  </a:cubicBezTo>
                  <a:cubicBezTo>
                    <a:pt x="24262" y="26506"/>
                    <a:pt x="24123" y="26298"/>
                    <a:pt x="23985" y="26298"/>
                  </a:cubicBezTo>
                  <a:cubicBezTo>
                    <a:pt x="23430" y="26367"/>
                    <a:pt x="22945" y="26506"/>
                    <a:pt x="22460" y="26714"/>
                  </a:cubicBezTo>
                  <a:cubicBezTo>
                    <a:pt x="22252" y="26783"/>
                    <a:pt x="21974" y="26852"/>
                    <a:pt x="21767" y="26922"/>
                  </a:cubicBezTo>
                  <a:lnTo>
                    <a:pt x="22113" y="26298"/>
                  </a:lnTo>
                  <a:cubicBezTo>
                    <a:pt x="23042" y="25462"/>
                    <a:pt x="25216" y="24439"/>
                    <a:pt x="26758" y="24439"/>
                  </a:cubicBezTo>
                  <a:close/>
                  <a:moveTo>
                    <a:pt x="17072" y="26327"/>
                  </a:moveTo>
                  <a:cubicBezTo>
                    <a:pt x="17275" y="26327"/>
                    <a:pt x="17503" y="26420"/>
                    <a:pt x="17746" y="26645"/>
                  </a:cubicBezTo>
                  <a:cubicBezTo>
                    <a:pt x="18162" y="27130"/>
                    <a:pt x="18439" y="27615"/>
                    <a:pt x="18578" y="28239"/>
                  </a:cubicBezTo>
                  <a:cubicBezTo>
                    <a:pt x="19063" y="29625"/>
                    <a:pt x="18717" y="31150"/>
                    <a:pt x="18786" y="32606"/>
                  </a:cubicBezTo>
                  <a:lnTo>
                    <a:pt x="18647" y="32814"/>
                  </a:lnTo>
                  <a:cubicBezTo>
                    <a:pt x="17261" y="31427"/>
                    <a:pt x="16429" y="29556"/>
                    <a:pt x="16221" y="27615"/>
                  </a:cubicBezTo>
                  <a:cubicBezTo>
                    <a:pt x="16170" y="27008"/>
                    <a:pt x="16526" y="26327"/>
                    <a:pt x="17072" y="26327"/>
                  </a:cubicBezTo>
                  <a:close/>
                  <a:moveTo>
                    <a:pt x="24343" y="29909"/>
                  </a:moveTo>
                  <a:cubicBezTo>
                    <a:pt x="25109" y="29909"/>
                    <a:pt x="25893" y="30123"/>
                    <a:pt x="25995" y="30942"/>
                  </a:cubicBezTo>
                  <a:cubicBezTo>
                    <a:pt x="25995" y="31497"/>
                    <a:pt x="25232" y="31843"/>
                    <a:pt x="24747" y="32051"/>
                  </a:cubicBezTo>
                  <a:cubicBezTo>
                    <a:pt x="23376" y="32550"/>
                    <a:pt x="21949" y="32824"/>
                    <a:pt x="20466" y="32824"/>
                  </a:cubicBezTo>
                  <a:cubicBezTo>
                    <a:pt x="20300" y="32824"/>
                    <a:pt x="20132" y="32821"/>
                    <a:pt x="19964" y="32814"/>
                  </a:cubicBezTo>
                  <a:lnTo>
                    <a:pt x="20172" y="32745"/>
                  </a:lnTo>
                  <a:cubicBezTo>
                    <a:pt x="21073" y="32467"/>
                    <a:pt x="21905" y="32190"/>
                    <a:pt x="22737" y="31843"/>
                  </a:cubicBezTo>
                  <a:cubicBezTo>
                    <a:pt x="22806" y="31843"/>
                    <a:pt x="22737" y="31705"/>
                    <a:pt x="22737" y="31705"/>
                  </a:cubicBezTo>
                  <a:cubicBezTo>
                    <a:pt x="22113" y="31774"/>
                    <a:pt x="21559" y="31913"/>
                    <a:pt x="21004" y="32051"/>
                  </a:cubicBezTo>
                  <a:lnTo>
                    <a:pt x="21073" y="31982"/>
                  </a:lnTo>
                  <a:cubicBezTo>
                    <a:pt x="21242" y="31870"/>
                    <a:pt x="21138" y="31667"/>
                    <a:pt x="20982" y="31667"/>
                  </a:cubicBezTo>
                  <a:cubicBezTo>
                    <a:pt x="20945" y="31667"/>
                    <a:pt x="20905" y="31678"/>
                    <a:pt x="20865" y="31705"/>
                  </a:cubicBezTo>
                  <a:cubicBezTo>
                    <a:pt x="20395" y="31974"/>
                    <a:pt x="19924" y="32178"/>
                    <a:pt x="19390" y="32379"/>
                  </a:cubicBezTo>
                  <a:lnTo>
                    <a:pt x="19390" y="32379"/>
                  </a:lnTo>
                  <a:cubicBezTo>
                    <a:pt x="19410" y="32359"/>
                    <a:pt x="19410" y="32329"/>
                    <a:pt x="19410" y="32329"/>
                  </a:cubicBezTo>
                  <a:cubicBezTo>
                    <a:pt x="20519" y="31081"/>
                    <a:pt x="21974" y="30318"/>
                    <a:pt x="23569" y="29972"/>
                  </a:cubicBezTo>
                  <a:cubicBezTo>
                    <a:pt x="23804" y="29936"/>
                    <a:pt x="24073" y="29909"/>
                    <a:pt x="24343" y="29909"/>
                  </a:cubicBezTo>
                  <a:close/>
                  <a:moveTo>
                    <a:pt x="12645" y="21392"/>
                  </a:moveTo>
                  <a:cubicBezTo>
                    <a:pt x="13022" y="21392"/>
                    <a:pt x="13934" y="24981"/>
                    <a:pt x="13934" y="24981"/>
                  </a:cubicBezTo>
                  <a:cubicBezTo>
                    <a:pt x="14072" y="26090"/>
                    <a:pt x="14142" y="27130"/>
                    <a:pt x="14142" y="28239"/>
                  </a:cubicBezTo>
                  <a:cubicBezTo>
                    <a:pt x="14280" y="31220"/>
                    <a:pt x="14280" y="34270"/>
                    <a:pt x="14557" y="37250"/>
                  </a:cubicBezTo>
                  <a:cubicBezTo>
                    <a:pt x="14072" y="35101"/>
                    <a:pt x="13587" y="32952"/>
                    <a:pt x="12963" y="30873"/>
                  </a:cubicBezTo>
                  <a:cubicBezTo>
                    <a:pt x="12686" y="29902"/>
                    <a:pt x="12339" y="29071"/>
                    <a:pt x="11854" y="28239"/>
                  </a:cubicBezTo>
                  <a:cubicBezTo>
                    <a:pt x="11715" y="26021"/>
                    <a:pt x="11923" y="23733"/>
                    <a:pt x="12547" y="21584"/>
                  </a:cubicBezTo>
                  <a:lnTo>
                    <a:pt x="12547" y="21515"/>
                  </a:lnTo>
                  <a:cubicBezTo>
                    <a:pt x="12573" y="21431"/>
                    <a:pt x="12606" y="21392"/>
                    <a:pt x="12645" y="21392"/>
                  </a:cubicBezTo>
                  <a:close/>
                  <a:moveTo>
                    <a:pt x="5047" y="31679"/>
                  </a:moveTo>
                  <a:cubicBezTo>
                    <a:pt x="6436" y="31679"/>
                    <a:pt x="7828" y="31979"/>
                    <a:pt x="8804" y="32467"/>
                  </a:cubicBezTo>
                  <a:lnTo>
                    <a:pt x="9012" y="32745"/>
                  </a:lnTo>
                  <a:lnTo>
                    <a:pt x="9081" y="32745"/>
                  </a:lnTo>
                  <a:cubicBezTo>
                    <a:pt x="10190" y="34270"/>
                    <a:pt x="11369" y="35725"/>
                    <a:pt x="12270" y="37320"/>
                  </a:cubicBezTo>
                  <a:cubicBezTo>
                    <a:pt x="12755" y="38082"/>
                    <a:pt x="13518" y="39191"/>
                    <a:pt x="14142" y="40300"/>
                  </a:cubicBezTo>
                  <a:cubicBezTo>
                    <a:pt x="13448" y="39260"/>
                    <a:pt x="12617" y="38290"/>
                    <a:pt x="11785" y="37389"/>
                  </a:cubicBezTo>
                  <a:cubicBezTo>
                    <a:pt x="11161" y="36418"/>
                    <a:pt x="10468" y="35587"/>
                    <a:pt x="9567" y="34893"/>
                  </a:cubicBezTo>
                  <a:cubicBezTo>
                    <a:pt x="9557" y="34884"/>
                    <a:pt x="9547" y="34879"/>
                    <a:pt x="9537" y="34879"/>
                  </a:cubicBezTo>
                  <a:cubicBezTo>
                    <a:pt x="9480" y="34879"/>
                    <a:pt x="9438" y="35032"/>
                    <a:pt x="9497" y="35032"/>
                  </a:cubicBezTo>
                  <a:cubicBezTo>
                    <a:pt x="10329" y="35864"/>
                    <a:pt x="11022" y="36834"/>
                    <a:pt x="11785" y="37805"/>
                  </a:cubicBezTo>
                  <a:cubicBezTo>
                    <a:pt x="10398" y="36488"/>
                    <a:pt x="8873" y="35309"/>
                    <a:pt x="7210" y="34408"/>
                  </a:cubicBezTo>
                  <a:cubicBezTo>
                    <a:pt x="6595" y="34073"/>
                    <a:pt x="3007" y="33197"/>
                    <a:pt x="1385" y="33197"/>
                  </a:cubicBezTo>
                  <a:cubicBezTo>
                    <a:pt x="995" y="33197"/>
                    <a:pt x="718" y="33248"/>
                    <a:pt x="624" y="33368"/>
                  </a:cubicBezTo>
                  <a:cubicBezTo>
                    <a:pt x="1517" y="32165"/>
                    <a:pt x="3279" y="31679"/>
                    <a:pt x="5047" y="31679"/>
                  </a:cubicBezTo>
                  <a:close/>
                  <a:moveTo>
                    <a:pt x="7483" y="23542"/>
                  </a:moveTo>
                  <a:cubicBezTo>
                    <a:pt x="7506" y="23542"/>
                    <a:pt x="7531" y="23559"/>
                    <a:pt x="7556" y="23594"/>
                  </a:cubicBezTo>
                  <a:cubicBezTo>
                    <a:pt x="9081" y="25189"/>
                    <a:pt x="10468" y="26852"/>
                    <a:pt x="11646" y="28655"/>
                  </a:cubicBezTo>
                  <a:cubicBezTo>
                    <a:pt x="12824" y="30665"/>
                    <a:pt x="13102" y="33022"/>
                    <a:pt x="13518" y="35240"/>
                  </a:cubicBezTo>
                  <a:cubicBezTo>
                    <a:pt x="13864" y="36626"/>
                    <a:pt x="14211" y="38013"/>
                    <a:pt x="14557" y="39399"/>
                  </a:cubicBezTo>
                  <a:cubicBezTo>
                    <a:pt x="14072" y="38013"/>
                    <a:pt x="13379" y="36765"/>
                    <a:pt x="12824" y="35448"/>
                  </a:cubicBezTo>
                  <a:cubicBezTo>
                    <a:pt x="11854" y="33299"/>
                    <a:pt x="11092" y="30942"/>
                    <a:pt x="9636" y="29001"/>
                  </a:cubicBezTo>
                  <a:cubicBezTo>
                    <a:pt x="9567" y="29001"/>
                    <a:pt x="9497" y="29001"/>
                    <a:pt x="9567" y="29071"/>
                  </a:cubicBezTo>
                  <a:cubicBezTo>
                    <a:pt x="10537" y="31012"/>
                    <a:pt x="11369" y="32952"/>
                    <a:pt x="12270" y="34963"/>
                  </a:cubicBezTo>
                  <a:cubicBezTo>
                    <a:pt x="13240" y="36765"/>
                    <a:pt x="14072" y="38706"/>
                    <a:pt x="14696" y="40716"/>
                  </a:cubicBezTo>
                  <a:cubicBezTo>
                    <a:pt x="14349" y="39954"/>
                    <a:pt x="13795" y="39260"/>
                    <a:pt x="13448" y="38637"/>
                  </a:cubicBezTo>
                  <a:lnTo>
                    <a:pt x="13379" y="38637"/>
                  </a:lnTo>
                  <a:cubicBezTo>
                    <a:pt x="12409" y="36904"/>
                    <a:pt x="11507" y="35171"/>
                    <a:pt x="10329" y="33576"/>
                  </a:cubicBezTo>
                  <a:cubicBezTo>
                    <a:pt x="9012" y="32051"/>
                    <a:pt x="7972" y="30249"/>
                    <a:pt x="7348" y="28308"/>
                  </a:cubicBezTo>
                  <a:cubicBezTo>
                    <a:pt x="7210" y="27684"/>
                    <a:pt x="7071" y="26991"/>
                    <a:pt x="7071" y="26298"/>
                  </a:cubicBezTo>
                  <a:cubicBezTo>
                    <a:pt x="7071" y="26169"/>
                    <a:pt x="7190" y="23542"/>
                    <a:pt x="7483" y="23542"/>
                  </a:cubicBezTo>
                  <a:close/>
                  <a:moveTo>
                    <a:pt x="23732" y="37429"/>
                  </a:moveTo>
                  <a:cubicBezTo>
                    <a:pt x="24096" y="37429"/>
                    <a:pt x="24473" y="37479"/>
                    <a:pt x="24817" y="37528"/>
                  </a:cubicBezTo>
                  <a:cubicBezTo>
                    <a:pt x="25787" y="37735"/>
                    <a:pt x="24747" y="38567"/>
                    <a:pt x="24539" y="38775"/>
                  </a:cubicBezTo>
                  <a:cubicBezTo>
                    <a:pt x="23499" y="39676"/>
                    <a:pt x="22252" y="40300"/>
                    <a:pt x="20865" y="40647"/>
                  </a:cubicBezTo>
                  <a:cubicBezTo>
                    <a:pt x="20034" y="40786"/>
                    <a:pt x="19132" y="40924"/>
                    <a:pt x="18301" y="40993"/>
                  </a:cubicBezTo>
                  <a:cubicBezTo>
                    <a:pt x="18717" y="40786"/>
                    <a:pt x="19132" y="40508"/>
                    <a:pt x="19548" y="40162"/>
                  </a:cubicBezTo>
                  <a:cubicBezTo>
                    <a:pt x="19672" y="40100"/>
                    <a:pt x="19575" y="39873"/>
                    <a:pt x="19455" y="39873"/>
                  </a:cubicBezTo>
                  <a:cubicBezTo>
                    <a:pt x="19440" y="39873"/>
                    <a:pt x="19425" y="39877"/>
                    <a:pt x="19410" y="39884"/>
                  </a:cubicBezTo>
                  <a:cubicBezTo>
                    <a:pt x="18370" y="40162"/>
                    <a:pt x="17330" y="40647"/>
                    <a:pt x="16429" y="41201"/>
                  </a:cubicBezTo>
                  <a:cubicBezTo>
                    <a:pt x="17538" y="40162"/>
                    <a:pt x="18717" y="39330"/>
                    <a:pt x="20034" y="38637"/>
                  </a:cubicBezTo>
                  <a:cubicBezTo>
                    <a:pt x="21004" y="38013"/>
                    <a:pt x="22113" y="37597"/>
                    <a:pt x="23292" y="37458"/>
                  </a:cubicBezTo>
                  <a:cubicBezTo>
                    <a:pt x="23434" y="37438"/>
                    <a:pt x="23582" y="37429"/>
                    <a:pt x="23732" y="37429"/>
                  </a:cubicBezTo>
                  <a:close/>
                  <a:moveTo>
                    <a:pt x="7689" y="40069"/>
                  </a:moveTo>
                  <a:cubicBezTo>
                    <a:pt x="8412" y="40069"/>
                    <a:pt x="9551" y="41500"/>
                    <a:pt x="9705" y="41756"/>
                  </a:cubicBezTo>
                  <a:cubicBezTo>
                    <a:pt x="10398" y="42588"/>
                    <a:pt x="10884" y="43489"/>
                    <a:pt x="11299" y="44529"/>
                  </a:cubicBezTo>
                  <a:cubicBezTo>
                    <a:pt x="11785" y="45707"/>
                    <a:pt x="12131" y="46886"/>
                    <a:pt x="12478" y="48133"/>
                  </a:cubicBezTo>
                  <a:cubicBezTo>
                    <a:pt x="12131" y="47163"/>
                    <a:pt x="11507" y="46331"/>
                    <a:pt x="10606" y="45776"/>
                  </a:cubicBezTo>
                  <a:cubicBezTo>
                    <a:pt x="10569" y="45758"/>
                    <a:pt x="10532" y="45749"/>
                    <a:pt x="10498" y="45749"/>
                  </a:cubicBezTo>
                  <a:cubicBezTo>
                    <a:pt x="10403" y="45749"/>
                    <a:pt x="10329" y="45814"/>
                    <a:pt x="10329" y="45915"/>
                  </a:cubicBezTo>
                  <a:cubicBezTo>
                    <a:pt x="10329" y="45984"/>
                    <a:pt x="10329" y="46123"/>
                    <a:pt x="10329" y="46192"/>
                  </a:cubicBezTo>
                  <a:cubicBezTo>
                    <a:pt x="10304" y="46180"/>
                    <a:pt x="10278" y="46174"/>
                    <a:pt x="10254" y="46174"/>
                  </a:cubicBezTo>
                  <a:cubicBezTo>
                    <a:pt x="10147" y="46174"/>
                    <a:pt x="10064" y="46287"/>
                    <a:pt x="10121" y="46400"/>
                  </a:cubicBezTo>
                  <a:cubicBezTo>
                    <a:pt x="10260" y="46539"/>
                    <a:pt x="10329" y="46678"/>
                    <a:pt x="10468" y="46816"/>
                  </a:cubicBezTo>
                  <a:cubicBezTo>
                    <a:pt x="10883" y="47646"/>
                    <a:pt x="11435" y="48407"/>
                    <a:pt x="12057" y="49099"/>
                  </a:cubicBezTo>
                  <a:lnTo>
                    <a:pt x="12057" y="49099"/>
                  </a:lnTo>
                  <a:cubicBezTo>
                    <a:pt x="9370" y="47096"/>
                    <a:pt x="6523" y="44243"/>
                    <a:pt x="7140" y="40786"/>
                  </a:cubicBezTo>
                  <a:lnTo>
                    <a:pt x="7140" y="40716"/>
                  </a:lnTo>
                  <a:cubicBezTo>
                    <a:pt x="7231" y="40246"/>
                    <a:pt x="7434" y="40069"/>
                    <a:pt x="7689" y="40069"/>
                  </a:cubicBezTo>
                  <a:close/>
                  <a:moveTo>
                    <a:pt x="10676" y="46331"/>
                  </a:moveTo>
                  <a:lnTo>
                    <a:pt x="10676" y="46331"/>
                  </a:lnTo>
                  <a:cubicBezTo>
                    <a:pt x="11646" y="46955"/>
                    <a:pt x="11993" y="48411"/>
                    <a:pt x="12617" y="49312"/>
                  </a:cubicBezTo>
                  <a:cubicBezTo>
                    <a:pt x="12643" y="49365"/>
                    <a:pt x="12680" y="49387"/>
                    <a:pt x="12711" y="49387"/>
                  </a:cubicBezTo>
                  <a:cubicBezTo>
                    <a:pt x="12761" y="49387"/>
                    <a:pt x="12798" y="49328"/>
                    <a:pt x="12755" y="49242"/>
                  </a:cubicBezTo>
                  <a:lnTo>
                    <a:pt x="12755" y="49242"/>
                  </a:lnTo>
                  <a:cubicBezTo>
                    <a:pt x="12894" y="49450"/>
                    <a:pt x="12963" y="49658"/>
                    <a:pt x="13032" y="49797"/>
                  </a:cubicBezTo>
                  <a:cubicBezTo>
                    <a:pt x="12730" y="49588"/>
                    <a:pt x="12419" y="49367"/>
                    <a:pt x="12106" y="49135"/>
                  </a:cubicBezTo>
                  <a:lnTo>
                    <a:pt x="12106" y="49135"/>
                  </a:lnTo>
                  <a:cubicBezTo>
                    <a:pt x="12128" y="49145"/>
                    <a:pt x="12151" y="49149"/>
                    <a:pt x="12174" y="49149"/>
                  </a:cubicBezTo>
                  <a:cubicBezTo>
                    <a:pt x="12307" y="49149"/>
                    <a:pt x="12446" y="49002"/>
                    <a:pt x="12339" y="48896"/>
                  </a:cubicBezTo>
                  <a:cubicBezTo>
                    <a:pt x="11923" y="48272"/>
                    <a:pt x="11507" y="47717"/>
                    <a:pt x="11022" y="47163"/>
                  </a:cubicBezTo>
                  <a:cubicBezTo>
                    <a:pt x="10814" y="46886"/>
                    <a:pt x="10745" y="46608"/>
                    <a:pt x="10676" y="46331"/>
                  </a:cubicBezTo>
                  <a:close/>
                  <a:moveTo>
                    <a:pt x="27156" y="44781"/>
                  </a:moveTo>
                  <a:cubicBezTo>
                    <a:pt x="27751" y="44781"/>
                    <a:pt x="27191" y="46122"/>
                    <a:pt x="26827" y="46955"/>
                  </a:cubicBezTo>
                  <a:cubicBezTo>
                    <a:pt x="25995" y="48896"/>
                    <a:pt x="24539" y="50559"/>
                    <a:pt x="22737" y="51669"/>
                  </a:cubicBezTo>
                  <a:cubicBezTo>
                    <a:pt x="21905" y="51530"/>
                    <a:pt x="21143" y="51461"/>
                    <a:pt x="20311" y="51461"/>
                  </a:cubicBezTo>
                  <a:cubicBezTo>
                    <a:pt x="19479" y="51461"/>
                    <a:pt x="18647" y="51599"/>
                    <a:pt x="17885" y="51807"/>
                  </a:cubicBezTo>
                  <a:cubicBezTo>
                    <a:pt x="18509" y="51530"/>
                    <a:pt x="19132" y="51322"/>
                    <a:pt x="19756" y="51045"/>
                  </a:cubicBezTo>
                  <a:cubicBezTo>
                    <a:pt x="21628" y="50282"/>
                    <a:pt x="23499" y="49312"/>
                    <a:pt x="24609" y="47579"/>
                  </a:cubicBezTo>
                  <a:cubicBezTo>
                    <a:pt x="24658" y="47530"/>
                    <a:pt x="24637" y="47481"/>
                    <a:pt x="24597" y="47481"/>
                  </a:cubicBezTo>
                  <a:cubicBezTo>
                    <a:pt x="24580" y="47481"/>
                    <a:pt x="24560" y="47489"/>
                    <a:pt x="24539" y="47509"/>
                  </a:cubicBezTo>
                  <a:cubicBezTo>
                    <a:pt x="22390" y="49381"/>
                    <a:pt x="19964" y="50837"/>
                    <a:pt x="17261" y="51738"/>
                  </a:cubicBezTo>
                  <a:cubicBezTo>
                    <a:pt x="15805" y="52292"/>
                    <a:pt x="14003" y="52708"/>
                    <a:pt x="13171" y="54164"/>
                  </a:cubicBezTo>
                  <a:cubicBezTo>
                    <a:pt x="12894" y="54441"/>
                    <a:pt x="12686" y="54788"/>
                    <a:pt x="12478" y="55204"/>
                  </a:cubicBezTo>
                  <a:lnTo>
                    <a:pt x="12409" y="55134"/>
                  </a:lnTo>
                  <a:cubicBezTo>
                    <a:pt x="12894" y="53124"/>
                    <a:pt x="15667" y="51461"/>
                    <a:pt x="17261" y="50629"/>
                  </a:cubicBezTo>
                  <a:cubicBezTo>
                    <a:pt x="19479" y="49381"/>
                    <a:pt x="21697" y="48411"/>
                    <a:pt x="23915" y="47024"/>
                  </a:cubicBezTo>
                  <a:cubicBezTo>
                    <a:pt x="24678" y="46539"/>
                    <a:pt x="25371" y="45915"/>
                    <a:pt x="26134" y="45291"/>
                  </a:cubicBezTo>
                  <a:cubicBezTo>
                    <a:pt x="26634" y="44929"/>
                    <a:pt x="26959" y="44781"/>
                    <a:pt x="27156" y="44781"/>
                  </a:cubicBezTo>
                  <a:close/>
                  <a:moveTo>
                    <a:pt x="20323" y="52026"/>
                  </a:moveTo>
                  <a:cubicBezTo>
                    <a:pt x="20979" y="52026"/>
                    <a:pt x="21628" y="52071"/>
                    <a:pt x="22252" y="52154"/>
                  </a:cubicBezTo>
                  <a:lnTo>
                    <a:pt x="22876" y="52154"/>
                  </a:lnTo>
                  <a:cubicBezTo>
                    <a:pt x="22876" y="52203"/>
                    <a:pt x="22910" y="52252"/>
                    <a:pt x="22931" y="52252"/>
                  </a:cubicBezTo>
                  <a:cubicBezTo>
                    <a:pt x="22939" y="52252"/>
                    <a:pt x="22945" y="52243"/>
                    <a:pt x="22945" y="52223"/>
                  </a:cubicBezTo>
                  <a:lnTo>
                    <a:pt x="23707" y="52362"/>
                  </a:lnTo>
                  <a:cubicBezTo>
                    <a:pt x="24401" y="52570"/>
                    <a:pt x="31471" y="55966"/>
                    <a:pt x="29530" y="56590"/>
                  </a:cubicBezTo>
                  <a:lnTo>
                    <a:pt x="29530" y="56521"/>
                  </a:lnTo>
                  <a:cubicBezTo>
                    <a:pt x="28975" y="56724"/>
                    <a:pt x="28365" y="56804"/>
                    <a:pt x="27731" y="56804"/>
                  </a:cubicBezTo>
                  <a:cubicBezTo>
                    <a:pt x="25992" y="56804"/>
                    <a:pt x="24072" y="56202"/>
                    <a:pt x="22598" y="55897"/>
                  </a:cubicBezTo>
                  <a:cubicBezTo>
                    <a:pt x="20768" y="55453"/>
                    <a:pt x="17874" y="54344"/>
                    <a:pt x="15405" y="54344"/>
                  </a:cubicBezTo>
                  <a:cubicBezTo>
                    <a:pt x="14788" y="54344"/>
                    <a:pt x="14197" y="54414"/>
                    <a:pt x="13656" y="54580"/>
                  </a:cubicBezTo>
                  <a:cubicBezTo>
                    <a:pt x="14765" y="54164"/>
                    <a:pt x="15944" y="53956"/>
                    <a:pt x="17122" y="53956"/>
                  </a:cubicBezTo>
                  <a:cubicBezTo>
                    <a:pt x="17354" y="53936"/>
                    <a:pt x="17583" y="53927"/>
                    <a:pt x="17810" y="53927"/>
                  </a:cubicBezTo>
                  <a:cubicBezTo>
                    <a:pt x="19961" y="53927"/>
                    <a:pt x="21922" y="54745"/>
                    <a:pt x="24054" y="54996"/>
                  </a:cubicBezTo>
                  <a:cubicBezTo>
                    <a:pt x="24054" y="54996"/>
                    <a:pt x="24054" y="54926"/>
                    <a:pt x="24054" y="54926"/>
                  </a:cubicBezTo>
                  <a:cubicBezTo>
                    <a:pt x="22070" y="54091"/>
                    <a:pt x="19930" y="53688"/>
                    <a:pt x="17809" y="53688"/>
                  </a:cubicBezTo>
                  <a:cubicBezTo>
                    <a:pt x="17114" y="53688"/>
                    <a:pt x="16421" y="53732"/>
                    <a:pt x="15736" y="53817"/>
                  </a:cubicBezTo>
                  <a:cubicBezTo>
                    <a:pt x="14835" y="53887"/>
                    <a:pt x="14003" y="54164"/>
                    <a:pt x="13171" y="54511"/>
                  </a:cubicBezTo>
                  <a:cubicBezTo>
                    <a:pt x="14946" y="52736"/>
                    <a:pt x="17696" y="52026"/>
                    <a:pt x="20323" y="52026"/>
                  </a:cubicBezTo>
                  <a:close/>
                  <a:moveTo>
                    <a:pt x="6912" y="55130"/>
                  </a:moveTo>
                  <a:cubicBezTo>
                    <a:pt x="7235" y="55130"/>
                    <a:pt x="7607" y="55274"/>
                    <a:pt x="7903" y="55481"/>
                  </a:cubicBezTo>
                  <a:cubicBezTo>
                    <a:pt x="8388" y="55758"/>
                    <a:pt x="8804" y="56244"/>
                    <a:pt x="9081" y="56729"/>
                  </a:cubicBezTo>
                  <a:cubicBezTo>
                    <a:pt x="9705" y="57977"/>
                    <a:pt x="10260" y="59363"/>
                    <a:pt x="10676" y="60749"/>
                  </a:cubicBezTo>
                  <a:lnTo>
                    <a:pt x="10537" y="61304"/>
                  </a:lnTo>
                  <a:lnTo>
                    <a:pt x="10190" y="60957"/>
                  </a:lnTo>
                  <a:cubicBezTo>
                    <a:pt x="10190" y="60888"/>
                    <a:pt x="10190" y="60819"/>
                    <a:pt x="10190" y="60819"/>
                  </a:cubicBezTo>
                  <a:cubicBezTo>
                    <a:pt x="9982" y="60472"/>
                    <a:pt x="9774" y="60125"/>
                    <a:pt x="9636" y="59779"/>
                  </a:cubicBezTo>
                  <a:cubicBezTo>
                    <a:pt x="9601" y="59709"/>
                    <a:pt x="9549" y="59675"/>
                    <a:pt x="9497" y="59675"/>
                  </a:cubicBezTo>
                  <a:cubicBezTo>
                    <a:pt x="9445" y="59675"/>
                    <a:pt x="9393" y="59709"/>
                    <a:pt x="9359" y="59779"/>
                  </a:cubicBezTo>
                  <a:cubicBezTo>
                    <a:pt x="9289" y="59640"/>
                    <a:pt x="9220" y="59502"/>
                    <a:pt x="9151" y="59363"/>
                  </a:cubicBezTo>
                  <a:cubicBezTo>
                    <a:pt x="9110" y="59322"/>
                    <a:pt x="9069" y="59305"/>
                    <a:pt x="9034" y="59305"/>
                  </a:cubicBezTo>
                  <a:cubicBezTo>
                    <a:pt x="8949" y="59305"/>
                    <a:pt x="8894" y="59403"/>
                    <a:pt x="8943" y="59502"/>
                  </a:cubicBezTo>
                  <a:cubicBezTo>
                    <a:pt x="9081" y="59779"/>
                    <a:pt x="9220" y="60056"/>
                    <a:pt x="9359" y="60333"/>
                  </a:cubicBezTo>
                  <a:cubicBezTo>
                    <a:pt x="7903" y="59224"/>
                    <a:pt x="6309" y="58046"/>
                    <a:pt x="6170" y="56105"/>
                  </a:cubicBezTo>
                  <a:cubicBezTo>
                    <a:pt x="6130" y="55390"/>
                    <a:pt x="6478" y="55130"/>
                    <a:pt x="6912" y="55130"/>
                  </a:cubicBezTo>
                  <a:close/>
                  <a:moveTo>
                    <a:pt x="15112" y="54788"/>
                  </a:moveTo>
                  <a:cubicBezTo>
                    <a:pt x="15597" y="54788"/>
                    <a:pt x="16082" y="54788"/>
                    <a:pt x="16568" y="54857"/>
                  </a:cubicBezTo>
                  <a:cubicBezTo>
                    <a:pt x="17885" y="55412"/>
                    <a:pt x="19063" y="56244"/>
                    <a:pt x="20034" y="57353"/>
                  </a:cubicBezTo>
                  <a:cubicBezTo>
                    <a:pt x="20935" y="58323"/>
                    <a:pt x="21697" y="59640"/>
                    <a:pt x="22806" y="60403"/>
                  </a:cubicBezTo>
                  <a:cubicBezTo>
                    <a:pt x="22827" y="60423"/>
                    <a:pt x="22847" y="60431"/>
                    <a:pt x="22865" y="60431"/>
                  </a:cubicBezTo>
                  <a:cubicBezTo>
                    <a:pt x="22910" y="60431"/>
                    <a:pt x="22945" y="60382"/>
                    <a:pt x="22945" y="60333"/>
                  </a:cubicBezTo>
                  <a:cubicBezTo>
                    <a:pt x="21974" y="58878"/>
                    <a:pt x="20865" y="57561"/>
                    <a:pt x="19618" y="56382"/>
                  </a:cubicBezTo>
                  <a:cubicBezTo>
                    <a:pt x="19132" y="55897"/>
                    <a:pt x="18578" y="55481"/>
                    <a:pt x="18023" y="55134"/>
                  </a:cubicBezTo>
                  <a:lnTo>
                    <a:pt x="18023" y="55134"/>
                  </a:lnTo>
                  <a:cubicBezTo>
                    <a:pt x="19132" y="55412"/>
                    <a:pt x="20172" y="55689"/>
                    <a:pt x="21004" y="55966"/>
                  </a:cubicBezTo>
                  <a:cubicBezTo>
                    <a:pt x="21004" y="55966"/>
                    <a:pt x="21004" y="55966"/>
                    <a:pt x="21004" y="56036"/>
                  </a:cubicBezTo>
                  <a:cubicBezTo>
                    <a:pt x="23084" y="57491"/>
                    <a:pt x="24678" y="59502"/>
                    <a:pt x="25648" y="61789"/>
                  </a:cubicBezTo>
                  <a:lnTo>
                    <a:pt x="25648" y="61720"/>
                  </a:lnTo>
                  <a:lnTo>
                    <a:pt x="25648" y="61720"/>
                  </a:lnTo>
                  <a:cubicBezTo>
                    <a:pt x="25992" y="62539"/>
                    <a:pt x="25852" y="62814"/>
                    <a:pt x="25501" y="62814"/>
                  </a:cubicBezTo>
                  <a:cubicBezTo>
                    <a:pt x="24931" y="62814"/>
                    <a:pt x="23806" y="62089"/>
                    <a:pt x="23292" y="61789"/>
                  </a:cubicBezTo>
                  <a:cubicBezTo>
                    <a:pt x="22044" y="61027"/>
                    <a:pt x="20935" y="60056"/>
                    <a:pt x="19964" y="58947"/>
                  </a:cubicBezTo>
                  <a:cubicBezTo>
                    <a:pt x="18786" y="57630"/>
                    <a:pt x="17122" y="55204"/>
                    <a:pt x="15112" y="54788"/>
                  </a:cubicBezTo>
                  <a:close/>
                  <a:moveTo>
                    <a:pt x="14319" y="59260"/>
                  </a:moveTo>
                  <a:cubicBezTo>
                    <a:pt x="14812" y="59260"/>
                    <a:pt x="15259" y="59472"/>
                    <a:pt x="15181" y="60056"/>
                  </a:cubicBezTo>
                  <a:cubicBezTo>
                    <a:pt x="15112" y="61096"/>
                    <a:pt x="13795" y="62205"/>
                    <a:pt x="13102" y="62898"/>
                  </a:cubicBezTo>
                  <a:cubicBezTo>
                    <a:pt x="12478" y="63453"/>
                    <a:pt x="11785" y="63938"/>
                    <a:pt x="11092" y="64423"/>
                  </a:cubicBezTo>
                  <a:cubicBezTo>
                    <a:pt x="11438" y="64007"/>
                    <a:pt x="11785" y="63591"/>
                    <a:pt x="12062" y="63106"/>
                  </a:cubicBezTo>
                  <a:cubicBezTo>
                    <a:pt x="12131" y="63037"/>
                    <a:pt x="12131" y="62967"/>
                    <a:pt x="12062" y="62967"/>
                  </a:cubicBezTo>
                  <a:cubicBezTo>
                    <a:pt x="12062" y="62898"/>
                    <a:pt x="12062" y="62898"/>
                    <a:pt x="12062" y="62829"/>
                  </a:cubicBezTo>
                  <a:cubicBezTo>
                    <a:pt x="12062" y="62780"/>
                    <a:pt x="11993" y="62731"/>
                    <a:pt x="11928" y="62731"/>
                  </a:cubicBezTo>
                  <a:cubicBezTo>
                    <a:pt x="11901" y="62731"/>
                    <a:pt x="11874" y="62739"/>
                    <a:pt x="11854" y="62759"/>
                  </a:cubicBezTo>
                  <a:cubicBezTo>
                    <a:pt x="11507" y="63106"/>
                    <a:pt x="11161" y="63522"/>
                    <a:pt x="10884" y="63938"/>
                  </a:cubicBezTo>
                  <a:cubicBezTo>
                    <a:pt x="11022" y="63661"/>
                    <a:pt x="11161" y="63453"/>
                    <a:pt x="11299" y="63175"/>
                  </a:cubicBezTo>
                  <a:cubicBezTo>
                    <a:pt x="11577" y="62759"/>
                    <a:pt x="11785" y="62344"/>
                    <a:pt x="11993" y="61858"/>
                  </a:cubicBezTo>
                  <a:cubicBezTo>
                    <a:pt x="11993" y="61824"/>
                    <a:pt x="11975" y="61806"/>
                    <a:pt x="11949" y="61806"/>
                  </a:cubicBezTo>
                  <a:cubicBezTo>
                    <a:pt x="11923" y="61806"/>
                    <a:pt x="11889" y="61824"/>
                    <a:pt x="11854" y="61858"/>
                  </a:cubicBezTo>
                  <a:lnTo>
                    <a:pt x="11854" y="61789"/>
                  </a:lnTo>
                  <a:cubicBezTo>
                    <a:pt x="11646" y="62066"/>
                    <a:pt x="11438" y="62344"/>
                    <a:pt x="11230" y="62690"/>
                  </a:cubicBezTo>
                  <a:cubicBezTo>
                    <a:pt x="11438" y="62205"/>
                    <a:pt x="11646" y="61789"/>
                    <a:pt x="11854" y="61373"/>
                  </a:cubicBezTo>
                  <a:cubicBezTo>
                    <a:pt x="12201" y="60680"/>
                    <a:pt x="12686" y="60056"/>
                    <a:pt x="13310" y="59571"/>
                  </a:cubicBezTo>
                  <a:cubicBezTo>
                    <a:pt x="13522" y="59389"/>
                    <a:pt x="13934" y="59260"/>
                    <a:pt x="14319" y="59260"/>
                  </a:cubicBezTo>
                  <a:close/>
                  <a:moveTo>
                    <a:pt x="35905" y="0"/>
                  </a:moveTo>
                  <a:cubicBezTo>
                    <a:pt x="34662" y="0"/>
                    <a:pt x="34452" y="3256"/>
                    <a:pt x="34452" y="4463"/>
                  </a:cubicBezTo>
                  <a:cubicBezTo>
                    <a:pt x="34452" y="4532"/>
                    <a:pt x="34452" y="4671"/>
                    <a:pt x="34452" y="4740"/>
                  </a:cubicBezTo>
                  <a:cubicBezTo>
                    <a:pt x="34382" y="4809"/>
                    <a:pt x="34452" y="4948"/>
                    <a:pt x="34521" y="4948"/>
                  </a:cubicBezTo>
                  <a:lnTo>
                    <a:pt x="34175" y="5433"/>
                  </a:lnTo>
                  <a:cubicBezTo>
                    <a:pt x="33967" y="5572"/>
                    <a:pt x="33759" y="5710"/>
                    <a:pt x="33620" y="5849"/>
                  </a:cubicBezTo>
                  <a:cubicBezTo>
                    <a:pt x="33412" y="6057"/>
                    <a:pt x="33620" y="6057"/>
                    <a:pt x="33689" y="6057"/>
                  </a:cubicBezTo>
                  <a:lnTo>
                    <a:pt x="33412" y="6334"/>
                  </a:lnTo>
                  <a:cubicBezTo>
                    <a:pt x="33689" y="5502"/>
                    <a:pt x="33759" y="4671"/>
                    <a:pt x="33759" y="3908"/>
                  </a:cubicBezTo>
                  <a:cubicBezTo>
                    <a:pt x="33759" y="3353"/>
                    <a:pt x="33620" y="2175"/>
                    <a:pt x="32857" y="2175"/>
                  </a:cubicBezTo>
                  <a:cubicBezTo>
                    <a:pt x="32095" y="2244"/>
                    <a:pt x="31956" y="3631"/>
                    <a:pt x="32026" y="4185"/>
                  </a:cubicBezTo>
                  <a:cubicBezTo>
                    <a:pt x="32095" y="4740"/>
                    <a:pt x="32164" y="5225"/>
                    <a:pt x="32303" y="5710"/>
                  </a:cubicBezTo>
                  <a:cubicBezTo>
                    <a:pt x="32372" y="6196"/>
                    <a:pt x="32442" y="6611"/>
                    <a:pt x="32650" y="7027"/>
                  </a:cubicBezTo>
                  <a:cubicBezTo>
                    <a:pt x="32650" y="7097"/>
                    <a:pt x="32650" y="7097"/>
                    <a:pt x="32650" y="7097"/>
                  </a:cubicBezTo>
                  <a:cubicBezTo>
                    <a:pt x="32650" y="7166"/>
                    <a:pt x="32650" y="7235"/>
                    <a:pt x="32719" y="7305"/>
                  </a:cubicBezTo>
                  <a:cubicBezTo>
                    <a:pt x="32303" y="7790"/>
                    <a:pt x="31887" y="8344"/>
                    <a:pt x="31471" y="8968"/>
                  </a:cubicBezTo>
                  <a:lnTo>
                    <a:pt x="31402" y="8968"/>
                  </a:lnTo>
                  <a:cubicBezTo>
                    <a:pt x="31715" y="7903"/>
                    <a:pt x="31518" y="3832"/>
                    <a:pt x="30401" y="3832"/>
                  </a:cubicBezTo>
                  <a:cubicBezTo>
                    <a:pt x="30283" y="3832"/>
                    <a:pt x="30155" y="3878"/>
                    <a:pt x="30015" y="3977"/>
                  </a:cubicBezTo>
                  <a:cubicBezTo>
                    <a:pt x="28906" y="4878"/>
                    <a:pt x="30015" y="9176"/>
                    <a:pt x="31125" y="9454"/>
                  </a:cubicBezTo>
                  <a:cubicBezTo>
                    <a:pt x="30501" y="10355"/>
                    <a:pt x="29877" y="11186"/>
                    <a:pt x="29322" y="12088"/>
                  </a:cubicBezTo>
                  <a:cubicBezTo>
                    <a:pt x="29783" y="10243"/>
                    <a:pt x="29556" y="6581"/>
                    <a:pt x="27984" y="6581"/>
                  </a:cubicBezTo>
                  <a:cubicBezTo>
                    <a:pt x="27902" y="6581"/>
                    <a:pt x="27817" y="6591"/>
                    <a:pt x="27728" y="6611"/>
                  </a:cubicBezTo>
                  <a:cubicBezTo>
                    <a:pt x="26480" y="6889"/>
                    <a:pt x="26827" y="8691"/>
                    <a:pt x="26965" y="9592"/>
                  </a:cubicBezTo>
                  <a:cubicBezTo>
                    <a:pt x="27104" y="10493"/>
                    <a:pt x="27589" y="12781"/>
                    <a:pt x="28698" y="12919"/>
                  </a:cubicBezTo>
                  <a:lnTo>
                    <a:pt x="28768" y="12919"/>
                  </a:lnTo>
                  <a:cubicBezTo>
                    <a:pt x="28144" y="13890"/>
                    <a:pt x="27589" y="14791"/>
                    <a:pt x="26965" y="15761"/>
                  </a:cubicBezTo>
                  <a:cubicBezTo>
                    <a:pt x="26827" y="15900"/>
                    <a:pt x="26688" y="16039"/>
                    <a:pt x="26550" y="16177"/>
                  </a:cubicBezTo>
                  <a:cubicBezTo>
                    <a:pt x="26827" y="14722"/>
                    <a:pt x="26619" y="13197"/>
                    <a:pt x="25995" y="11880"/>
                  </a:cubicBezTo>
                  <a:cubicBezTo>
                    <a:pt x="25692" y="11224"/>
                    <a:pt x="25132" y="10347"/>
                    <a:pt x="24475" y="10347"/>
                  </a:cubicBezTo>
                  <a:cubicBezTo>
                    <a:pt x="24230" y="10347"/>
                    <a:pt x="23971" y="10469"/>
                    <a:pt x="23707" y="10771"/>
                  </a:cubicBezTo>
                  <a:cubicBezTo>
                    <a:pt x="23014" y="11672"/>
                    <a:pt x="23638" y="13543"/>
                    <a:pt x="23915" y="14444"/>
                  </a:cubicBezTo>
                  <a:cubicBezTo>
                    <a:pt x="24193" y="15346"/>
                    <a:pt x="24817" y="17217"/>
                    <a:pt x="25926" y="17494"/>
                  </a:cubicBezTo>
                  <a:cubicBezTo>
                    <a:pt x="25302" y="18534"/>
                    <a:pt x="24678" y="19643"/>
                    <a:pt x="24123" y="20752"/>
                  </a:cubicBezTo>
                  <a:cubicBezTo>
                    <a:pt x="24193" y="19574"/>
                    <a:pt x="23985" y="18326"/>
                    <a:pt x="23499" y="17217"/>
                  </a:cubicBezTo>
                  <a:cubicBezTo>
                    <a:pt x="23215" y="16705"/>
                    <a:pt x="22698" y="15914"/>
                    <a:pt x="22100" y="15914"/>
                  </a:cubicBezTo>
                  <a:cubicBezTo>
                    <a:pt x="21969" y="15914"/>
                    <a:pt x="21834" y="15952"/>
                    <a:pt x="21697" y="16039"/>
                  </a:cubicBezTo>
                  <a:cubicBezTo>
                    <a:pt x="20935" y="16524"/>
                    <a:pt x="21212" y="18188"/>
                    <a:pt x="21489" y="18950"/>
                  </a:cubicBezTo>
                  <a:cubicBezTo>
                    <a:pt x="21767" y="20198"/>
                    <a:pt x="22460" y="21238"/>
                    <a:pt x="23499" y="21931"/>
                  </a:cubicBezTo>
                  <a:cubicBezTo>
                    <a:pt x="22737" y="23387"/>
                    <a:pt x="21974" y="24842"/>
                    <a:pt x="21281" y="26367"/>
                  </a:cubicBezTo>
                  <a:cubicBezTo>
                    <a:pt x="21420" y="24704"/>
                    <a:pt x="21143" y="23040"/>
                    <a:pt x="20519" y="21515"/>
                  </a:cubicBezTo>
                  <a:cubicBezTo>
                    <a:pt x="20183" y="20891"/>
                    <a:pt x="19681" y="20234"/>
                    <a:pt x="19104" y="20234"/>
                  </a:cubicBezTo>
                  <a:cubicBezTo>
                    <a:pt x="18848" y="20234"/>
                    <a:pt x="18578" y="20363"/>
                    <a:pt x="18301" y="20683"/>
                  </a:cubicBezTo>
                  <a:cubicBezTo>
                    <a:pt x="17469" y="21654"/>
                    <a:pt x="18162" y="23248"/>
                    <a:pt x="18578" y="24218"/>
                  </a:cubicBezTo>
                  <a:cubicBezTo>
                    <a:pt x="18994" y="25466"/>
                    <a:pt x="19756" y="26506"/>
                    <a:pt x="20796" y="27338"/>
                  </a:cubicBezTo>
                  <a:cubicBezTo>
                    <a:pt x="20242" y="28585"/>
                    <a:pt x="19687" y="29902"/>
                    <a:pt x="19063" y="31289"/>
                  </a:cubicBezTo>
                  <a:cubicBezTo>
                    <a:pt x="19202" y="29833"/>
                    <a:pt x="18994" y="28447"/>
                    <a:pt x="18439" y="27130"/>
                  </a:cubicBezTo>
                  <a:cubicBezTo>
                    <a:pt x="18071" y="26439"/>
                    <a:pt x="17489" y="25841"/>
                    <a:pt x="16896" y="25841"/>
                  </a:cubicBezTo>
                  <a:cubicBezTo>
                    <a:pt x="16596" y="25841"/>
                    <a:pt x="16293" y="25994"/>
                    <a:pt x="16013" y="26367"/>
                  </a:cubicBezTo>
                  <a:cubicBezTo>
                    <a:pt x="15251" y="27268"/>
                    <a:pt x="16013" y="29001"/>
                    <a:pt x="16360" y="29833"/>
                  </a:cubicBezTo>
                  <a:cubicBezTo>
                    <a:pt x="16706" y="31012"/>
                    <a:pt x="17399" y="32051"/>
                    <a:pt x="18301" y="32883"/>
                  </a:cubicBezTo>
                  <a:cubicBezTo>
                    <a:pt x="18162" y="33022"/>
                    <a:pt x="18023" y="33160"/>
                    <a:pt x="17954" y="33368"/>
                  </a:cubicBezTo>
                  <a:cubicBezTo>
                    <a:pt x="17954" y="33417"/>
                    <a:pt x="17989" y="33466"/>
                    <a:pt x="18034" y="33466"/>
                  </a:cubicBezTo>
                  <a:cubicBezTo>
                    <a:pt x="18052" y="33466"/>
                    <a:pt x="18072" y="33458"/>
                    <a:pt x="18093" y="33438"/>
                  </a:cubicBezTo>
                  <a:lnTo>
                    <a:pt x="18162" y="33438"/>
                  </a:lnTo>
                  <a:cubicBezTo>
                    <a:pt x="17192" y="36072"/>
                    <a:pt x="16221" y="38706"/>
                    <a:pt x="15320" y="41409"/>
                  </a:cubicBezTo>
                  <a:cubicBezTo>
                    <a:pt x="14349" y="37320"/>
                    <a:pt x="14488" y="33091"/>
                    <a:pt x="14488" y="28932"/>
                  </a:cubicBezTo>
                  <a:cubicBezTo>
                    <a:pt x="14488" y="25951"/>
                    <a:pt x="14349" y="22971"/>
                    <a:pt x="12686" y="20406"/>
                  </a:cubicBezTo>
                  <a:cubicBezTo>
                    <a:pt x="12633" y="20353"/>
                    <a:pt x="12560" y="20330"/>
                    <a:pt x="12486" y="20330"/>
                  </a:cubicBezTo>
                  <a:cubicBezTo>
                    <a:pt x="12366" y="20330"/>
                    <a:pt x="12243" y="20389"/>
                    <a:pt x="12201" y="20475"/>
                  </a:cubicBezTo>
                  <a:cubicBezTo>
                    <a:pt x="11577" y="22555"/>
                    <a:pt x="11230" y="24634"/>
                    <a:pt x="11230" y="26783"/>
                  </a:cubicBezTo>
                  <a:cubicBezTo>
                    <a:pt x="11092" y="26159"/>
                    <a:pt x="10953" y="25466"/>
                    <a:pt x="10884" y="24773"/>
                  </a:cubicBezTo>
                  <a:cubicBezTo>
                    <a:pt x="10884" y="24288"/>
                    <a:pt x="10814" y="23872"/>
                    <a:pt x="10745" y="23456"/>
                  </a:cubicBezTo>
                  <a:lnTo>
                    <a:pt x="10676" y="23040"/>
                  </a:lnTo>
                  <a:cubicBezTo>
                    <a:pt x="10745" y="22832"/>
                    <a:pt x="10676" y="22624"/>
                    <a:pt x="10537" y="22485"/>
                  </a:cubicBezTo>
                  <a:lnTo>
                    <a:pt x="10537" y="22416"/>
                  </a:lnTo>
                  <a:cubicBezTo>
                    <a:pt x="10537" y="22347"/>
                    <a:pt x="10537" y="22277"/>
                    <a:pt x="10537" y="22208"/>
                  </a:cubicBezTo>
                  <a:cubicBezTo>
                    <a:pt x="10814" y="21654"/>
                    <a:pt x="10884" y="20960"/>
                    <a:pt x="10606" y="20337"/>
                  </a:cubicBezTo>
                  <a:cubicBezTo>
                    <a:pt x="10537" y="20163"/>
                    <a:pt x="10398" y="20077"/>
                    <a:pt x="10268" y="20077"/>
                  </a:cubicBezTo>
                  <a:cubicBezTo>
                    <a:pt x="10138" y="20077"/>
                    <a:pt x="10017" y="20163"/>
                    <a:pt x="9982" y="20337"/>
                  </a:cubicBezTo>
                  <a:cubicBezTo>
                    <a:pt x="9774" y="20822"/>
                    <a:pt x="9774" y="21376"/>
                    <a:pt x="9982" y="21931"/>
                  </a:cubicBezTo>
                  <a:lnTo>
                    <a:pt x="9982" y="22139"/>
                  </a:lnTo>
                  <a:cubicBezTo>
                    <a:pt x="9913" y="22277"/>
                    <a:pt x="10052" y="22416"/>
                    <a:pt x="10190" y="22416"/>
                  </a:cubicBezTo>
                  <a:lnTo>
                    <a:pt x="10260" y="22416"/>
                  </a:lnTo>
                  <a:cubicBezTo>
                    <a:pt x="10260" y="22485"/>
                    <a:pt x="10260" y="22555"/>
                    <a:pt x="10260" y="22555"/>
                  </a:cubicBezTo>
                  <a:cubicBezTo>
                    <a:pt x="10676" y="24149"/>
                    <a:pt x="10606" y="25813"/>
                    <a:pt x="11161" y="27407"/>
                  </a:cubicBezTo>
                  <a:cubicBezTo>
                    <a:pt x="11092" y="27338"/>
                    <a:pt x="11022" y="27268"/>
                    <a:pt x="11022" y="27199"/>
                  </a:cubicBezTo>
                  <a:cubicBezTo>
                    <a:pt x="10537" y="25397"/>
                    <a:pt x="9705" y="23733"/>
                    <a:pt x="9151" y="22000"/>
                  </a:cubicBezTo>
                  <a:cubicBezTo>
                    <a:pt x="9289" y="21307"/>
                    <a:pt x="9081" y="20614"/>
                    <a:pt x="8596" y="20129"/>
                  </a:cubicBezTo>
                  <a:cubicBezTo>
                    <a:pt x="8535" y="20047"/>
                    <a:pt x="8456" y="20014"/>
                    <a:pt x="8375" y="20014"/>
                  </a:cubicBezTo>
                  <a:cubicBezTo>
                    <a:pt x="8180" y="20014"/>
                    <a:pt x="7972" y="20210"/>
                    <a:pt x="7972" y="20406"/>
                  </a:cubicBezTo>
                  <a:cubicBezTo>
                    <a:pt x="7972" y="21168"/>
                    <a:pt x="8180" y="21931"/>
                    <a:pt x="8665" y="22485"/>
                  </a:cubicBezTo>
                  <a:cubicBezTo>
                    <a:pt x="8692" y="22538"/>
                    <a:pt x="8749" y="22561"/>
                    <a:pt x="8805" y="22561"/>
                  </a:cubicBezTo>
                  <a:cubicBezTo>
                    <a:pt x="8896" y="22561"/>
                    <a:pt x="8985" y="22502"/>
                    <a:pt x="8943" y="22416"/>
                  </a:cubicBezTo>
                  <a:lnTo>
                    <a:pt x="8943" y="22277"/>
                  </a:lnTo>
                  <a:cubicBezTo>
                    <a:pt x="9567" y="23664"/>
                    <a:pt x="10052" y="25189"/>
                    <a:pt x="10537" y="26645"/>
                  </a:cubicBezTo>
                  <a:cubicBezTo>
                    <a:pt x="9497" y="25258"/>
                    <a:pt x="8319" y="24010"/>
                    <a:pt x="7279" y="22763"/>
                  </a:cubicBezTo>
                  <a:cubicBezTo>
                    <a:pt x="7244" y="22728"/>
                    <a:pt x="7192" y="22711"/>
                    <a:pt x="7132" y="22711"/>
                  </a:cubicBezTo>
                  <a:cubicBezTo>
                    <a:pt x="7071" y="22711"/>
                    <a:pt x="7002" y="22728"/>
                    <a:pt x="6932" y="22763"/>
                  </a:cubicBezTo>
                  <a:cubicBezTo>
                    <a:pt x="5754" y="24080"/>
                    <a:pt x="6170" y="26783"/>
                    <a:pt x="6794" y="28793"/>
                  </a:cubicBezTo>
                  <a:cubicBezTo>
                    <a:pt x="6170" y="27476"/>
                    <a:pt x="5407" y="26298"/>
                    <a:pt x="4576" y="25120"/>
                  </a:cubicBezTo>
                  <a:cubicBezTo>
                    <a:pt x="4506" y="25120"/>
                    <a:pt x="4506" y="25050"/>
                    <a:pt x="4437" y="25050"/>
                  </a:cubicBezTo>
                  <a:lnTo>
                    <a:pt x="4437" y="24981"/>
                  </a:lnTo>
                  <a:cubicBezTo>
                    <a:pt x="4462" y="24994"/>
                    <a:pt x="4488" y="24999"/>
                    <a:pt x="4512" y="24999"/>
                  </a:cubicBezTo>
                  <a:cubicBezTo>
                    <a:pt x="4619" y="24999"/>
                    <a:pt x="4702" y="24886"/>
                    <a:pt x="4645" y="24773"/>
                  </a:cubicBezTo>
                  <a:cubicBezTo>
                    <a:pt x="4506" y="24704"/>
                    <a:pt x="4437" y="24565"/>
                    <a:pt x="4368" y="24496"/>
                  </a:cubicBezTo>
                  <a:cubicBezTo>
                    <a:pt x="4437" y="24426"/>
                    <a:pt x="4437" y="24357"/>
                    <a:pt x="4368" y="24357"/>
                  </a:cubicBezTo>
                  <a:cubicBezTo>
                    <a:pt x="4298" y="24010"/>
                    <a:pt x="4160" y="23733"/>
                    <a:pt x="4021" y="23456"/>
                  </a:cubicBezTo>
                  <a:cubicBezTo>
                    <a:pt x="3970" y="23354"/>
                    <a:pt x="3863" y="23308"/>
                    <a:pt x="3752" y="23308"/>
                  </a:cubicBezTo>
                  <a:cubicBezTo>
                    <a:pt x="3559" y="23308"/>
                    <a:pt x="3353" y="23444"/>
                    <a:pt x="3397" y="23664"/>
                  </a:cubicBezTo>
                  <a:cubicBezTo>
                    <a:pt x="3397" y="23733"/>
                    <a:pt x="3467" y="23872"/>
                    <a:pt x="3467" y="23941"/>
                  </a:cubicBezTo>
                  <a:cubicBezTo>
                    <a:pt x="3328" y="24080"/>
                    <a:pt x="3328" y="24288"/>
                    <a:pt x="3467" y="24426"/>
                  </a:cubicBezTo>
                  <a:cubicBezTo>
                    <a:pt x="3744" y="24773"/>
                    <a:pt x="4021" y="25189"/>
                    <a:pt x="4090" y="25605"/>
                  </a:cubicBezTo>
                  <a:cubicBezTo>
                    <a:pt x="4160" y="25709"/>
                    <a:pt x="4264" y="25761"/>
                    <a:pt x="4359" y="25761"/>
                  </a:cubicBezTo>
                  <a:cubicBezTo>
                    <a:pt x="4454" y="25761"/>
                    <a:pt x="4541" y="25709"/>
                    <a:pt x="4576" y="25605"/>
                  </a:cubicBezTo>
                  <a:cubicBezTo>
                    <a:pt x="5685" y="27130"/>
                    <a:pt x="6239" y="29001"/>
                    <a:pt x="7348" y="30457"/>
                  </a:cubicBezTo>
                  <a:cubicBezTo>
                    <a:pt x="7383" y="30492"/>
                    <a:pt x="7418" y="30509"/>
                    <a:pt x="7444" y="30509"/>
                  </a:cubicBezTo>
                  <a:cubicBezTo>
                    <a:pt x="7470" y="30509"/>
                    <a:pt x="7487" y="30492"/>
                    <a:pt x="7487" y="30457"/>
                  </a:cubicBezTo>
                  <a:cubicBezTo>
                    <a:pt x="7695" y="30804"/>
                    <a:pt x="7903" y="31220"/>
                    <a:pt x="8180" y="31566"/>
                  </a:cubicBezTo>
                  <a:cubicBezTo>
                    <a:pt x="6932" y="30041"/>
                    <a:pt x="5477" y="28724"/>
                    <a:pt x="3882" y="27615"/>
                  </a:cubicBezTo>
                  <a:cubicBezTo>
                    <a:pt x="3882" y="27546"/>
                    <a:pt x="3813" y="27476"/>
                    <a:pt x="3744" y="27407"/>
                  </a:cubicBezTo>
                  <a:cubicBezTo>
                    <a:pt x="3674" y="27407"/>
                    <a:pt x="3674" y="27338"/>
                    <a:pt x="3536" y="27338"/>
                  </a:cubicBezTo>
                  <a:cubicBezTo>
                    <a:pt x="3397" y="27199"/>
                    <a:pt x="3189" y="27060"/>
                    <a:pt x="2912" y="26991"/>
                  </a:cubicBezTo>
                  <a:cubicBezTo>
                    <a:pt x="2855" y="26962"/>
                    <a:pt x="2797" y="26946"/>
                    <a:pt x="2740" y="26946"/>
                  </a:cubicBezTo>
                  <a:cubicBezTo>
                    <a:pt x="2658" y="26946"/>
                    <a:pt x="2577" y="26979"/>
                    <a:pt x="2496" y="27060"/>
                  </a:cubicBezTo>
                  <a:cubicBezTo>
                    <a:pt x="2357" y="27199"/>
                    <a:pt x="2288" y="27407"/>
                    <a:pt x="2427" y="27546"/>
                  </a:cubicBezTo>
                  <a:lnTo>
                    <a:pt x="2565" y="27615"/>
                  </a:lnTo>
                  <a:cubicBezTo>
                    <a:pt x="2664" y="28009"/>
                    <a:pt x="2903" y="28369"/>
                    <a:pt x="3232" y="28369"/>
                  </a:cubicBezTo>
                  <a:cubicBezTo>
                    <a:pt x="3366" y="28369"/>
                    <a:pt x="3514" y="28310"/>
                    <a:pt x="3674" y="28170"/>
                  </a:cubicBezTo>
                  <a:cubicBezTo>
                    <a:pt x="3744" y="28100"/>
                    <a:pt x="3744" y="28100"/>
                    <a:pt x="3813" y="28031"/>
                  </a:cubicBezTo>
                  <a:cubicBezTo>
                    <a:pt x="5477" y="28932"/>
                    <a:pt x="6932" y="30180"/>
                    <a:pt x="8180" y="31705"/>
                  </a:cubicBezTo>
                  <a:cubicBezTo>
                    <a:pt x="7538" y="31384"/>
                    <a:pt x="6746" y="31243"/>
                    <a:pt x="5907" y="31243"/>
                  </a:cubicBezTo>
                  <a:cubicBezTo>
                    <a:pt x="3669" y="31243"/>
                    <a:pt x="1097" y="32246"/>
                    <a:pt x="139" y="33507"/>
                  </a:cubicBezTo>
                  <a:cubicBezTo>
                    <a:pt x="1" y="33646"/>
                    <a:pt x="70" y="33854"/>
                    <a:pt x="278" y="33854"/>
                  </a:cubicBezTo>
                  <a:cubicBezTo>
                    <a:pt x="537" y="33842"/>
                    <a:pt x="798" y="33837"/>
                    <a:pt x="1060" y="33837"/>
                  </a:cubicBezTo>
                  <a:cubicBezTo>
                    <a:pt x="4033" y="33837"/>
                    <a:pt x="7199" y="34577"/>
                    <a:pt x="9428" y="36488"/>
                  </a:cubicBezTo>
                  <a:cubicBezTo>
                    <a:pt x="11646" y="38359"/>
                    <a:pt x="14349" y="39884"/>
                    <a:pt x="15112" y="42934"/>
                  </a:cubicBezTo>
                  <a:cubicBezTo>
                    <a:pt x="15043" y="42934"/>
                    <a:pt x="15043" y="42934"/>
                    <a:pt x="15112" y="43004"/>
                  </a:cubicBezTo>
                  <a:cubicBezTo>
                    <a:pt x="14904" y="43558"/>
                    <a:pt x="14696" y="44113"/>
                    <a:pt x="14557" y="44667"/>
                  </a:cubicBezTo>
                  <a:cubicBezTo>
                    <a:pt x="14142" y="46123"/>
                    <a:pt x="13726" y="47648"/>
                    <a:pt x="13310" y="49173"/>
                  </a:cubicBezTo>
                  <a:cubicBezTo>
                    <a:pt x="12755" y="46539"/>
                    <a:pt x="11715" y="44043"/>
                    <a:pt x="10260" y="41825"/>
                  </a:cubicBezTo>
                  <a:cubicBezTo>
                    <a:pt x="9918" y="41313"/>
                    <a:pt x="8691" y="39775"/>
                    <a:pt x="7763" y="39775"/>
                  </a:cubicBezTo>
                  <a:cubicBezTo>
                    <a:pt x="7560" y="39775"/>
                    <a:pt x="7372" y="39849"/>
                    <a:pt x="7210" y="40023"/>
                  </a:cubicBezTo>
                  <a:cubicBezTo>
                    <a:pt x="5962" y="41340"/>
                    <a:pt x="7071" y="43974"/>
                    <a:pt x="7834" y="45222"/>
                  </a:cubicBezTo>
                  <a:cubicBezTo>
                    <a:pt x="9151" y="47163"/>
                    <a:pt x="10953" y="48826"/>
                    <a:pt x="13032" y="50074"/>
                  </a:cubicBezTo>
                  <a:cubicBezTo>
                    <a:pt x="12478" y="52154"/>
                    <a:pt x="11993" y="54303"/>
                    <a:pt x="11507" y="56451"/>
                  </a:cubicBezTo>
                  <a:cubicBezTo>
                    <a:pt x="11507" y="56451"/>
                    <a:pt x="11507" y="56521"/>
                    <a:pt x="11507" y="56521"/>
                  </a:cubicBezTo>
                  <a:cubicBezTo>
                    <a:pt x="11299" y="57561"/>
                    <a:pt x="11092" y="58600"/>
                    <a:pt x="10884" y="59640"/>
                  </a:cubicBezTo>
                  <a:cubicBezTo>
                    <a:pt x="10350" y="57566"/>
                    <a:pt x="8804" y="54733"/>
                    <a:pt x="7154" y="54733"/>
                  </a:cubicBezTo>
                  <a:cubicBezTo>
                    <a:pt x="6874" y="54733"/>
                    <a:pt x="6590" y="54815"/>
                    <a:pt x="6309" y="54996"/>
                  </a:cubicBezTo>
                  <a:cubicBezTo>
                    <a:pt x="5199" y="55689"/>
                    <a:pt x="6170" y="57699"/>
                    <a:pt x="6724" y="58462"/>
                  </a:cubicBezTo>
                  <a:cubicBezTo>
                    <a:pt x="7764" y="59779"/>
                    <a:pt x="9081" y="60888"/>
                    <a:pt x="10468" y="61789"/>
                  </a:cubicBezTo>
                  <a:cubicBezTo>
                    <a:pt x="8804" y="71078"/>
                    <a:pt x="8249" y="80644"/>
                    <a:pt x="8735" y="90071"/>
                  </a:cubicBezTo>
                  <a:cubicBezTo>
                    <a:pt x="8769" y="90244"/>
                    <a:pt x="8908" y="90331"/>
                    <a:pt x="9047" y="90331"/>
                  </a:cubicBezTo>
                  <a:cubicBezTo>
                    <a:pt x="9185" y="90331"/>
                    <a:pt x="9324" y="90244"/>
                    <a:pt x="9359" y="90071"/>
                  </a:cubicBezTo>
                  <a:cubicBezTo>
                    <a:pt x="8873" y="81822"/>
                    <a:pt x="9289" y="73573"/>
                    <a:pt x="10468" y="65394"/>
                  </a:cubicBezTo>
                  <a:cubicBezTo>
                    <a:pt x="10537" y="65394"/>
                    <a:pt x="10606" y="65324"/>
                    <a:pt x="10606" y="65324"/>
                  </a:cubicBezTo>
                  <a:cubicBezTo>
                    <a:pt x="11854" y="65116"/>
                    <a:pt x="13102" y="63661"/>
                    <a:pt x="13934" y="62829"/>
                  </a:cubicBezTo>
                  <a:cubicBezTo>
                    <a:pt x="14557" y="62136"/>
                    <a:pt x="16082" y="60611"/>
                    <a:pt x="15320" y="59571"/>
                  </a:cubicBezTo>
                  <a:cubicBezTo>
                    <a:pt x="15075" y="59203"/>
                    <a:pt x="14751" y="59058"/>
                    <a:pt x="14402" y="59058"/>
                  </a:cubicBezTo>
                  <a:cubicBezTo>
                    <a:pt x="13568" y="59058"/>
                    <a:pt x="12592" y="59886"/>
                    <a:pt x="12201" y="60472"/>
                  </a:cubicBezTo>
                  <a:cubicBezTo>
                    <a:pt x="11646" y="61096"/>
                    <a:pt x="11230" y="61928"/>
                    <a:pt x="10953" y="62690"/>
                  </a:cubicBezTo>
                  <a:cubicBezTo>
                    <a:pt x="11299" y="60541"/>
                    <a:pt x="11715" y="58323"/>
                    <a:pt x="12201" y="56105"/>
                  </a:cubicBezTo>
                  <a:cubicBezTo>
                    <a:pt x="12617" y="55689"/>
                    <a:pt x="13102" y="55342"/>
                    <a:pt x="13726" y="55134"/>
                  </a:cubicBezTo>
                  <a:cubicBezTo>
                    <a:pt x="13786" y="55132"/>
                    <a:pt x="13846" y="55130"/>
                    <a:pt x="13905" y="55130"/>
                  </a:cubicBezTo>
                  <a:cubicBezTo>
                    <a:pt x="16714" y="55130"/>
                    <a:pt x="18544" y="58291"/>
                    <a:pt x="20242" y="60056"/>
                  </a:cubicBezTo>
                  <a:cubicBezTo>
                    <a:pt x="21905" y="61858"/>
                    <a:pt x="23985" y="63037"/>
                    <a:pt x="26342" y="63661"/>
                  </a:cubicBezTo>
                  <a:cubicBezTo>
                    <a:pt x="26480" y="63661"/>
                    <a:pt x="26619" y="63522"/>
                    <a:pt x="26550" y="63383"/>
                  </a:cubicBezTo>
                  <a:cubicBezTo>
                    <a:pt x="25648" y="60680"/>
                    <a:pt x="24193" y="57977"/>
                    <a:pt x="21767" y="56313"/>
                  </a:cubicBezTo>
                  <a:lnTo>
                    <a:pt x="21767" y="56313"/>
                  </a:lnTo>
                  <a:cubicBezTo>
                    <a:pt x="23471" y="56750"/>
                    <a:pt x="25590" y="57325"/>
                    <a:pt x="27548" y="57325"/>
                  </a:cubicBezTo>
                  <a:cubicBezTo>
                    <a:pt x="28695" y="57325"/>
                    <a:pt x="29787" y="57128"/>
                    <a:pt x="30709" y="56590"/>
                  </a:cubicBezTo>
                  <a:cubicBezTo>
                    <a:pt x="30778" y="56521"/>
                    <a:pt x="30847" y="56451"/>
                    <a:pt x="30778" y="56382"/>
                  </a:cubicBezTo>
                  <a:cubicBezTo>
                    <a:pt x="30431" y="55134"/>
                    <a:pt x="28213" y="54095"/>
                    <a:pt x="27173" y="53471"/>
                  </a:cubicBezTo>
                  <a:cubicBezTo>
                    <a:pt x="26757" y="53194"/>
                    <a:pt x="26342" y="52986"/>
                    <a:pt x="25926" y="52847"/>
                  </a:cubicBezTo>
                  <a:lnTo>
                    <a:pt x="25926" y="52847"/>
                  </a:lnTo>
                  <a:cubicBezTo>
                    <a:pt x="26688" y="52916"/>
                    <a:pt x="27451" y="52986"/>
                    <a:pt x="28213" y="53055"/>
                  </a:cubicBezTo>
                  <a:cubicBezTo>
                    <a:pt x="29184" y="53124"/>
                    <a:pt x="30154" y="53263"/>
                    <a:pt x="31055" y="53609"/>
                  </a:cubicBezTo>
                  <a:cubicBezTo>
                    <a:pt x="31055" y="53748"/>
                    <a:pt x="31055" y="53817"/>
                    <a:pt x="31125" y="53956"/>
                  </a:cubicBezTo>
                  <a:cubicBezTo>
                    <a:pt x="31402" y="54164"/>
                    <a:pt x="31679" y="54372"/>
                    <a:pt x="31956" y="54580"/>
                  </a:cubicBezTo>
                  <a:cubicBezTo>
                    <a:pt x="32015" y="54615"/>
                    <a:pt x="32072" y="54631"/>
                    <a:pt x="32125" y="54631"/>
                  </a:cubicBezTo>
                  <a:cubicBezTo>
                    <a:pt x="32381" y="54631"/>
                    <a:pt x="32533" y="54267"/>
                    <a:pt x="32303" y="54095"/>
                  </a:cubicBezTo>
                  <a:cubicBezTo>
                    <a:pt x="32234" y="53956"/>
                    <a:pt x="32164" y="53887"/>
                    <a:pt x="32095" y="53817"/>
                  </a:cubicBezTo>
                  <a:lnTo>
                    <a:pt x="32164" y="53609"/>
                  </a:lnTo>
                  <a:cubicBezTo>
                    <a:pt x="32218" y="53393"/>
                    <a:pt x="32019" y="53219"/>
                    <a:pt x="31797" y="53219"/>
                  </a:cubicBezTo>
                  <a:cubicBezTo>
                    <a:pt x="31735" y="53219"/>
                    <a:pt x="31671" y="53232"/>
                    <a:pt x="31610" y="53263"/>
                  </a:cubicBezTo>
                  <a:lnTo>
                    <a:pt x="31540" y="53263"/>
                  </a:lnTo>
                  <a:cubicBezTo>
                    <a:pt x="31506" y="53228"/>
                    <a:pt x="31471" y="53211"/>
                    <a:pt x="31436" y="53211"/>
                  </a:cubicBezTo>
                  <a:cubicBezTo>
                    <a:pt x="31402" y="53211"/>
                    <a:pt x="31367" y="53228"/>
                    <a:pt x="31332" y="53263"/>
                  </a:cubicBezTo>
                  <a:cubicBezTo>
                    <a:pt x="30709" y="52986"/>
                    <a:pt x="30085" y="52847"/>
                    <a:pt x="29461" y="52778"/>
                  </a:cubicBezTo>
                  <a:cubicBezTo>
                    <a:pt x="27936" y="52570"/>
                    <a:pt x="26342" y="52431"/>
                    <a:pt x="24817" y="52292"/>
                  </a:cubicBezTo>
                  <a:cubicBezTo>
                    <a:pt x="24401" y="52154"/>
                    <a:pt x="23915" y="52015"/>
                    <a:pt x="23569" y="51946"/>
                  </a:cubicBezTo>
                  <a:cubicBezTo>
                    <a:pt x="23638" y="51876"/>
                    <a:pt x="23777" y="51807"/>
                    <a:pt x="23915" y="51738"/>
                  </a:cubicBezTo>
                  <a:cubicBezTo>
                    <a:pt x="25025" y="51738"/>
                    <a:pt x="26134" y="51669"/>
                    <a:pt x="27173" y="51461"/>
                  </a:cubicBezTo>
                  <a:cubicBezTo>
                    <a:pt x="27867" y="51322"/>
                    <a:pt x="28421" y="51114"/>
                    <a:pt x="29045" y="50975"/>
                  </a:cubicBezTo>
                  <a:cubicBezTo>
                    <a:pt x="29322" y="50906"/>
                    <a:pt x="29669" y="50837"/>
                    <a:pt x="29946" y="50837"/>
                  </a:cubicBezTo>
                  <a:cubicBezTo>
                    <a:pt x="29807" y="50906"/>
                    <a:pt x="29669" y="50975"/>
                    <a:pt x="29600" y="51114"/>
                  </a:cubicBezTo>
                  <a:cubicBezTo>
                    <a:pt x="29461" y="51183"/>
                    <a:pt x="29530" y="51391"/>
                    <a:pt x="29738" y="51391"/>
                  </a:cubicBezTo>
                  <a:cubicBezTo>
                    <a:pt x="29877" y="51391"/>
                    <a:pt x="30015" y="51322"/>
                    <a:pt x="30154" y="51322"/>
                  </a:cubicBezTo>
                  <a:cubicBezTo>
                    <a:pt x="30223" y="51322"/>
                    <a:pt x="30223" y="51391"/>
                    <a:pt x="30293" y="51391"/>
                  </a:cubicBezTo>
                  <a:cubicBezTo>
                    <a:pt x="30323" y="51399"/>
                    <a:pt x="30353" y="51402"/>
                    <a:pt x="30384" y="51402"/>
                  </a:cubicBezTo>
                  <a:cubicBezTo>
                    <a:pt x="30631" y="51402"/>
                    <a:pt x="30878" y="51176"/>
                    <a:pt x="31125" y="51114"/>
                  </a:cubicBezTo>
                  <a:cubicBezTo>
                    <a:pt x="31125" y="51045"/>
                    <a:pt x="31194" y="51045"/>
                    <a:pt x="31194" y="50975"/>
                  </a:cubicBezTo>
                  <a:cubicBezTo>
                    <a:pt x="31332" y="50906"/>
                    <a:pt x="31402" y="50837"/>
                    <a:pt x="31540" y="50767"/>
                  </a:cubicBezTo>
                  <a:cubicBezTo>
                    <a:pt x="31610" y="50629"/>
                    <a:pt x="31610" y="50559"/>
                    <a:pt x="31540" y="50490"/>
                  </a:cubicBezTo>
                  <a:cubicBezTo>
                    <a:pt x="31397" y="50275"/>
                    <a:pt x="31112" y="50200"/>
                    <a:pt x="30779" y="50200"/>
                  </a:cubicBezTo>
                  <a:cubicBezTo>
                    <a:pt x="30147" y="50200"/>
                    <a:pt x="29339" y="50469"/>
                    <a:pt x="28976" y="50559"/>
                  </a:cubicBezTo>
                  <a:cubicBezTo>
                    <a:pt x="27867" y="50837"/>
                    <a:pt x="26827" y="51114"/>
                    <a:pt x="25718" y="51322"/>
                  </a:cubicBezTo>
                  <a:cubicBezTo>
                    <a:pt x="25926" y="51253"/>
                    <a:pt x="26134" y="51183"/>
                    <a:pt x="26342" y="51114"/>
                  </a:cubicBezTo>
                  <a:cubicBezTo>
                    <a:pt x="27797" y="50490"/>
                    <a:pt x="29114" y="49728"/>
                    <a:pt x="30362" y="48757"/>
                  </a:cubicBezTo>
                  <a:cubicBezTo>
                    <a:pt x="30501" y="48688"/>
                    <a:pt x="30501" y="48480"/>
                    <a:pt x="30293" y="48411"/>
                  </a:cubicBezTo>
                  <a:cubicBezTo>
                    <a:pt x="30456" y="48192"/>
                    <a:pt x="30234" y="47931"/>
                    <a:pt x="29996" y="47931"/>
                  </a:cubicBezTo>
                  <a:cubicBezTo>
                    <a:pt x="29932" y="47931"/>
                    <a:pt x="29867" y="47950"/>
                    <a:pt x="29807" y="47995"/>
                  </a:cubicBezTo>
                  <a:cubicBezTo>
                    <a:pt x="29392" y="48203"/>
                    <a:pt x="29045" y="48411"/>
                    <a:pt x="28698" y="48757"/>
                  </a:cubicBezTo>
                  <a:cubicBezTo>
                    <a:pt x="28560" y="48826"/>
                    <a:pt x="28629" y="49034"/>
                    <a:pt x="28768" y="49104"/>
                  </a:cubicBezTo>
                  <a:cubicBezTo>
                    <a:pt x="28768" y="49242"/>
                    <a:pt x="28768" y="49381"/>
                    <a:pt x="28837" y="49450"/>
                  </a:cubicBezTo>
                  <a:cubicBezTo>
                    <a:pt x="27797" y="50213"/>
                    <a:pt x="26550" y="50767"/>
                    <a:pt x="25302" y="51183"/>
                  </a:cubicBezTo>
                  <a:cubicBezTo>
                    <a:pt x="24955" y="51253"/>
                    <a:pt x="24539" y="51322"/>
                    <a:pt x="24123" y="51391"/>
                  </a:cubicBezTo>
                  <a:cubicBezTo>
                    <a:pt x="26272" y="49936"/>
                    <a:pt x="27728" y="46747"/>
                    <a:pt x="28005" y="44459"/>
                  </a:cubicBezTo>
                  <a:cubicBezTo>
                    <a:pt x="28062" y="44346"/>
                    <a:pt x="27980" y="44233"/>
                    <a:pt x="27872" y="44233"/>
                  </a:cubicBezTo>
                  <a:cubicBezTo>
                    <a:pt x="27848" y="44233"/>
                    <a:pt x="27823" y="44239"/>
                    <a:pt x="27797" y="44251"/>
                  </a:cubicBezTo>
                  <a:cubicBezTo>
                    <a:pt x="26134" y="44667"/>
                    <a:pt x="25025" y="45915"/>
                    <a:pt x="23707" y="46816"/>
                  </a:cubicBezTo>
                  <a:cubicBezTo>
                    <a:pt x="21974" y="47995"/>
                    <a:pt x="20172" y="49034"/>
                    <a:pt x="18231" y="49936"/>
                  </a:cubicBezTo>
                  <a:cubicBezTo>
                    <a:pt x="18578" y="49450"/>
                    <a:pt x="18924" y="48965"/>
                    <a:pt x="19202" y="48480"/>
                  </a:cubicBezTo>
                  <a:cubicBezTo>
                    <a:pt x="19687" y="47717"/>
                    <a:pt x="20311" y="46955"/>
                    <a:pt x="20796" y="46192"/>
                  </a:cubicBezTo>
                  <a:cubicBezTo>
                    <a:pt x="20852" y="46192"/>
                    <a:pt x="20818" y="46104"/>
                    <a:pt x="20767" y="46104"/>
                  </a:cubicBezTo>
                  <a:cubicBezTo>
                    <a:pt x="20754" y="46104"/>
                    <a:pt x="20741" y="46109"/>
                    <a:pt x="20727" y="46123"/>
                  </a:cubicBezTo>
                  <a:cubicBezTo>
                    <a:pt x="19410" y="47093"/>
                    <a:pt x="18855" y="48826"/>
                    <a:pt x="17885" y="50074"/>
                  </a:cubicBezTo>
                  <a:lnTo>
                    <a:pt x="17815" y="50144"/>
                  </a:lnTo>
                  <a:cubicBezTo>
                    <a:pt x="17399" y="50282"/>
                    <a:pt x="16914" y="50559"/>
                    <a:pt x="16429" y="50837"/>
                  </a:cubicBezTo>
                  <a:cubicBezTo>
                    <a:pt x="17538" y="49589"/>
                    <a:pt x="18370" y="47856"/>
                    <a:pt x="19479" y="46608"/>
                  </a:cubicBezTo>
                  <a:cubicBezTo>
                    <a:pt x="20380" y="45361"/>
                    <a:pt x="21628" y="44390"/>
                    <a:pt x="23014" y="43836"/>
                  </a:cubicBezTo>
                  <a:cubicBezTo>
                    <a:pt x="23066" y="43820"/>
                    <a:pt x="23110" y="43812"/>
                    <a:pt x="23149" y="43812"/>
                  </a:cubicBezTo>
                  <a:cubicBezTo>
                    <a:pt x="23792" y="43812"/>
                    <a:pt x="22798" y="45858"/>
                    <a:pt x="22668" y="46054"/>
                  </a:cubicBezTo>
                  <a:cubicBezTo>
                    <a:pt x="22182" y="46816"/>
                    <a:pt x="21628" y="47579"/>
                    <a:pt x="21004" y="48203"/>
                  </a:cubicBezTo>
                  <a:cubicBezTo>
                    <a:pt x="20948" y="48259"/>
                    <a:pt x="21028" y="48360"/>
                    <a:pt x="21097" y="48360"/>
                  </a:cubicBezTo>
                  <a:cubicBezTo>
                    <a:pt x="21114" y="48360"/>
                    <a:pt x="21129" y="48354"/>
                    <a:pt x="21143" y="48341"/>
                  </a:cubicBezTo>
                  <a:cubicBezTo>
                    <a:pt x="22668" y="47232"/>
                    <a:pt x="23638" y="45499"/>
                    <a:pt x="23915" y="43628"/>
                  </a:cubicBezTo>
                  <a:cubicBezTo>
                    <a:pt x="23985" y="43489"/>
                    <a:pt x="23846" y="43350"/>
                    <a:pt x="23707" y="43350"/>
                  </a:cubicBezTo>
                  <a:cubicBezTo>
                    <a:pt x="19687" y="43350"/>
                    <a:pt x="17954" y="48688"/>
                    <a:pt x="15667" y="51253"/>
                  </a:cubicBezTo>
                  <a:cubicBezTo>
                    <a:pt x="14557" y="51876"/>
                    <a:pt x="13518" y="52778"/>
                    <a:pt x="12686" y="53817"/>
                  </a:cubicBezTo>
                  <a:cubicBezTo>
                    <a:pt x="13310" y="51114"/>
                    <a:pt x="14003" y="48411"/>
                    <a:pt x="14765" y="45707"/>
                  </a:cubicBezTo>
                  <a:cubicBezTo>
                    <a:pt x="15112" y="44459"/>
                    <a:pt x="15528" y="43212"/>
                    <a:pt x="15944" y="41964"/>
                  </a:cubicBezTo>
                  <a:cubicBezTo>
                    <a:pt x="18231" y="41687"/>
                    <a:pt x="20865" y="41409"/>
                    <a:pt x="22945" y="40300"/>
                  </a:cubicBezTo>
                  <a:cubicBezTo>
                    <a:pt x="23499" y="40023"/>
                    <a:pt x="25995" y="38706"/>
                    <a:pt x="25510" y="37735"/>
                  </a:cubicBezTo>
                  <a:cubicBezTo>
                    <a:pt x="25269" y="37200"/>
                    <a:pt x="24686" y="37016"/>
                    <a:pt x="24007" y="37016"/>
                  </a:cubicBezTo>
                  <a:cubicBezTo>
                    <a:pt x="22926" y="37016"/>
                    <a:pt x="21600" y="37480"/>
                    <a:pt x="21004" y="37735"/>
                  </a:cubicBezTo>
                  <a:cubicBezTo>
                    <a:pt x="19271" y="38429"/>
                    <a:pt x="17677" y="39468"/>
                    <a:pt x="16290" y="40716"/>
                  </a:cubicBezTo>
                  <a:cubicBezTo>
                    <a:pt x="17122" y="38221"/>
                    <a:pt x="18023" y="35725"/>
                    <a:pt x="18994" y="33230"/>
                  </a:cubicBezTo>
                  <a:lnTo>
                    <a:pt x="19202" y="33160"/>
                  </a:lnTo>
                  <a:cubicBezTo>
                    <a:pt x="19597" y="33204"/>
                    <a:pt x="19992" y="33227"/>
                    <a:pt x="20385" y="33227"/>
                  </a:cubicBezTo>
                  <a:cubicBezTo>
                    <a:pt x="21233" y="33227"/>
                    <a:pt x="22070" y="33120"/>
                    <a:pt x="22876" y="32883"/>
                  </a:cubicBezTo>
                  <a:cubicBezTo>
                    <a:pt x="23915" y="32745"/>
                    <a:pt x="25718" y="32398"/>
                    <a:pt x="26203" y="31289"/>
                  </a:cubicBezTo>
                  <a:cubicBezTo>
                    <a:pt x="26688" y="30180"/>
                    <a:pt x="25025" y="29556"/>
                    <a:pt x="24193" y="29556"/>
                  </a:cubicBezTo>
                  <a:cubicBezTo>
                    <a:pt x="22460" y="29695"/>
                    <a:pt x="20796" y="30457"/>
                    <a:pt x="19618" y="31705"/>
                  </a:cubicBezTo>
                  <a:cubicBezTo>
                    <a:pt x="20172" y="30318"/>
                    <a:pt x="20796" y="29001"/>
                    <a:pt x="21420" y="27615"/>
                  </a:cubicBezTo>
                  <a:cubicBezTo>
                    <a:pt x="21752" y="27702"/>
                    <a:pt x="22331" y="27752"/>
                    <a:pt x="23022" y="27752"/>
                  </a:cubicBezTo>
                  <a:cubicBezTo>
                    <a:pt x="25647" y="27752"/>
                    <a:pt x="29888" y="27023"/>
                    <a:pt x="28352" y="24773"/>
                  </a:cubicBezTo>
                  <a:cubicBezTo>
                    <a:pt x="28056" y="24340"/>
                    <a:pt x="27482" y="24162"/>
                    <a:pt x="26785" y="24162"/>
                  </a:cubicBezTo>
                  <a:cubicBezTo>
                    <a:pt x="25360" y="24162"/>
                    <a:pt x="23415" y="24906"/>
                    <a:pt x="22252" y="25743"/>
                  </a:cubicBezTo>
                  <a:cubicBezTo>
                    <a:pt x="22876" y="24496"/>
                    <a:pt x="23430" y="23317"/>
                    <a:pt x="24054" y="22139"/>
                  </a:cubicBezTo>
                  <a:cubicBezTo>
                    <a:pt x="24268" y="22151"/>
                    <a:pt x="24480" y="22156"/>
                    <a:pt x="24690" y="22156"/>
                  </a:cubicBezTo>
                  <a:cubicBezTo>
                    <a:pt x="25704" y="22156"/>
                    <a:pt x="26670" y="22022"/>
                    <a:pt x="27589" y="21792"/>
                  </a:cubicBezTo>
                  <a:cubicBezTo>
                    <a:pt x="28560" y="21654"/>
                    <a:pt x="30223" y="21446"/>
                    <a:pt x="30709" y="20475"/>
                  </a:cubicBezTo>
                  <a:cubicBezTo>
                    <a:pt x="31167" y="19494"/>
                    <a:pt x="29586" y="18944"/>
                    <a:pt x="28883" y="18944"/>
                  </a:cubicBezTo>
                  <a:cubicBezTo>
                    <a:pt x="28841" y="18944"/>
                    <a:pt x="28803" y="18946"/>
                    <a:pt x="28768" y="18950"/>
                  </a:cubicBezTo>
                  <a:cubicBezTo>
                    <a:pt x="27312" y="19158"/>
                    <a:pt x="25995" y="19713"/>
                    <a:pt x="24886" y="20683"/>
                  </a:cubicBezTo>
                  <a:cubicBezTo>
                    <a:pt x="25440" y="19643"/>
                    <a:pt x="25995" y="18673"/>
                    <a:pt x="26550" y="17633"/>
                  </a:cubicBezTo>
                  <a:cubicBezTo>
                    <a:pt x="26878" y="17673"/>
                    <a:pt x="27210" y="17692"/>
                    <a:pt x="27541" y="17692"/>
                  </a:cubicBezTo>
                  <a:cubicBezTo>
                    <a:pt x="28956" y="17692"/>
                    <a:pt x="30374" y="17337"/>
                    <a:pt x="31610" y="16663"/>
                  </a:cubicBezTo>
                  <a:cubicBezTo>
                    <a:pt x="32303" y="16316"/>
                    <a:pt x="33204" y="15415"/>
                    <a:pt x="32164" y="14860"/>
                  </a:cubicBezTo>
                  <a:cubicBezTo>
                    <a:pt x="31825" y="14702"/>
                    <a:pt x="31418" y="14639"/>
                    <a:pt x="30989" y="14639"/>
                  </a:cubicBezTo>
                  <a:cubicBezTo>
                    <a:pt x="30104" y="14639"/>
                    <a:pt x="29121" y="14904"/>
                    <a:pt x="28421" y="15138"/>
                  </a:cubicBezTo>
                  <a:cubicBezTo>
                    <a:pt x="28213" y="15207"/>
                    <a:pt x="28075" y="15276"/>
                    <a:pt x="27936" y="15346"/>
                  </a:cubicBezTo>
                  <a:cubicBezTo>
                    <a:pt x="28213" y="14791"/>
                    <a:pt x="28560" y="14306"/>
                    <a:pt x="28906" y="13751"/>
                  </a:cubicBezTo>
                  <a:cubicBezTo>
                    <a:pt x="29045" y="13751"/>
                    <a:pt x="29184" y="13682"/>
                    <a:pt x="29253" y="13682"/>
                  </a:cubicBezTo>
                  <a:cubicBezTo>
                    <a:pt x="29552" y="13709"/>
                    <a:pt x="29849" y="13723"/>
                    <a:pt x="30142" y="13723"/>
                  </a:cubicBezTo>
                  <a:cubicBezTo>
                    <a:pt x="31346" y="13723"/>
                    <a:pt x="32506" y="13490"/>
                    <a:pt x="33620" y="12989"/>
                  </a:cubicBezTo>
                  <a:cubicBezTo>
                    <a:pt x="34105" y="12781"/>
                    <a:pt x="35214" y="12088"/>
                    <a:pt x="34798" y="11325"/>
                  </a:cubicBezTo>
                  <a:cubicBezTo>
                    <a:pt x="34496" y="10833"/>
                    <a:pt x="33924" y="10672"/>
                    <a:pt x="33321" y="10672"/>
                  </a:cubicBezTo>
                  <a:cubicBezTo>
                    <a:pt x="32820" y="10672"/>
                    <a:pt x="32296" y="10783"/>
                    <a:pt x="31887" y="10909"/>
                  </a:cubicBezTo>
                  <a:cubicBezTo>
                    <a:pt x="31263" y="11117"/>
                    <a:pt x="30639" y="11464"/>
                    <a:pt x="30085" y="11880"/>
                  </a:cubicBezTo>
                  <a:cubicBezTo>
                    <a:pt x="30709" y="11048"/>
                    <a:pt x="31263" y="10147"/>
                    <a:pt x="31818" y="9315"/>
                  </a:cubicBezTo>
                  <a:lnTo>
                    <a:pt x="32164" y="9384"/>
                  </a:lnTo>
                  <a:cubicBezTo>
                    <a:pt x="32026" y="9454"/>
                    <a:pt x="32095" y="9592"/>
                    <a:pt x="32164" y="9592"/>
                  </a:cubicBezTo>
                  <a:cubicBezTo>
                    <a:pt x="32303" y="9592"/>
                    <a:pt x="32442" y="9592"/>
                    <a:pt x="32511" y="9523"/>
                  </a:cubicBezTo>
                  <a:cubicBezTo>
                    <a:pt x="32996" y="9627"/>
                    <a:pt x="33481" y="9679"/>
                    <a:pt x="33958" y="9679"/>
                  </a:cubicBezTo>
                  <a:cubicBezTo>
                    <a:pt x="34434" y="9679"/>
                    <a:pt x="34902" y="9627"/>
                    <a:pt x="35353" y="9523"/>
                  </a:cubicBezTo>
                  <a:cubicBezTo>
                    <a:pt x="35977" y="9384"/>
                    <a:pt x="37086" y="8968"/>
                    <a:pt x="36947" y="8206"/>
                  </a:cubicBezTo>
                  <a:cubicBezTo>
                    <a:pt x="36809" y="7374"/>
                    <a:pt x="35284" y="7305"/>
                    <a:pt x="34660" y="7305"/>
                  </a:cubicBezTo>
                  <a:cubicBezTo>
                    <a:pt x="33897" y="7513"/>
                    <a:pt x="33135" y="7859"/>
                    <a:pt x="32442" y="8275"/>
                  </a:cubicBezTo>
                  <a:cubicBezTo>
                    <a:pt x="32996" y="7582"/>
                    <a:pt x="33481" y="6819"/>
                    <a:pt x="34036" y="6057"/>
                  </a:cubicBezTo>
                  <a:cubicBezTo>
                    <a:pt x="34105" y="6092"/>
                    <a:pt x="34157" y="6109"/>
                    <a:pt x="34209" y="6109"/>
                  </a:cubicBezTo>
                  <a:cubicBezTo>
                    <a:pt x="34261" y="6109"/>
                    <a:pt x="34313" y="6092"/>
                    <a:pt x="34382" y="6057"/>
                  </a:cubicBezTo>
                  <a:lnTo>
                    <a:pt x="34382" y="6057"/>
                  </a:lnTo>
                  <a:cubicBezTo>
                    <a:pt x="34313" y="6126"/>
                    <a:pt x="34313" y="6265"/>
                    <a:pt x="34382" y="6265"/>
                  </a:cubicBezTo>
                  <a:lnTo>
                    <a:pt x="34590" y="6265"/>
                  </a:lnTo>
                  <a:cubicBezTo>
                    <a:pt x="34960" y="6450"/>
                    <a:pt x="35361" y="6542"/>
                    <a:pt x="35751" y="6542"/>
                  </a:cubicBezTo>
                  <a:cubicBezTo>
                    <a:pt x="35946" y="6542"/>
                    <a:pt x="36139" y="6519"/>
                    <a:pt x="36323" y="6473"/>
                  </a:cubicBezTo>
                  <a:cubicBezTo>
                    <a:pt x="36878" y="6403"/>
                    <a:pt x="37710" y="6196"/>
                    <a:pt x="37918" y="5572"/>
                  </a:cubicBezTo>
                  <a:cubicBezTo>
                    <a:pt x="38126" y="4948"/>
                    <a:pt x="37017" y="4532"/>
                    <a:pt x="36601" y="4463"/>
                  </a:cubicBezTo>
                  <a:cubicBezTo>
                    <a:pt x="35977" y="4463"/>
                    <a:pt x="35422" y="4601"/>
                    <a:pt x="34868" y="4948"/>
                  </a:cubicBezTo>
                  <a:lnTo>
                    <a:pt x="35076" y="4671"/>
                  </a:lnTo>
                  <a:lnTo>
                    <a:pt x="35214" y="4671"/>
                  </a:lnTo>
                  <a:cubicBezTo>
                    <a:pt x="35214" y="4601"/>
                    <a:pt x="35284" y="4463"/>
                    <a:pt x="35353" y="4393"/>
                  </a:cubicBezTo>
                  <a:lnTo>
                    <a:pt x="35353" y="4324"/>
                  </a:lnTo>
                  <a:cubicBezTo>
                    <a:pt x="35353" y="4324"/>
                    <a:pt x="35353" y="4255"/>
                    <a:pt x="35353" y="4255"/>
                  </a:cubicBezTo>
                  <a:cubicBezTo>
                    <a:pt x="35353" y="4116"/>
                    <a:pt x="35422" y="4047"/>
                    <a:pt x="35422" y="3908"/>
                  </a:cubicBezTo>
                  <a:cubicBezTo>
                    <a:pt x="35561" y="3769"/>
                    <a:pt x="35630" y="3631"/>
                    <a:pt x="35700" y="3492"/>
                  </a:cubicBezTo>
                  <a:cubicBezTo>
                    <a:pt x="35700" y="3541"/>
                    <a:pt x="35734" y="3590"/>
                    <a:pt x="35779" y="3590"/>
                  </a:cubicBezTo>
                  <a:cubicBezTo>
                    <a:pt x="35798" y="3590"/>
                    <a:pt x="35818" y="3582"/>
                    <a:pt x="35838" y="3561"/>
                  </a:cubicBezTo>
                  <a:lnTo>
                    <a:pt x="35907" y="3561"/>
                  </a:lnTo>
                  <a:cubicBezTo>
                    <a:pt x="36462" y="3492"/>
                    <a:pt x="37017" y="3353"/>
                    <a:pt x="37502" y="3076"/>
                  </a:cubicBezTo>
                  <a:cubicBezTo>
                    <a:pt x="37918" y="2868"/>
                    <a:pt x="38957" y="2522"/>
                    <a:pt x="38957" y="1967"/>
                  </a:cubicBezTo>
                  <a:cubicBezTo>
                    <a:pt x="38918" y="1650"/>
                    <a:pt x="38607" y="1537"/>
                    <a:pt x="38270" y="1537"/>
                  </a:cubicBezTo>
                  <a:cubicBezTo>
                    <a:pt x="38017" y="1537"/>
                    <a:pt x="37749" y="1601"/>
                    <a:pt x="37571" y="1690"/>
                  </a:cubicBezTo>
                  <a:cubicBezTo>
                    <a:pt x="37155" y="1898"/>
                    <a:pt x="36739" y="2175"/>
                    <a:pt x="36393" y="2522"/>
                  </a:cubicBezTo>
                  <a:cubicBezTo>
                    <a:pt x="36254" y="2660"/>
                    <a:pt x="36115" y="2868"/>
                    <a:pt x="35907" y="3007"/>
                  </a:cubicBezTo>
                  <a:cubicBezTo>
                    <a:pt x="36046" y="2799"/>
                    <a:pt x="36185" y="2522"/>
                    <a:pt x="36254" y="2314"/>
                  </a:cubicBezTo>
                  <a:cubicBezTo>
                    <a:pt x="36314" y="2208"/>
                    <a:pt x="36391" y="2070"/>
                    <a:pt x="36467" y="1915"/>
                  </a:cubicBezTo>
                  <a:lnTo>
                    <a:pt x="36467" y="1915"/>
                  </a:lnTo>
                  <a:cubicBezTo>
                    <a:pt x="36249" y="2332"/>
                    <a:pt x="35946" y="2724"/>
                    <a:pt x="35769" y="3007"/>
                  </a:cubicBezTo>
                  <a:cubicBezTo>
                    <a:pt x="35630" y="3215"/>
                    <a:pt x="35492" y="3423"/>
                    <a:pt x="35353" y="3631"/>
                  </a:cubicBezTo>
                  <a:cubicBezTo>
                    <a:pt x="35422" y="3284"/>
                    <a:pt x="35492" y="2938"/>
                    <a:pt x="35492" y="2522"/>
                  </a:cubicBezTo>
                  <a:cubicBezTo>
                    <a:pt x="35492" y="2487"/>
                    <a:pt x="35457" y="2470"/>
                    <a:pt x="35422" y="2470"/>
                  </a:cubicBezTo>
                  <a:cubicBezTo>
                    <a:pt x="35388" y="2470"/>
                    <a:pt x="35353" y="2487"/>
                    <a:pt x="35353" y="2522"/>
                  </a:cubicBezTo>
                  <a:cubicBezTo>
                    <a:pt x="35284" y="2660"/>
                    <a:pt x="35214" y="2868"/>
                    <a:pt x="35145" y="3076"/>
                  </a:cubicBezTo>
                  <a:lnTo>
                    <a:pt x="35145" y="2730"/>
                  </a:lnTo>
                  <a:cubicBezTo>
                    <a:pt x="35145" y="2244"/>
                    <a:pt x="35214" y="1690"/>
                    <a:pt x="35422" y="1205"/>
                  </a:cubicBezTo>
                  <a:cubicBezTo>
                    <a:pt x="35471" y="912"/>
                    <a:pt x="35932" y="379"/>
                    <a:pt x="36297" y="379"/>
                  </a:cubicBezTo>
                  <a:cubicBezTo>
                    <a:pt x="36451" y="379"/>
                    <a:pt x="36588" y="473"/>
                    <a:pt x="36670" y="719"/>
                  </a:cubicBezTo>
                  <a:cubicBezTo>
                    <a:pt x="36765" y="980"/>
                    <a:pt x="36730" y="1266"/>
                    <a:pt x="36629" y="1550"/>
                  </a:cubicBezTo>
                  <a:lnTo>
                    <a:pt x="36629" y="1550"/>
                  </a:lnTo>
                  <a:cubicBezTo>
                    <a:pt x="36824" y="1051"/>
                    <a:pt x="36921" y="494"/>
                    <a:pt x="36531" y="234"/>
                  </a:cubicBezTo>
                  <a:cubicBezTo>
                    <a:pt x="36298" y="73"/>
                    <a:pt x="36090" y="0"/>
                    <a:pt x="35905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D3E9865-7B01-4ABB-B06E-F8F2354CB150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12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2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38;p60">
            <a:extLst>
              <a:ext uri="{FF2B5EF4-FFF2-40B4-BE49-F238E27FC236}">
                <a16:creationId xmlns:a16="http://schemas.microsoft.com/office/drawing/2014/main" id="{939FFFF7-6007-46B2-BE5D-3C2ECA95A11E}"/>
              </a:ext>
            </a:extLst>
          </p:cNvPr>
          <p:cNvSpPr txBox="1">
            <a:spLocks/>
          </p:cNvSpPr>
          <p:nvPr/>
        </p:nvSpPr>
        <p:spPr>
          <a:xfrm>
            <a:off x="473283" y="1049080"/>
            <a:ext cx="2931300" cy="10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dirty="0"/>
              <a:t>Thanks!</a:t>
            </a:r>
          </a:p>
        </p:txBody>
      </p:sp>
      <p:sp>
        <p:nvSpPr>
          <p:cNvPr id="89" name="Google Shape;1426;p60">
            <a:extLst>
              <a:ext uri="{FF2B5EF4-FFF2-40B4-BE49-F238E27FC236}">
                <a16:creationId xmlns:a16="http://schemas.microsoft.com/office/drawing/2014/main" id="{776F78DE-0695-4554-83C3-4CD4E48B3752}"/>
              </a:ext>
            </a:extLst>
          </p:cNvPr>
          <p:cNvSpPr/>
          <p:nvPr/>
        </p:nvSpPr>
        <p:spPr>
          <a:xfrm>
            <a:off x="1568744" y="2469260"/>
            <a:ext cx="214638" cy="204980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427;p60">
            <a:extLst>
              <a:ext uri="{FF2B5EF4-FFF2-40B4-BE49-F238E27FC236}">
                <a16:creationId xmlns:a16="http://schemas.microsoft.com/office/drawing/2014/main" id="{F0E4FB64-125D-4CE6-8293-27152E4AE292}"/>
              </a:ext>
            </a:extLst>
          </p:cNvPr>
          <p:cNvSpPr/>
          <p:nvPr/>
        </p:nvSpPr>
        <p:spPr>
          <a:xfrm>
            <a:off x="1131843" y="2509679"/>
            <a:ext cx="238540" cy="16456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428;p60">
            <a:extLst>
              <a:ext uri="{FF2B5EF4-FFF2-40B4-BE49-F238E27FC236}">
                <a16:creationId xmlns:a16="http://schemas.microsoft.com/office/drawing/2014/main" id="{78DFC7D4-F526-44F1-B0CA-989A866CEACD}"/>
              </a:ext>
            </a:extLst>
          </p:cNvPr>
          <p:cNvSpPr/>
          <p:nvPr/>
        </p:nvSpPr>
        <p:spPr>
          <a:xfrm>
            <a:off x="815400" y="2435700"/>
            <a:ext cx="110924" cy="238540"/>
          </a:xfrm>
          <a:custGeom>
            <a:avLst/>
            <a:gdLst/>
            <a:ahLst/>
            <a:cxnLst/>
            <a:rect l="l" t="t" r="r" b="b"/>
            <a:pathLst>
              <a:path w="18147" h="39025" extrusionOk="0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สี่เหลี่ยมผืนผ้า 177">
            <a:extLst>
              <a:ext uri="{FF2B5EF4-FFF2-40B4-BE49-F238E27FC236}">
                <a16:creationId xmlns:a16="http://schemas.microsoft.com/office/drawing/2014/main" id="{10E01CD1-BD92-4D29-AD1B-1DF160993464}"/>
              </a:ext>
            </a:extLst>
          </p:cNvPr>
          <p:cNvSpPr/>
          <p:nvPr/>
        </p:nvSpPr>
        <p:spPr>
          <a:xfrm>
            <a:off x="-1" y="3352801"/>
            <a:ext cx="9144001" cy="17907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80" name="กลุ่ม 179">
            <a:extLst>
              <a:ext uri="{FF2B5EF4-FFF2-40B4-BE49-F238E27FC236}">
                <a16:creationId xmlns:a16="http://schemas.microsoft.com/office/drawing/2014/main" id="{06822C20-9CA9-487C-A534-48DA3CE1C956}"/>
              </a:ext>
            </a:extLst>
          </p:cNvPr>
          <p:cNvGrpSpPr/>
          <p:nvPr/>
        </p:nvGrpSpPr>
        <p:grpSpPr>
          <a:xfrm flipH="1">
            <a:off x="6003886" y="-874184"/>
            <a:ext cx="4649427" cy="6932285"/>
            <a:chOff x="-635589" y="-557833"/>
            <a:chExt cx="4649427" cy="6932285"/>
          </a:xfrm>
        </p:grpSpPr>
        <p:pic>
          <p:nvPicPr>
            <p:cNvPr id="181" name="Google Shape;301;p35">
              <a:extLst>
                <a:ext uri="{FF2B5EF4-FFF2-40B4-BE49-F238E27FC236}">
                  <a16:creationId xmlns:a16="http://schemas.microsoft.com/office/drawing/2014/main" id="{D54601AE-0581-4353-8CB9-771F771706C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333352">
              <a:off x="-1777018" y="583596"/>
              <a:ext cx="6932285" cy="4649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กลุ่ม 181">
              <a:extLst>
                <a:ext uri="{FF2B5EF4-FFF2-40B4-BE49-F238E27FC236}">
                  <a16:creationId xmlns:a16="http://schemas.microsoft.com/office/drawing/2014/main" id="{F57A51BB-12FD-4D0B-9AE5-AE4A08526B02}"/>
                </a:ext>
              </a:extLst>
            </p:cNvPr>
            <p:cNvGrpSpPr/>
            <p:nvPr/>
          </p:nvGrpSpPr>
          <p:grpSpPr>
            <a:xfrm>
              <a:off x="863518" y="891153"/>
              <a:ext cx="2414147" cy="4761444"/>
              <a:chOff x="885661" y="984830"/>
              <a:chExt cx="2414147" cy="4761444"/>
            </a:xfrm>
          </p:grpSpPr>
          <p:sp>
            <p:nvSpPr>
              <p:cNvPr id="184" name="Google Shape;304;p35">
                <a:extLst>
                  <a:ext uri="{FF2B5EF4-FFF2-40B4-BE49-F238E27FC236}">
                    <a16:creationId xmlns:a16="http://schemas.microsoft.com/office/drawing/2014/main" id="{46175D48-6036-4600-A763-60C086C77EE4}"/>
                  </a:ext>
                </a:extLst>
              </p:cNvPr>
              <p:cNvSpPr/>
              <p:nvPr/>
            </p:nvSpPr>
            <p:spPr>
              <a:xfrm>
                <a:off x="1250503" y="1193789"/>
                <a:ext cx="119384" cy="43041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875" extrusionOk="0">
                    <a:moveTo>
                      <a:pt x="624" y="1"/>
                    </a:moveTo>
                    <a:cubicBezTo>
                      <a:pt x="384" y="1"/>
                      <a:pt x="176" y="65"/>
                      <a:pt x="69" y="251"/>
                    </a:cubicBezTo>
                    <a:cubicBezTo>
                      <a:pt x="0" y="389"/>
                      <a:pt x="69" y="528"/>
                      <a:pt x="139" y="597"/>
                    </a:cubicBezTo>
                    <a:lnTo>
                      <a:pt x="208" y="597"/>
                    </a:lnTo>
                    <a:cubicBezTo>
                      <a:pt x="347" y="667"/>
                      <a:pt x="416" y="736"/>
                      <a:pt x="555" y="736"/>
                    </a:cubicBezTo>
                    <a:cubicBezTo>
                      <a:pt x="901" y="736"/>
                      <a:pt x="1248" y="805"/>
                      <a:pt x="1525" y="875"/>
                    </a:cubicBezTo>
                    <a:lnTo>
                      <a:pt x="2218" y="875"/>
                    </a:lnTo>
                    <a:cubicBezTo>
                      <a:pt x="2357" y="875"/>
                      <a:pt x="2426" y="667"/>
                      <a:pt x="2288" y="597"/>
                    </a:cubicBezTo>
                    <a:cubicBezTo>
                      <a:pt x="2218" y="459"/>
                      <a:pt x="2218" y="459"/>
                      <a:pt x="2080" y="389"/>
                    </a:cubicBezTo>
                    <a:cubicBezTo>
                      <a:pt x="2010" y="320"/>
                      <a:pt x="1872" y="251"/>
                      <a:pt x="1733" y="251"/>
                    </a:cubicBezTo>
                    <a:cubicBezTo>
                      <a:pt x="1477" y="165"/>
                      <a:pt x="1010" y="1"/>
                      <a:pt x="62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05;p35">
                <a:extLst>
                  <a:ext uri="{FF2B5EF4-FFF2-40B4-BE49-F238E27FC236}">
                    <a16:creationId xmlns:a16="http://schemas.microsoft.com/office/drawing/2014/main" id="{61B2FB5C-71EF-4538-A4DA-79C193965CD3}"/>
                  </a:ext>
                </a:extLst>
              </p:cNvPr>
              <p:cNvSpPr/>
              <p:nvPr/>
            </p:nvSpPr>
            <p:spPr>
              <a:xfrm>
                <a:off x="1195952" y="1290300"/>
                <a:ext cx="210484" cy="99315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19" extrusionOk="0">
                    <a:moveTo>
                      <a:pt x="1074" y="0"/>
                    </a:moveTo>
                    <a:cubicBezTo>
                      <a:pt x="608" y="0"/>
                      <a:pt x="56" y="143"/>
                      <a:pt x="0" y="646"/>
                    </a:cubicBezTo>
                    <a:cubicBezTo>
                      <a:pt x="0" y="715"/>
                      <a:pt x="69" y="854"/>
                      <a:pt x="208" y="854"/>
                    </a:cubicBezTo>
                    <a:cubicBezTo>
                      <a:pt x="639" y="854"/>
                      <a:pt x="961" y="635"/>
                      <a:pt x="1368" y="635"/>
                    </a:cubicBezTo>
                    <a:cubicBezTo>
                      <a:pt x="1419" y="635"/>
                      <a:pt x="1471" y="638"/>
                      <a:pt x="1525" y="646"/>
                    </a:cubicBezTo>
                    <a:cubicBezTo>
                      <a:pt x="2149" y="715"/>
                      <a:pt x="2703" y="854"/>
                      <a:pt x="3258" y="1062"/>
                    </a:cubicBezTo>
                    <a:cubicBezTo>
                      <a:pt x="3327" y="1200"/>
                      <a:pt x="3397" y="1339"/>
                      <a:pt x="3466" y="1408"/>
                    </a:cubicBezTo>
                    <a:cubicBezTo>
                      <a:pt x="3605" y="1616"/>
                      <a:pt x="3813" y="1755"/>
                      <a:pt x="3951" y="1963"/>
                    </a:cubicBezTo>
                    <a:cubicBezTo>
                      <a:pt x="3990" y="2001"/>
                      <a:pt x="4034" y="2019"/>
                      <a:pt x="4076" y="2019"/>
                    </a:cubicBezTo>
                    <a:cubicBezTo>
                      <a:pt x="4184" y="2019"/>
                      <a:pt x="4278" y="1905"/>
                      <a:pt x="4228" y="1755"/>
                    </a:cubicBezTo>
                    <a:cubicBezTo>
                      <a:pt x="4090" y="1547"/>
                      <a:pt x="3951" y="1408"/>
                      <a:pt x="3813" y="1270"/>
                    </a:cubicBezTo>
                    <a:lnTo>
                      <a:pt x="3743" y="1131"/>
                    </a:lnTo>
                    <a:cubicBezTo>
                      <a:pt x="3813" y="992"/>
                      <a:pt x="3813" y="854"/>
                      <a:pt x="3674" y="784"/>
                    </a:cubicBezTo>
                    <a:cubicBezTo>
                      <a:pt x="2911" y="438"/>
                      <a:pt x="2149" y="160"/>
                      <a:pt x="1386" y="22"/>
                    </a:cubicBezTo>
                    <a:cubicBezTo>
                      <a:pt x="1292" y="8"/>
                      <a:pt x="1185" y="0"/>
                      <a:pt x="107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06;p35">
                <a:extLst>
                  <a:ext uri="{FF2B5EF4-FFF2-40B4-BE49-F238E27FC236}">
                    <a16:creationId xmlns:a16="http://schemas.microsoft.com/office/drawing/2014/main" id="{DEC616D4-EA78-4DF9-83D7-EBF87664BD72}"/>
                  </a:ext>
                </a:extLst>
              </p:cNvPr>
              <p:cNvSpPr/>
              <p:nvPr/>
            </p:nvSpPr>
            <p:spPr>
              <a:xfrm>
                <a:off x="1193541" y="1341703"/>
                <a:ext cx="97888" cy="4515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918" extrusionOk="0">
                    <a:moveTo>
                      <a:pt x="1453" y="1"/>
                    </a:moveTo>
                    <a:cubicBezTo>
                      <a:pt x="888" y="1"/>
                      <a:pt x="0" y="189"/>
                      <a:pt x="118" y="779"/>
                    </a:cubicBezTo>
                    <a:cubicBezTo>
                      <a:pt x="118" y="848"/>
                      <a:pt x="188" y="918"/>
                      <a:pt x="257" y="918"/>
                    </a:cubicBezTo>
                    <a:cubicBezTo>
                      <a:pt x="465" y="918"/>
                      <a:pt x="604" y="710"/>
                      <a:pt x="812" y="571"/>
                    </a:cubicBezTo>
                    <a:cubicBezTo>
                      <a:pt x="964" y="470"/>
                      <a:pt x="1190" y="405"/>
                      <a:pt x="1410" y="405"/>
                    </a:cubicBezTo>
                    <a:cubicBezTo>
                      <a:pt x="1490" y="405"/>
                      <a:pt x="1569" y="414"/>
                      <a:pt x="1643" y="432"/>
                    </a:cubicBezTo>
                    <a:cubicBezTo>
                      <a:pt x="1921" y="432"/>
                      <a:pt x="1990" y="17"/>
                      <a:pt x="1713" y="17"/>
                    </a:cubicBezTo>
                    <a:cubicBezTo>
                      <a:pt x="1641" y="6"/>
                      <a:pt x="1552" y="1"/>
                      <a:pt x="145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07;p35">
                <a:extLst>
                  <a:ext uri="{FF2B5EF4-FFF2-40B4-BE49-F238E27FC236}">
                    <a16:creationId xmlns:a16="http://schemas.microsoft.com/office/drawing/2014/main" id="{032119B5-32ED-432E-A668-7B55E7E0D053}"/>
                  </a:ext>
                </a:extLst>
              </p:cNvPr>
              <p:cNvSpPr/>
              <p:nvPr/>
            </p:nvSpPr>
            <p:spPr>
              <a:xfrm>
                <a:off x="1173078" y="1447708"/>
                <a:ext cx="93707" cy="38417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781" extrusionOk="0">
                    <a:moveTo>
                      <a:pt x="1013" y="1"/>
                    </a:moveTo>
                    <a:cubicBezTo>
                      <a:pt x="743" y="1"/>
                      <a:pt x="480" y="70"/>
                      <a:pt x="257" y="218"/>
                    </a:cubicBezTo>
                    <a:cubicBezTo>
                      <a:pt x="1" y="411"/>
                      <a:pt x="218" y="781"/>
                      <a:pt x="472" y="781"/>
                    </a:cubicBezTo>
                    <a:cubicBezTo>
                      <a:pt x="493" y="781"/>
                      <a:pt x="513" y="778"/>
                      <a:pt x="534" y="773"/>
                    </a:cubicBezTo>
                    <a:cubicBezTo>
                      <a:pt x="881" y="565"/>
                      <a:pt x="1228" y="565"/>
                      <a:pt x="1574" y="565"/>
                    </a:cubicBezTo>
                    <a:cubicBezTo>
                      <a:pt x="1595" y="570"/>
                      <a:pt x="1615" y="573"/>
                      <a:pt x="1634" y="573"/>
                    </a:cubicBezTo>
                    <a:cubicBezTo>
                      <a:pt x="1860" y="573"/>
                      <a:pt x="1905" y="213"/>
                      <a:pt x="1713" y="149"/>
                    </a:cubicBezTo>
                    <a:cubicBezTo>
                      <a:pt x="1488" y="53"/>
                      <a:pt x="1247" y="1"/>
                      <a:pt x="101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08;p35">
                <a:extLst>
                  <a:ext uri="{FF2B5EF4-FFF2-40B4-BE49-F238E27FC236}">
                    <a16:creationId xmlns:a16="http://schemas.microsoft.com/office/drawing/2014/main" id="{040BB799-D8E2-411C-88D6-B0B96E3845E0}"/>
                  </a:ext>
                </a:extLst>
              </p:cNvPr>
              <p:cNvSpPr/>
              <p:nvPr/>
            </p:nvSpPr>
            <p:spPr>
              <a:xfrm>
                <a:off x="1226597" y="1481551"/>
                <a:ext cx="111169" cy="86722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763" extrusionOk="0">
                    <a:moveTo>
                      <a:pt x="1995" y="0"/>
                    </a:moveTo>
                    <a:cubicBezTo>
                      <a:pt x="1932" y="0"/>
                      <a:pt x="1862" y="26"/>
                      <a:pt x="1803" y="85"/>
                    </a:cubicBezTo>
                    <a:cubicBezTo>
                      <a:pt x="1526" y="293"/>
                      <a:pt x="1179" y="501"/>
                      <a:pt x="902" y="778"/>
                    </a:cubicBezTo>
                    <a:cubicBezTo>
                      <a:pt x="555" y="986"/>
                      <a:pt x="140" y="1194"/>
                      <a:pt x="1" y="1471"/>
                    </a:cubicBezTo>
                    <a:cubicBezTo>
                      <a:pt x="1" y="1591"/>
                      <a:pt x="53" y="1762"/>
                      <a:pt x="156" y="1762"/>
                    </a:cubicBezTo>
                    <a:cubicBezTo>
                      <a:pt x="172" y="1762"/>
                      <a:pt x="190" y="1758"/>
                      <a:pt x="209" y="1749"/>
                    </a:cubicBezTo>
                    <a:cubicBezTo>
                      <a:pt x="555" y="1610"/>
                      <a:pt x="833" y="1471"/>
                      <a:pt x="1041" y="1194"/>
                    </a:cubicBezTo>
                    <a:cubicBezTo>
                      <a:pt x="1387" y="917"/>
                      <a:pt x="1734" y="709"/>
                      <a:pt x="2011" y="362"/>
                    </a:cubicBezTo>
                    <a:cubicBezTo>
                      <a:pt x="2260" y="164"/>
                      <a:pt x="2152" y="0"/>
                      <a:pt x="19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09;p35">
                <a:extLst>
                  <a:ext uri="{FF2B5EF4-FFF2-40B4-BE49-F238E27FC236}">
                    <a16:creationId xmlns:a16="http://schemas.microsoft.com/office/drawing/2014/main" id="{417DF413-0000-44EF-8D00-E483730ECAA7}"/>
                  </a:ext>
                </a:extLst>
              </p:cNvPr>
              <p:cNvSpPr/>
              <p:nvPr/>
            </p:nvSpPr>
            <p:spPr>
              <a:xfrm>
                <a:off x="1305990" y="1543186"/>
                <a:ext cx="127107" cy="216042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4392" extrusionOk="0">
                    <a:moveTo>
                      <a:pt x="2367" y="1"/>
                    </a:moveTo>
                    <a:cubicBezTo>
                      <a:pt x="2269" y="1"/>
                      <a:pt x="2162" y="52"/>
                      <a:pt x="2130" y="149"/>
                    </a:cubicBezTo>
                    <a:cubicBezTo>
                      <a:pt x="1922" y="912"/>
                      <a:pt x="1714" y="1674"/>
                      <a:pt x="1368" y="2367"/>
                    </a:cubicBezTo>
                    <a:cubicBezTo>
                      <a:pt x="1021" y="2991"/>
                      <a:pt x="605" y="3546"/>
                      <a:pt x="120" y="4100"/>
                    </a:cubicBezTo>
                    <a:cubicBezTo>
                      <a:pt x="0" y="4220"/>
                      <a:pt x="87" y="4391"/>
                      <a:pt x="202" y="4391"/>
                    </a:cubicBezTo>
                    <a:cubicBezTo>
                      <a:pt x="221" y="4391"/>
                      <a:pt x="240" y="4387"/>
                      <a:pt x="259" y="4377"/>
                    </a:cubicBezTo>
                    <a:cubicBezTo>
                      <a:pt x="952" y="4239"/>
                      <a:pt x="1298" y="3476"/>
                      <a:pt x="1576" y="2922"/>
                    </a:cubicBezTo>
                    <a:cubicBezTo>
                      <a:pt x="2061" y="2090"/>
                      <a:pt x="2338" y="1189"/>
                      <a:pt x="2546" y="218"/>
                    </a:cubicBezTo>
                    <a:cubicBezTo>
                      <a:pt x="2583" y="70"/>
                      <a:pt x="2481" y="1"/>
                      <a:pt x="236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10;p35">
                <a:extLst>
                  <a:ext uri="{FF2B5EF4-FFF2-40B4-BE49-F238E27FC236}">
                    <a16:creationId xmlns:a16="http://schemas.microsoft.com/office/drawing/2014/main" id="{BE35FED8-3C33-4842-9836-21961088BB3A}"/>
                  </a:ext>
                </a:extLst>
              </p:cNvPr>
              <p:cNvSpPr/>
              <p:nvPr/>
            </p:nvSpPr>
            <p:spPr>
              <a:xfrm>
                <a:off x="1417553" y="1565370"/>
                <a:ext cx="63258" cy="17068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470" extrusionOk="0">
                    <a:moveTo>
                      <a:pt x="1109" y="0"/>
                    </a:moveTo>
                    <a:cubicBezTo>
                      <a:pt x="1026" y="0"/>
                      <a:pt x="934" y="54"/>
                      <a:pt x="902" y="183"/>
                    </a:cubicBezTo>
                    <a:cubicBezTo>
                      <a:pt x="763" y="738"/>
                      <a:pt x="625" y="1292"/>
                      <a:pt x="417" y="1916"/>
                    </a:cubicBezTo>
                    <a:cubicBezTo>
                      <a:pt x="209" y="2332"/>
                      <a:pt x="70" y="2887"/>
                      <a:pt x="1" y="3372"/>
                    </a:cubicBezTo>
                    <a:cubicBezTo>
                      <a:pt x="50" y="3421"/>
                      <a:pt x="133" y="3470"/>
                      <a:pt x="203" y="3470"/>
                    </a:cubicBezTo>
                    <a:cubicBezTo>
                      <a:pt x="231" y="3470"/>
                      <a:pt x="258" y="3462"/>
                      <a:pt x="278" y="3441"/>
                    </a:cubicBezTo>
                    <a:cubicBezTo>
                      <a:pt x="555" y="3095"/>
                      <a:pt x="763" y="2609"/>
                      <a:pt x="763" y="2193"/>
                    </a:cubicBezTo>
                    <a:cubicBezTo>
                      <a:pt x="971" y="1500"/>
                      <a:pt x="1110" y="876"/>
                      <a:pt x="1248" y="183"/>
                    </a:cubicBezTo>
                    <a:cubicBezTo>
                      <a:pt x="1286" y="72"/>
                      <a:pt x="1204" y="0"/>
                      <a:pt x="110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11;p35">
                <a:extLst>
                  <a:ext uri="{FF2B5EF4-FFF2-40B4-BE49-F238E27FC236}">
                    <a16:creationId xmlns:a16="http://schemas.microsoft.com/office/drawing/2014/main" id="{2D0158A7-2BDB-4BB7-B14C-A112319096C8}"/>
                  </a:ext>
                </a:extLst>
              </p:cNvPr>
              <p:cNvSpPr/>
              <p:nvPr/>
            </p:nvSpPr>
            <p:spPr>
              <a:xfrm>
                <a:off x="1483910" y="1543186"/>
                <a:ext cx="39401" cy="152292"/>
              </a:xfrm>
              <a:custGeom>
                <a:avLst/>
                <a:gdLst/>
                <a:ahLst/>
                <a:cxnLst/>
                <a:rect l="l" t="t" r="r" b="b"/>
                <a:pathLst>
                  <a:path w="801" h="3096" extrusionOk="0">
                    <a:moveTo>
                      <a:pt x="206" y="1"/>
                    </a:moveTo>
                    <a:cubicBezTo>
                      <a:pt x="103" y="1"/>
                      <a:pt x="1" y="70"/>
                      <a:pt x="38" y="218"/>
                    </a:cubicBezTo>
                    <a:lnTo>
                      <a:pt x="246" y="1743"/>
                    </a:lnTo>
                    <a:cubicBezTo>
                      <a:pt x="177" y="2159"/>
                      <a:pt x="315" y="2575"/>
                      <a:pt x="454" y="2991"/>
                    </a:cubicBezTo>
                    <a:cubicBezTo>
                      <a:pt x="489" y="3060"/>
                      <a:pt x="558" y="3095"/>
                      <a:pt x="619" y="3095"/>
                    </a:cubicBezTo>
                    <a:cubicBezTo>
                      <a:pt x="679" y="3095"/>
                      <a:pt x="731" y="3060"/>
                      <a:pt x="731" y="2991"/>
                    </a:cubicBezTo>
                    <a:cubicBezTo>
                      <a:pt x="801" y="2506"/>
                      <a:pt x="731" y="2090"/>
                      <a:pt x="593" y="1674"/>
                    </a:cubicBezTo>
                    <a:lnTo>
                      <a:pt x="385" y="149"/>
                    </a:lnTo>
                    <a:cubicBezTo>
                      <a:pt x="385" y="52"/>
                      <a:pt x="295" y="1"/>
                      <a:pt x="20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12;p35">
                <a:extLst>
                  <a:ext uri="{FF2B5EF4-FFF2-40B4-BE49-F238E27FC236}">
                    <a16:creationId xmlns:a16="http://schemas.microsoft.com/office/drawing/2014/main" id="{8699C706-9EB8-4FBD-BE5B-B82792319F8B}"/>
                  </a:ext>
                </a:extLst>
              </p:cNvPr>
              <p:cNvSpPr/>
              <p:nvPr/>
            </p:nvSpPr>
            <p:spPr>
              <a:xfrm>
                <a:off x="1523262" y="1539398"/>
                <a:ext cx="27350" cy="8529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734" extrusionOk="0">
                    <a:moveTo>
                      <a:pt x="174" y="1"/>
                    </a:moveTo>
                    <a:cubicBezTo>
                      <a:pt x="87" y="1"/>
                      <a:pt x="1" y="53"/>
                      <a:pt x="1" y="157"/>
                    </a:cubicBezTo>
                    <a:cubicBezTo>
                      <a:pt x="1" y="434"/>
                      <a:pt x="70" y="642"/>
                      <a:pt x="70" y="850"/>
                    </a:cubicBezTo>
                    <a:cubicBezTo>
                      <a:pt x="70" y="1127"/>
                      <a:pt x="139" y="1404"/>
                      <a:pt x="278" y="1682"/>
                    </a:cubicBezTo>
                    <a:cubicBezTo>
                      <a:pt x="313" y="1716"/>
                      <a:pt x="347" y="1734"/>
                      <a:pt x="382" y="1734"/>
                    </a:cubicBezTo>
                    <a:cubicBezTo>
                      <a:pt x="417" y="1734"/>
                      <a:pt x="451" y="1716"/>
                      <a:pt x="486" y="1682"/>
                    </a:cubicBezTo>
                    <a:cubicBezTo>
                      <a:pt x="555" y="1474"/>
                      <a:pt x="555" y="1196"/>
                      <a:pt x="486" y="989"/>
                    </a:cubicBezTo>
                    <a:cubicBezTo>
                      <a:pt x="486" y="711"/>
                      <a:pt x="417" y="434"/>
                      <a:pt x="347" y="157"/>
                    </a:cubicBezTo>
                    <a:cubicBezTo>
                      <a:pt x="347" y="53"/>
                      <a:pt x="261" y="1"/>
                      <a:pt x="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13;p35">
                <a:extLst>
                  <a:ext uri="{FF2B5EF4-FFF2-40B4-BE49-F238E27FC236}">
                    <a16:creationId xmlns:a16="http://schemas.microsoft.com/office/drawing/2014/main" id="{7206A3E8-DB1E-4CF8-92C4-326BE7F06855}"/>
                  </a:ext>
                </a:extLst>
              </p:cNvPr>
              <p:cNvSpPr/>
              <p:nvPr/>
            </p:nvSpPr>
            <p:spPr>
              <a:xfrm>
                <a:off x="1605114" y="1642549"/>
                <a:ext cx="78458" cy="11180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73" extrusionOk="0">
                    <a:moveTo>
                      <a:pt x="286" y="1"/>
                    </a:moveTo>
                    <a:cubicBezTo>
                      <a:pt x="174" y="1"/>
                      <a:pt x="70" y="70"/>
                      <a:pt x="70" y="209"/>
                    </a:cubicBezTo>
                    <a:cubicBezTo>
                      <a:pt x="0" y="832"/>
                      <a:pt x="139" y="1456"/>
                      <a:pt x="416" y="2011"/>
                    </a:cubicBezTo>
                    <a:cubicBezTo>
                      <a:pt x="545" y="2172"/>
                      <a:pt x="793" y="2273"/>
                      <a:pt x="1028" y="2273"/>
                    </a:cubicBezTo>
                    <a:cubicBezTo>
                      <a:pt x="1301" y="2273"/>
                      <a:pt x="1557" y="2137"/>
                      <a:pt x="1595" y="1803"/>
                    </a:cubicBezTo>
                    <a:cubicBezTo>
                      <a:pt x="1595" y="1734"/>
                      <a:pt x="1525" y="1664"/>
                      <a:pt x="1456" y="1664"/>
                    </a:cubicBezTo>
                    <a:cubicBezTo>
                      <a:pt x="1317" y="1595"/>
                      <a:pt x="1179" y="1595"/>
                      <a:pt x="1040" y="1595"/>
                    </a:cubicBezTo>
                    <a:cubicBezTo>
                      <a:pt x="971" y="1595"/>
                      <a:pt x="901" y="1595"/>
                      <a:pt x="832" y="1526"/>
                    </a:cubicBezTo>
                    <a:cubicBezTo>
                      <a:pt x="555" y="1110"/>
                      <a:pt x="486" y="694"/>
                      <a:pt x="555" y="209"/>
                    </a:cubicBezTo>
                    <a:cubicBezTo>
                      <a:pt x="520" y="70"/>
                      <a:pt x="399" y="1"/>
                      <a:pt x="2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14;p35">
                <a:extLst>
                  <a:ext uri="{FF2B5EF4-FFF2-40B4-BE49-F238E27FC236}">
                    <a16:creationId xmlns:a16="http://schemas.microsoft.com/office/drawing/2014/main" id="{22ADCA72-700F-4858-939F-29219BB91EC6}"/>
                  </a:ext>
                </a:extLst>
              </p:cNvPr>
              <p:cNvSpPr/>
              <p:nvPr/>
            </p:nvSpPr>
            <p:spPr>
              <a:xfrm>
                <a:off x="1665519" y="1642500"/>
                <a:ext cx="96462" cy="94199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915" extrusionOk="0">
                    <a:moveTo>
                      <a:pt x="386" y="1"/>
                    </a:moveTo>
                    <a:cubicBezTo>
                      <a:pt x="197" y="1"/>
                      <a:pt x="0" y="195"/>
                      <a:pt x="89" y="418"/>
                    </a:cubicBezTo>
                    <a:cubicBezTo>
                      <a:pt x="276" y="915"/>
                      <a:pt x="853" y="1915"/>
                      <a:pt x="1520" y="1915"/>
                    </a:cubicBezTo>
                    <a:cubicBezTo>
                      <a:pt x="1597" y="1915"/>
                      <a:pt x="1675" y="1902"/>
                      <a:pt x="1753" y="1873"/>
                    </a:cubicBezTo>
                    <a:cubicBezTo>
                      <a:pt x="1961" y="1804"/>
                      <a:pt x="1892" y="1457"/>
                      <a:pt x="1753" y="1388"/>
                    </a:cubicBezTo>
                    <a:cubicBezTo>
                      <a:pt x="1268" y="1111"/>
                      <a:pt x="852" y="695"/>
                      <a:pt x="644" y="210"/>
                    </a:cubicBezTo>
                    <a:cubicBezTo>
                      <a:pt x="594" y="61"/>
                      <a:pt x="492" y="1"/>
                      <a:pt x="3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15;p35">
                <a:extLst>
                  <a:ext uri="{FF2B5EF4-FFF2-40B4-BE49-F238E27FC236}">
                    <a16:creationId xmlns:a16="http://schemas.microsoft.com/office/drawing/2014/main" id="{F967266B-A294-479F-9BF0-AD104776F771}"/>
                  </a:ext>
                </a:extLst>
              </p:cNvPr>
              <p:cNvSpPr/>
              <p:nvPr/>
            </p:nvSpPr>
            <p:spPr>
              <a:xfrm>
                <a:off x="1684703" y="1603394"/>
                <a:ext cx="90952" cy="52732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072" extrusionOk="0">
                    <a:moveTo>
                      <a:pt x="218" y="1"/>
                    </a:moveTo>
                    <a:cubicBezTo>
                      <a:pt x="103" y="1"/>
                      <a:pt x="1" y="107"/>
                      <a:pt x="46" y="242"/>
                    </a:cubicBezTo>
                    <a:cubicBezTo>
                      <a:pt x="185" y="519"/>
                      <a:pt x="462" y="797"/>
                      <a:pt x="808" y="1005"/>
                    </a:cubicBezTo>
                    <a:cubicBezTo>
                      <a:pt x="918" y="1048"/>
                      <a:pt x="1035" y="1071"/>
                      <a:pt x="1150" y="1071"/>
                    </a:cubicBezTo>
                    <a:cubicBezTo>
                      <a:pt x="1398" y="1071"/>
                      <a:pt x="1637" y="964"/>
                      <a:pt x="1779" y="727"/>
                    </a:cubicBezTo>
                    <a:cubicBezTo>
                      <a:pt x="1848" y="658"/>
                      <a:pt x="1779" y="589"/>
                      <a:pt x="1640" y="519"/>
                    </a:cubicBezTo>
                    <a:lnTo>
                      <a:pt x="1016" y="519"/>
                    </a:lnTo>
                    <a:cubicBezTo>
                      <a:pt x="739" y="450"/>
                      <a:pt x="531" y="311"/>
                      <a:pt x="393" y="103"/>
                    </a:cubicBezTo>
                    <a:cubicBezTo>
                      <a:pt x="344" y="31"/>
                      <a:pt x="279" y="1"/>
                      <a:pt x="2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16;p35">
                <a:extLst>
                  <a:ext uri="{FF2B5EF4-FFF2-40B4-BE49-F238E27FC236}">
                    <a16:creationId xmlns:a16="http://schemas.microsoft.com/office/drawing/2014/main" id="{C6BBD23B-9D16-4DF9-BE46-26FE4C6CE1D9}"/>
                  </a:ext>
                </a:extLst>
              </p:cNvPr>
              <p:cNvSpPr/>
              <p:nvPr/>
            </p:nvSpPr>
            <p:spPr>
              <a:xfrm>
                <a:off x="1733549" y="1456218"/>
                <a:ext cx="96658" cy="54404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106" extrusionOk="0">
                    <a:moveTo>
                      <a:pt x="355" y="1"/>
                    </a:moveTo>
                    <a:cubicBezTo>
                      <a:pt x="173" y="1"/>
                      <a:pt x="1" y="162"/>
                      <a:pt x="162" y="323"/>
                    </a:cubicBezTo>
                    <a:cubicBezTo>
                      <a:pt x="370" y="600"/>
                      <a:pt x="647" y="808"/>
                      <a:pt x="994" y="947"/>
                    </a:cubicBezTo>
                    <a:cubicBezTo>
                      <a:pt x="1183" y="994"/>
                      <a:pt x="1437" y="1106"/>
                      <a:pt x="1668" y="1106"/>
                    </a:cubicBezTo>
                    <a:cubicBezTo>
                      <a:pt x="1775" y="1106"/>
                      <a:pt x="1876" y="1082"/>
                      <a:pt x="1964" y="1016"/>
                    </a:cubicBezTo>
                    <a:cubicBezTo>
                      <a:pt x="1964" y="947"/>
                      <a:pt x="1964" y="877"/>
                      <a:pt x="1964" y="808"/>
                    </a:cubicBezTo>
                    <a:cubicBezTo>
                      <a:pt x="1895" y="600"/>
                      <a:pt x="1548" y="600"/>
                      <a:pt x="1340" y="600"/>
                    </a:cubicBezTo>
                    <a:cubicBezTo>
                      <a:pt x="994" y="461"/>
                      <a:pt x="717" y="323"/>
                      <a:pt x="509" y="45"/>
                    </a:cubicBezTo>
                    <a:cubicBezTo>
                      <a:pt x="462" y="14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17;p35">
                <a:extLst>
                  <a:ext uri="{FF2B5EF4-FFF2-40B4-BE49-F238E27FC236}">
                    <a16:creationId xmlns:a16="http://schemas.microsoft.com/office/drawing/2014/main" id="{3019CAF5-5858-473A-80EE-C633829F1253}"/>
                  </a:ext>
                </a:extLst>
              </p:cNvPr>
              <p:cNvSpPr/>
              <p:nvPr/>
            </p:nvSpPr>
            <p:spPr>
              <a:xfrm>
                <a:off x="1751700" y="1386516"/>
                <a:ext cx="58044" cy="3787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0" extrusionOk="0">
                    <a:moveTo>
                      <a:pt x="1086" y="0"/>
                    </a:moveTo>
                    <a:cubicBezTo>
                      <a:pt x="1061" y="0"/>
                      <a:pt x="1041" y="23"/>
                      <a:pt x="1041" y="76"/>
                    </a:cubicBezTo>
                    <a:cubicBezTo>
                      <a:pt x="833" y="284"/>
                      <a:pt x="486" y="423"/>
                      <a:pt x="209" y="423"/>
                    </a:cubicBezTo>
                    <a:cubicBezTo>
                      <a:pt x="1" y="492"/>
                      <a:pt x="1" y="769"/>
                      <a:pt x="209" y="769"/>
                    </a:cubicBezTo>
                    <a:cubicBezTo>
                      <a:pt x="694" y="700"/>
                      <a:pt x="1179" y="631"/>
                      <a:pt x="1179" y="145"/>
                    </a:cubicBezTo>
                    <a:cubicBezTo>
                      <a:pt x="1179" y="60"/>
                      <a:pt x="1126" y="0"/>
                      <a:pt x="10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18;p35">
                <a:extLst>
                  <a:ext uri="{FF2B5EF4-FFF2-40B4-BE49-F238E27FC236}">
                    <a16:creationId xmlns:a16="http://schemas.microsoft.com/office/drawing/2014/main" id="{5FED5BE6-E2D7-4896-9A8F-BB341BA9637C}"/>
                  </a:ext>
                </a:extLst>
              </p:cNvPr>
              <p:cNvSpPr/>
              <p:nvPr/>
            </p:nvSpPr>
            <p:spPr>
              <a:xfrm>
                <a:off x="1736107" y="1291185"/>
                <a:ext cx="73637" cy="66357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349" extrusionOk="0">
                    <a:moveTo>
                      <a:pt x="1174" y="1"/>
                    </a:moveTo>
                    <a:cubicBezTo>
                      <a:pt x="1098" y="1"/>
                      <a:pt x="1015" y="24"/>
                      <a:pt x="942" y="73"/>
                    </a:cubicBezTo>
                    <a:cubicBezTo>
                      <a:pt x="803" y="142"/>
                      <a:pt x="665" y="281"/>
                      <a:pt x="595" y="489"/>
                    </a:cubicBezTo>
                    <a:cubicBezTo>
                      <a:pt x="457" y="628"/>
                      <a:pt x="318" y="766"/>
                      <a:pt x="179" y="905"/>
                    </a:cubicBezTo>
                    <a:cubicBezTo>
                      <a:pt x="0" y="1024"/>
                      <a:pt x="129" y="1349"/>
                      <a:pt x="345" y="1349"/>
                    </a:cubicBezTo>
                    <a:cubicBezTo>
                      <a:pt x="381" y="1349"/>
                      <a:pt x="418" y="1340"/>
                      <a:pt x="457" y="1321"/>
                    </a:cubicBezTo>
                    <a:cubicBezTo>
                      <a:pt x="873" y="1113"/>
                      <a:pt x="1496" y="766"/>
                      <a:pt x="1427" y="212"/>
                    </a:cubicBezTo>
                    <a:cubicBezTo>
                      <a:pt x="1427" y="77"/>
                      <a:pt x="1311" y="1"/>
                      <a:pt x="1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19;p35">
                <a:extLst>
                  <a:ext uri="{FF2B5EF4-FFF2-40B4-BE49-F238E27FC236}">
                    <a16:creationId xmlns:a16="http://schemas.microsoft.com/office/drawing/2014/main" id="{8129CB7E-4C0B-4B1C-A3D4-BB00141C785E}"/>
                  </a:ext>
                </a:extLst>
              </p:cNvPr>
              <p:cNvSpPr/>
              <p:nvPr/>
            </p:nvSpPr>
            <p:spPr>
              <a:xfrm>
                <a:off x="1700592" y="1216318"/>
                <a:ext cx="64832" cy="73834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501" extrusionOk="0">
                    <a:moveTo>
                      <a:pt x="832" y="1"/>
                    </a:moveTo>
                    <a:cubicBezTo>
                      <a:pt x="624" y="139"/>
                      <a:pt x="555" y="278"/>
                      <a:pt x="485" y="486"/>
                    </a:cubicBezTo>
                    <a:cubicBezTo>
                      <a:pt x="485" y="625"/>
                      <a:pt x="416" y="694"/>
                      <a:pt x="416" y="833"/>
                    </a:cubicBezTo>
                    <a:cubicBezTo>
                      <a:pt x="416" y="833"/>
                      <a:pt x="416" y="902"/>
                      <a:pt x="347" y="902"/>
                    </a:cubicBezTo>
                    <a:cubicBezTo>
                      <a:pt x="70" y="971"/>
                      <a:pt x="0" y="1318"/>
                      <a:pt x="208" y="1456"/>
                    </a:cubicBezTo>
                    <a:cubicBezTo>
                      <a:pt x="284" y="1487"/>
                      <a:pt x="360" y="1501"/>
                      <a:pt x="434" y="1501"/>
                    </a:cubicBezTo>
                    <a:cubicBezTo>
                      <a:pt x="697" y="1501"/>
                      <a:pt x="932" y="1326"/>
                      <a:pt x="1040" y="1110"/>
                    </a:cubicBezTo>
                    <a:cubicBezTo>
                      <a:pt x="1179" y="833"/>
                      <a:pt x="1317" y="278"/>
                      <a:pt x="1040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20;p35">
                <a:extLst>
                  <a:ext uri="{FF2B5EF4-FFF2-40B4-BE49-F238E27FC236}">
                    <a16:creationId xmlns:a16="http://schemas.microsoft.com/office/drawing/2014/main" id="{38707760-9AC7-4742-9214-A3B59A2C3291}"/>
                  </a:ext>
                </a:extLst>
              </p:cNvPr>
              <p:cNvSpPr/>
              <p:nvPr/>
            </p:nvSpPr>
            <p:spPr>
              <a:xfrm>
                <a:off x="1594882" y="1109231"/>
                <a:ext cx="95527" cy="21166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4303" extrusionOk="0">
                    <a:moveTo>
                      <a:pt x="1807" y="0"/>
                    </a:moveTo>
                    <a:cubicBezTo>
                      <a:pt x="1780" y="0"/>
                      <a:pt x="1754" y="9"/>
                      <a:pt x="1733" y="29"/>
                    </a:cubicBezTo>
                    <a:cubicBezTo>
                      <a:pt x="832" y="1277"/>
                      <a:pt x="208" y="2663"/>
                      <a:pt x="0" y="4188"/>
                    </a:cubicBezTo>
                    <a:cubicBezTo>
                      <a:pt x="41" y="4269"/>
                      <a:pt x="105" y="4303"/>
                      <a:pt x="166" y="4303"/>
                    </a:cubicBezTo>
                    <a:cubicBezTo>
                      <a:pt x="208" y="4303"/>
                      <a:pt x="249" y="4286"/>
                      <a:pt x="278" y="4257"/>
                    </a:cubicBezTo>
                    <a:cubicBezTo>
                      <a:pt x="486" y="2732"/>
                      <a:pt x="1387" y="1554"/>
                      <a:pt x="1941" y="98"/>
                    </a:cubicBezTo>
                    <a:cubicBezTo>
                      <a:pt x="1941" y="49"/>
                      <a:pt x="1872" y="0"/>
                      <a:pt x="180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21;p35">
                <a:extLst>
                  <a:ext uri="{FF2B5EF4-FFF2-40B4-BE49-F238E27FC236}">
                    <a16:creationId xmlns:a16="http://schemas.microsoft.com/office/drawing/2014/main" id="{1C0064D9-F91B-47F5-8784-9D6FDE5A0F90}"/>
                  </a:ext>
                </a:extLst>
              </p:cNvPr>
              <p:cNvSpPr/>
              <p:nvPr/>
            </p:nvSpPr>
            <p:spPr>
              <a:xfrm>
                <a:off x="1564188" y="1080800"/>
                <a:ext cx="57995" cy="220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4476" extrusionOk="0">
                    <a:moveTo>
                      <a:pt x="1110" y="0"/>
                    </a:moveTo>
                    <a:cubicBezTo>
                      <a:pt x="1075" y="0"/>
                      <a:pt x="1040" y="18"/>
                      <a:pt x="1040" y="52"/>
                    </a:cubicBezTo>
                    <a:cubicBezTo>
                      <a:pt x="763" y="538"/>
                      <a:pt x="555" y="1023"/>
                      <a:pt x="486" y="1577"/>
                    </a:cubicBezTo>
                    <a:cubicBezTo>
                      <a:pt x="208" y="2479"/>
                      <a:pt x="70" y="3380"/>
                      <a:pt x="0" y="4281"/>
                    </a:cubicBezTo>
                    <a:cubicBezTo>
                      <a:pt x="0" y="4402"/>
                      <a:pt x="94" y="4476"/>
                      <a:pt x="173" y="4476"/>
                    </a:cubicBezTo>
                    <a:cubicBezTo>
                      <a:pt x="229" y="4476"/>
                      <a:pt x="278" y="4437"/>
                      <a:pt x="278" y="4350"/>
                    </a:cubicBezTo>
                    <a:cubicBezTo>
                      <a:pt x="347" y="3449"/>
                      <a:pt x="555" y="2548"/>
                      <a:pt x="832" y="1716"/>
                    </a:cubicBezTo>
                    <a:cubicBezTo>
                      <a:pt x="1040" y="1161"/>
                      <a:pt x="1179" y="607"/>
                      <a:pt x="1179" y="52"/>
                    </a:cubicBezTo>
                    <a:cubicBezTo>
                      <a:pt x="1179" y="18"/>
                      <a:pt x="1144" y="0"/>
                      <a:pt x="11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22;p35">
                <a:extLst>
                  <a:ext uri="{FF2B5EF4-FFF2-40B4-BE49-F238E27FC236}">
                    <a16:creationId xmlns:a16="http://schemas.microsoft.com/office/drawing/2014/main" id="{A82C68A5-5DE1-4A9F-8E65-3F7CB29E83BC}"/>
                  </a:ext>
                </a:extLst>
              </p:cNvPr>
              <p:cNvSpPr/>
              <p:nvPr/>
            </p:nvSpPr>
            <p:spPr>
              <a:xfrm>
                <a:off x="1536887" y="1035594"/>
                <a:ext cx="4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23;p35">
                <a:extLst>
                  <a:ext uri="{FF2B5EF4-FFF2-40B4-BE49-F238E27FC236}">
                    <a16:creationId xmlns:a16="http://schemas.microsoft.com/office/drawing/2014/main" id="{A7B29D54-7BE0-4EF8-A450-1C71D153C1AF}"/>
                  </a:ext>
                </a:extLst>
              </p:cNvPr>
              <p:cNvSpPr/>
              <p:nvPr/>
            </p:nvSpPr>
            <p:spPr>
              <a:xfrm>
                <a:off x="1526656" y="1028806"/>
                <a:ext cx="40975" cy="148013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009" extrusionOk="0">
                    <a:moveTo>
                      <a:pt x="486" y="0"/>
                    </a:moveTo>
                    <a:cubicBezTo>
                      <a:pt x="348" y="0"/>
                      <a:pt x="278" y="70"/>
                      <a:pt x="209" y="139"/>
                    </a:cubicBezTo>
                    <a:cubicBezTo>
                      <a:pt x="140" y="208"/>
                      <a:pt x="140" y="347"/>
                      <a:pt x="70" y="416"/>
                    </a:cubicBezTo>
                    <a:cubicBezTo>
                      <a:pt x="70" y="693"/>
                      <a:pt x="70" y="971"/>
                      <a:pt x="70" y="1179"/>
                    </a:cubicBezTo>
                    <a:cubicBezTo>
                      <a:pt x="70" y="1733"/>
                      <a:pt x="70" y="2288"/>
                      <a:pt x="1" y="2842"/>
                    </a:cubicBezTo>
                    <a:cubicBezTo>
                      <a:pt x="39" y="2957"/>
                      <a:pt x="140" y="3008"/>
                      <a:pt x="235" y="3008"/>
                    </a:cubicBezTo>
                    <a:cubicBezTo>
                      <a:pt x="313" y="3008"/>
                      <a:pt x="386" y="2974"/>
                      <a:pt x="417" y="2912"/>
                    </a:cubicBezTo>
                    <a:cubicBezTo>
                      <a:pt x="486" y="2218"/>
                      <a:pt x="625" y="1595"/>
                      <a:pt x="763" y="971"/>
                    </a:cubicBezTo>
                    <a:cubicBezTo>
                      <a:pt x="763" y="555"/>
                      <a:pt x="833" y="70"/>
                      <a:pt x="4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24;p35">
                <a:extLst>
                  <a:ext uri="{FF2B5EF4-FFF2-40B4-BE49-F238E27FC236}">
                    <a16:creationId xmlns:a16="http://schemas.microsoft.com/office/drawing/2014/main" id="{6553F257-ACE4-4D03-805B-041EAF0FB35F}"/>
                  </a:ext>
                </a:extLst>
              </p:cNvPr>
              <p:cNvSpPr/>
              <p:nvPr/>
            </p:nvSpPr>
            <p:spPr>
              <a:xfrm>
                <a:off x="1455084" y="1047990"/>
                <a:ext cx="54601" cy="11904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420" extrusionOk="0">
                    <a:moveTo>
                      <a:pt x="263" y="0"/>
                    </a:moveTo>
                    <a:cubicBezTo>
                      <a:pt x="117" y="0"/>
                      <a:pt x="0" y="78"/>
                      <a:pt x="0" y="234"/>
                    </a:cubicBezTo>
                    <a:cubicBezTo>
                      <a:pt x="0" y="581"/>
                      <a:pt x="70" y="997"/>
                      <a:pt x="278" y="1274"/>
                    </a:cubicBezTo>
                    <a:cubicBezTo>
                      <a:pt x="347" y="1690"/>
                      <a:pt x="485" y="2036"/>
                      <a:pt x="693" y="2314"/>
                    </a:cubicBezTo>
                    <a:cubicBezTo>
                      <a:pt x="744" y="2390"/>
                      <a:pt x="805" y="2420"/>
                      <a:pt x="864" y="2420"/>
                    </a:cubicBezTo>
                    <a:cubicBezTo>
                      <a:pt x="966" y="2420"/>
                      <a:pt x="1066" y="2332"/>
                      <a:pt x="1109" y="2244"/>
                    </a:cubicBezTo>
                    <a:cubicBezTo>
                      <a:pt x="1109" y="1828"/>
                      <a:pt x="1040" y="1482"/>
                      <a:pt x="901" y="1135"/>
                    </a:cubicBezTo>
                    <a:cubicBezTo>
                      <a:pt x="832" y="719"/>
                      <a:pt x="624" y="373"/>
                      <a:pt x="416" y="26"/>
                    </a:cubicBezTo>
                    <a:cubicBezTo>
                      <a:pt x="364" y="9"/>
                      <a:pt x="312" y="0"/>
                      <a:pt x="26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25;p35">
                <a:extLst>
                  <a:ext uri="{FF2B5EF4-FFF2-40B4-BE49-F238E27FC236}">
                    <a16:creationId xmlns:a16="http://schemas.microsoft.com/office/drawing/2014/main" id="{239070ED-715D-48DE-97B2-565466AAD990}"/>
                  </a:ext>
                </a:extLst>
              </p:cNvPr>
              <p:cNvSpPr/>
              <p:nvPr/>
            </p:nvSpPr>
            <p:spPr>
              <a:xfrm>
                <a:off x="1359607" y="1127481"/>
                <a:ext cx="103496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1730" extrusionOk="0">
                    <a:moveTo>
                      <a:pt x="362" y="0"/>
                    </a:moveTo>
                    <a:cubicBezTo>
                      <a:pt x="256" y="0"/>
                      <a:pt x="156" y="22"/>
                      <a:pt x="70" y="74"/>
                    </a:cubicBezTo>
                    <a:cubicBezTo>
                      <a:pt x="0" y="143"/>
                      <a:pt x="0" y="282"/>
                      <a:pt x="70" y="351"/>
                    </a:cubicBezTo>
                    <a:cubicBezTo>
                      <a:pt x="278" y="490"/>
                      <a:pt x="624" y="559"/>
                      <a:pt x="901" y="767"/>
                    </a:cubicBezTo>
                    <a:cubicBezTo>
                      <a:pt x="1179" y="975"/>
                      <a:pt x="1456" y="1252"/>
                      <a:pt x="1595" y="1599"/>
                    </a:cubicBezTo>
                    <a:cubicBezTo>
                      <a:pt x="1641" y="1691"/>
                      <a:pt x="1718" y="1730"/>
                      <a:pt x="1795" y="1730"/>
                    </a:cubicBezTo>
                    <a:cubicBezTo>
                      <a:pt x="1949" y="1730"/>
                      <a:pt x="2103" y="1576"/>
                      <a:pt x="2011" y="1391"/>
                    </a:cubicBezTo>
                    <a:cubicBezTo>
                      <a:pt x="1872" y="975"/>
                      <a:pt x="1595" y="628"/>
                      <a:pt x="1317" y="351"/>
                    </a:cubicBezTo>
                    <a:cubicBezTo>
                      <a:pt x="1057" y="195"/>
                      <a:pt x="681" y="0"/>
                      <a:pt x="36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26;p35">
                <a:extLst>
                  <a:ext uri="{FF2B5EF4-FFF2-40B4-BE49-F238E27FC236}">
                    <a16:creationId xmlns:a16="http://schemas.microsoft.com/office/drawing/2014/main" id="{65578C8C-6237-45D2-A062-AFE917E3A651}"/>
                  </a:ext>
                </a:extLst>
              </p:cNvPr>
              <p:cNvSpPr/>
              <p:nvPr/>
            </p:nvSpPr>
            <p:spPr>
              <a:xfrm>
                <a:off x="1287986" y="1108051"/>
                <a:ext cx="61783" cy="7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516" extrusionOk="0">
                    <a:moveTo>
                      <a:pt x="382" y="1"/>
                    </a:moveTo>
                    <a:cubicBezTo>
                      <a:pt x="347" y="1"/>
                      <a:pt x="313" y="18"/>
                      <a:pt x="278" y="53"/>
                    </a:cubicBezTo>
                    <a:cubicBezTo>
                      <a:pt x="1" y="469"/>
                      <a:pt x="486" y="1023"/>
                      <a:pt x="694" y="1370"/>
                    </a:cubicBezTo>
                    <a:cubicBezTo>
                      <a:pt x="777" y="1474"/>
                      <a:pt x="866" y="1515"/>
                      <a:pt x="945" y="1515"/>
                    </a:cubicBezTo>
                    <a:cubicBezTo>
                      <a:pt x="1129" y="1515"/>
                      <a:pt x="1255" y="1287"/>
                      <a:pt x="1110" y="1093"/>
                    </a:cubicBezTo>
                    <a:cubicBezTo>
                      <a:pt x="971" y="885"/>
                      <a:pt x="902" y="746"/>
                      <a:pt x="763" y="538"/>
                    </a:cubicBezTo>
                    <a:cubicBezTo>
                      <a:pt x="694" y="330"/>
                      <a:pt x="625" y="192"/>
                      <a:pt x="486" y="53"/>
                    </a:cubicBezTo>
                    <a:cubicBezTo>
                      <a:pt x="451" y="18"/>
                      <a:pt x="417" y="1"/>
                      <a:pt x="38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27;p35">
                <a:extLst>
                  <a:ext uri="{FF2B5EF4-FFF2-40B4-BE49-F238E27FC236}">
                    <a16:creationId xmlns:a16="http://schemas.microsoft.com/office/drawing/2014/main" id="{4915EC81-E1E9-4662-9DDC-E19C575C4CBD}"/>
                  </a:ext>
                </a:extLst>
              </p:cNvPr>
              <p:cNvSpPr/>
              <p:nvPr/>
            </p:nvSpPr>
            <p:spPr>
              <a:xfrm>
                <a:off x="1260735" y="1559123"/>
                <a:ext cx="121106" cy="8829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795" extrusionOk="0">
                    <a:moveTo>
                      <a:pt x="2179" y="1"/>
                    </a:moveTo>
                    <a:cubicBezTo>
                      <a:pt x="2147" y="1"/>
                      <a:pt x="2113" y="11"/>
                      <a:pt x="2080" y="33"/>
                    </a:cubicBezTo>
                    <a:cubicBezTo>
                      <a:pt x="1594" y="310"/>
                      <a:pt x="1040" y="518"/>
                      <a:pt x="555" y="865"/>
                    </a:cubicBezTo>
                    <a:cubicBezTo>
                      <a:pt x="277" y="1073"/>
                      <a:pt x="0" y="1350"/>
                      <a:pt x="139" y="1697"/>
                    </a:cubicBezTo>
                    <a:cubicBezTo>
                      <a:pt x="139" y="1746"/>
                      <a:pt x="208" y="1795"/>
                      <a:pt x="273" y="1795"/>
                    </a:cubicBezTo>
                    <a:cubicBezTo>
                      <a:pt x="300" y="1795"/>
                      <a:pt x="326" y="1786"/>
                      <a:pt x="347" y="1766"/>
                    </a:cubicBezTo>
                    <a:cubicBezTo>
                      <a:pt x="485" y="1766"/>
                      <a:pt x="555" y="1766"/>
                      <a:pt x="624" y="1697"/>
                    </a:cubicBezTo>
                    <a:cubicBezTo>
                      <a:pt x="763" y="1627"/>
                      <a:pt x="901" y="1489"/>
                      <a:pt x="1040" y="1350"/>
                    </a:cubicBezTo>
                    <a:cubicBezTo>
                      <a:pt x="1456" y="1003"/>
                      <a:pt x="1872" y="657"/>
                      <a:pt x="2288" y="380"/>
                    </a:cubicBezTo>
                    <a:cubicBezTo>
                      <a:pt x="2462" y="263"/>
                      <a:pt x="2344" y="1"/>
                      <a:pt x="21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28;p35">
                <a:extLst>
                  <a:ext uri="{FF2B5EF4-FFF2-40B4-BE49-F238E27FC236}">
                    <a16:creationId xmlns:a16="http://schemas.microsoft.com/office/drawing/2014/main" id="{8A48B21B-E04F-49FA-9D2B-7713A68BDB65}"/>
                  </a:ext>
                </a:extLst>
              </p:cNvPr>
              <p:cNvSpPr/>
              <p:nvPr/>
            </p:nvSpPr>
            <p:spPr>
              <a:xfrm>
                <a:off x="1332306" y="1595032"/>
                <a:ext cx="62570" cy="50961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36" extrusionOk="0">
                    <a:moveTo>
                      <a:pt x="1035" y="1"/>
                    </a:moveTo>
                    <a:cubicBezTo>
                      <a:pt x="994" y="1"/>
                      <a:pt x="948" y="19"/>
                      <a:pt x="902" y="65"/>
                    </a:cubicBezTo>
                    <a:cubicBezTo>
                      <a:pt x="694" y="135"/>
                      <a:pt x="555" y="273"/>
                      <a:pt x="347" y="412"/>
                    </a:cubicBezTo>
                    <a:cubicBezTo>
                      <a:pt x="209" y="551"/>
                      <a:pt x="1" y="620"/>
                      <a:pt x="1" y="828"/>
                    </a:cubicBezTo>
                    <a:cubicBezTo>
                      <a:pt x="1" y="967"/>
                      <a:pt x="70" y="1036"/>
                      <a:pt x="139" y="1036"/>
                    </a:cubicBezTo>
                    <a:cubicBezTo>
                      <a:pt x="278" y="1036"/>
                      <a:pt x="486" y="967"/>
                      <a:pt x="625" y="828"/>
                    </a:cubicBezTo>
                    <a:cubicBezTo>
                      <a:pt x="763" y="689"/>
                      <a:pt x="971" y="481"/>
                      <a:pt x="1110" y="343"/>
                    </a:cubicBezTo>
                    <a:cubicBezTo>
                      <a:pt x="1272" y="235"/>
                      <a:pt x="1182" y="1"/>
                      <a:pt x="103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29;p35">
                <a:extLst>
                  <a:ext uri="{FF2B5EF4-FFF2-40B4-BE49-F238E27FC236}">
                    <a16:creationId xmlns:a16="http://schemas.microsoft.com/office/drawing/2014/main" id="{9ED13B07-342F-4496-877A-C64418792DCC}"/>
                  </a:ext>
                </a:extLst>
              </p:cNvPr>
              <p:cNvSpPr/>
              <p:nvPr/>
            </p:nvSpPr>
            <p:spPr>
              <a:xfrm>
                <a:off x="1761932" y="1494930"/>
                <a:ext cx="51207" cy="5666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152" extrusionOk="0">
                    <a:moveTo>
                      <a:pt x="279" y="1"/>
                    </a:moveTo>
                    <a:cubicBezTo>
                      <a:pt x="147" y="1"/>
                      <a:pt x="1" y="108"/>
                      <a:pt x="1" y="298"/>
                    </a:cubicBezTo>
                    <a:cubicBezTo>
                      <a:pt x="1" y="506"/>
                      <a:pt x="140" y="783"/>
                      <a:pt x="278" y="991"/>
                    </a:cubicBezTo>
                    <a:cubicBezTo>
                      <a:pt x="398" y="1071"/>
                      <a:pt x="588" y="1151"/>
                      <a:pt x="753" y="1151"/>
                    </a:cubicBezTo>
                    <a:cubicBezTo>
                      <a:pt x="874" y="1151"/>
                      <a:pt x="982" y="1109"/>
                      <a:pt x="1041" y="991"/>
                    </a:cubicBezTo>
                    <a:cubicBezTo>
                      <a:pt x="1041" y="922"/>
                      <a:pt x="1041" y="853"/>
                      <a:pt x="1041" y="853"/>
                    </a:cubicBezTo>
                    <a:cubicBezTo>
                      <a:pt x="971" y="645"/>
                      <a:pt x="763" y="714"/>
                      <a:pt x="625" y="645"/>
                    </a:cubicBezTo>
                    <a:cubicBezTo>
                      <a:pt x="486" y="575"/>
                      <a:pt x="555" y="367"/>
                      <a:pt x="486" y="229"/>
                    </a:cubicBezTo>
                    <a:cubicBezTo>
                      <a:pt x="486" y="73"/>
                      <a:pt x="388" y="1"/>
                      <a:pt x="2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30;p35">
                <a:extLst>
                  <a:ext uri="{FF2B5EF4-FFF2-40B4-BE49-F238E27FC236}">
                    <a16:creationId xmlns:a16="http://schemas.microsoft.com/office/drawing/2014/main" id="{ED1B1D1A-A948-464E-ACFD-4902761125D9}"/>
                  </a:ext>
                </a:extLst>
              </p:cNvPr>
              <p:cNvSpPr/>
              <p:nvPr/>
            </p:nvSpPr>
            <p:spPr>
              <a:xfrm>
                <a:off x="1424390" y="1281101"/>
                <a:ext cx="101036" cy="7693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64" extrusionOk="0">
                    <a:moveTo>
                      <a:pt x="208" y="1"/>
                    </a:moveTo>
                    <a:cubicBezTo>
                      <a:pt x="70" y="1"/>
                      <a:pt x="0" y="70"/>
                      <a:pt x="70" y="139"/>
                    </a:cubicBezTo>
                    <a:cubicBezTo>
                      <a:pt x="208" y="486"/>
                      <a:pt x="555" y="625"/>
                      <a:pt x="832" y="833"/>
                    </a:cubicBezTo>
                    <a:lnTo>
                      <a:pt x="1733" y="1526"/>
                    </a:lnTo>
                    <a:cubicBezTo>
                      <a:pt x="1760" y="1552"/>
                      <a:pt x="1789" y="1564"/>
                      <a:pt x="1817" y="1564"/>
                    </a:cubicBezTo>
                    <a:cubicBezTo>
                      <a:pt x="1939" y="1564"/>
                      <a:pt x="2053" y="1361"/>
                      <a:pt x="1941" y="1249"/>
                    </a:cubicBezTo>
                    <a:lnTo>
                      <a:pt x="1040" y="555"/>
                    </a:lnTo>
                    <a:cubicBezTo>
                      <a:pt x="832" y="278"/>
                      <a:pt x="486" y="70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31;p35">
                <a:extLst>
                  <a:ext uri="{FF2B5EF4-FFF2-40B4-BE49-F238E27FC236}">
                    <a16:creationId xmlns:a16="http://schemas.microsoft.com/office/drawing/2014/main" id="{C68B3817-D949-496D-9B56-B5D62124FC8E}"/>
                  </a:ext>
                </a:extLst>
              </p:cNvPr>
              <p:cNvSpPr/>
              <p:nvPr/>
            </p:nvSpPr>
            <p:spPr>
              <a:xfrm>
                <a:off x="1475548" y="1270870"/>
                <a:ext cx="4579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97" extrusionOk="0">
                    <a:moveTo>
                      <a:pt x="208" y="1"/>
                    </a:moveTo>
                    <a:cubicBezTo>
                      <a:pt x="139" y="1"/>
                      <a:pt x="69" y="1"/>
                      <a:pt x="69" y="140"/>
                    </a:cubicBezTo>
                    <a:cubicBezTo>
                      <a:pt x="0" y="347"/>
                      <a:pt x="139" y="417"/>
                      <a:pt x="208" y="555"/>
                    </a:cubicBezTo>
                    <a:cubicBezTo>
                      <a:pt x="347" y="763"/>
                      <a:pt x="416" y="971"/>
                      <a:pt x="555" y="1110"/>
                    </a:cubicBezTo>
                    <a:cubicBezTo>
                      <a:pt x="595" y="1171"/>
                      <a:pt x="648" y="1196"/>
                      <a:pt x="698" y="1196"/>
                    </a:cubicBezTo>
                    <a:cubicBezTo>
                      <a:pt x="820" y="1196"/>
                      <a:pt x="930" y="1049"/>
                      <a:pt x="832" y="902"/>
                    </a:cubicBezTo>
                    <a:cubicBezTo>
                      <a:pt x="763" y="694"/>
                      <a:pt x="693" y="555"/>
                      <a:pt x="555" y="347"/>
                    </a:cubicBezTo>
                    <a:cubicBezTo>
                      <a:pt x="485" y="140"/>
                      <a:pt x="485" y="1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32;p35">
                <a:extLst>
                  <a:ext uri="{FF2B5EF4-FFF2-40B4-BE49-F238E27FC236}">
                    <a16:creationId xmlns:a16="http://schemas.microsoft.com/office/drawing/2014/main" id="{D3B624E0-C13E-48CA-A96E-4CEF36EF3FB2}"/>
                  </a:ext>
                </a:extLst>
              </p:cNvPr>
              <p:cNvSpPr/>
              <p:nvPr/>
            </p:nvSpPr>
            <p:spPr>
              <a:xfrm>
                <a:off x="1390301" y="1400141"/>
                <a:ext cx="74129" cy="31924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49" extrusionOk="0">
                    <a:moveTo>
                      <a:pt x="1231" y="0"/>
                    </a:moveTo>
                    <a:cubicBezTo>
                      <a:pt x="1215" y="0"/>
                      <a:pt x="1197" y="2"/>
                      <a:pt x="1179" y="7"/>
                    </a:cubicBezTo>
                    <a:lnTo>
                      <a:pt x="624" y="7"/>
                    </a:lnTo>
                    <a:cubicBezTo>
                      <a:pt x="416" y="7"/>
                      <a:pt x="208" y="7"/>
                      <a:pt x="139" y="215"/>
                    </a:cubicBezTo>
                    <a:cubicBezTo>
                      <a:pt x="0" y="284"/>
                      <a:pt x="70" y="423"/>
                      <a:pt x="139" y="562"/>
                    </a:cubicBezTo>
                    <a:cubicBezTo>
                      <a:pt x="208" y="631"/>
                      <a:pt x="277" y="648"/>
                      <a:pt x="355" y="648"/>
                    </a:cubicBezTo>
                    <a:cubicBezTo>
                      <a:pt x="433" y="648"/>
                      <a:pt x="520" y="631"/>
                      <a:pt x="624" y="631"/>
                    </a:cubicBezTo>
                    <a:cubicBezTo>
                      <a:pt x="832" y="562"/>
                      <a:pt x="1040" y="492"/>
                      <a:pt x="1248" y="492"/>
                    </a:cubicBezTo>
                    <a:cubicBezTo>
                      <a:pt x="1507" y="427"/>
                      <a:pt x="1464" y="0"/>
                      <a:pt x="12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33;p35">
                <a:extLst>
                  <a:ext uri="{FF2B5EF4-FFF2-40B4-BE49-F238E27FC236}">
                    <a16:creationId xmlns:a16="http://schemas.microsoft.com/office/drawing/2014/main" id="{99ED100E-6B63-404C-915C-F8DCE24538B0}"/>
                  </a:ext>
                </a:extLst>
              </p:cNvPr>
              <p:cNvSpPr/>
              <p:nvPr/>
            </p:nvSpPr>
            <p:spPr>
              <a:xfrm>
                <a:off x="1353901" y="1444461"/>
                <a:ext cx="62570" cy="30203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14" extrusionOk="0">
                    <a:moveTo>
                      <a:pt x="478" y="0"/>
                    </a:moveTo>
                    <a:cubicBezTo>
                      <a:pt x="221" y="0"/>
                      <a:pt x="1" y="432"/>
                      <a:pt x="324" y="562"/>
                    </a:cubicBezTo>
                    <a:cubicBezTo>
                      <a:pt x="428" y="596"/>
                      <a:pt x="532" y="614"/>
                      <a:pt x="636" y="614"/>
                    </a:cubicBezTo>
                    <a:cubicBezTo>
                      <a:pt x="740" y="614"/>
                      <a:pt x="844" y="596"/>
                      <a:pt x="948" y="562"/>
                    </a:cubicBezTo>
                    <a:cubicBezTo>
                      <a:pt x="1272" y="562"/>
                      <a:pt x="1233" y="139"/>
                      <a:pt x="944" y="139"/>
                    </a:cubicBezTo>
                    <a:cubicBezTo>
                      <a:pt x="924" y="139"/>
                      <a:pt x="902" y="141"/>
                      <a:pt x="879" y="146"/>
                    </a:cubicBezTo>
                    <a:cubicBezTo>
                      <a:pt x="810" y="146"/>
                      <a:pt x="671" y="76"/>
                      <a:pt x="532" y="7"/>
                    </a:cubicBezTo>
                    <a:cubicBezTo>
                      <a:pt x="514" y="3"/>
                      <a:pt x="496" y="0"/>
                      <a:pt x="4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34;p35">
                <a:extLst>
                  <a:ext uri="{FF2B5EF4-FFF2-40B4-BE49-F238E27FC236}">
                    <a16:creationId xmlns:a16="http://schemas.microsoft.com/office/drawing/2014/main" id="{72FC8866-DCC9-42B2-B5E3-09A87AB14859}"/>
                  </a:ext>
                </a:extLst>
              </p:cNvPr>
              <p:cNvSpPr/>
              <p:nvPr/>
            </p:nvSpPr>
            <p:spPr>
              <a:xfrm>
                <a:off x="1498175" y="1400731"/>
                <a:ext cx="61094" cy="531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080" extrusionOk="0">
                    <a:moveTo>
                      <a:pt x="366" y="1"/>
                    </a:moveTo>
                    <a:cubicBezTo>
                      <a:pt x="180" y="1"/>
                      <a:pt x="0" y="262"/>
                      <a:pt x="164" y="480"/>
                    </a:cubicBezTo>
                    <a:cubicBezTo>
                      <a:pt x="372" y="688"/>
                      <a:pt x="580" y="896"/>
                      <a:pt x="857" y="1035"/>
                    </a:cubicBezTo>
                    <a:cubicBezTo>
                      <a:pt x="888" y="1066"/>
                      <a:pt x="927" y="1080"/>
                      <a:pt x="966" y="1080"/>
                    </a:cubicBezTo>
                    <a:cubicBezTo>
                      <a:pt x="1100" y="1080"/>
                      <a:pt x="1242" y="919"/>
                      <a:pt x="1135" y="757"/>
                    </a:cubicBezTo>
                    <a:cubicBezTo>
                      <a:pt x="927" y="550"/>
                      <a:pt x="719" y="272"/>
                      <a:pt x="511" y="64"/>
                    </a:cubicBezTo>
                    <a:cubicBezTo>
                      <a:pt x="466" y="20"/>
                      <a:pt x="416" y="1"/>
                      <a:pt x="36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35;p35">
                <a:extLst>
                  <a:ext uri="{FF2B5EF4-FFF2-40B4-BE49-F238E27FC236}">
                    <a16:creationId xmlns:a16="http://schemas.microsoft.com/office/drawing/2014/main" id="{77947D9F-AADE-4B95-9481-D4D72A793D4E}"/>
                  </a:ext>
                </a:extLst>
              </p:cNvPr>
              <p:cNvSpPr/>
              <p:nvPr/>
            </p:nvSpPr>
            <p:spPr>
              <a:xfrm>
                <a:off x="1482336" y="1482190"/>
                <a:ext cx="120958" cy="556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1132" extrusionOk="0">
                    <a:moveTo>
                      <a:pt x="2165" y="0"/>
                    </a:moveTo>
                    <a:cubicBezTo>
                      <a:pt x="1986" y="0"/>
                      <a:pt x="1797" y="124"/>
                      <a:pt x="1872" y="349"/>
                    </a:cubicBezTo>
                    <a:lnTo>
                      <a:pt x="1872" y="488"/>
                    </a:lnTo>
                    <a:cubicBezTo>
                      <a:pt x="1838" y="453"/>
                      <a:pt x="1820" y="436"/>
                      <a:pt x="1803" y="436"/>
                    </a:cubicBezTo>
                    <a:cubicBezTo>
                      <a:pt x="1786" y="436"/>
                      <a:pt x="1768" y="453"/>
                      <a:pt x="1734" y="488"/>
                    </a:cubicBezTo>
                    <a:cubicBezTo>
                      <a:pt x="1457" y="557"/>
                      <a:pt x="1249" y="626"/>
                      <a:pt x="971" y="696"/>
                    </a:cubicBezTo>
                    <a:cubicBezTo>
                      <a:pt x="694" y="626"/>
                      <a:pt x="417" y="626"/>
                      <a:pt x="209" y="557"/>
                    </a:cubicBezTo>
                    <a:cubicBezTo>
                      <a:pt x="70" y="557"/>
                      <a:pt x="1" y="696"/>
                      <a:pt x="70" y="834"/>
                    </a:cubicBezTo>
                    <a:cubicBezTo>
                      <a:pt x="375" y="1025"/>
                      <a:pt x="721" y="1132"/>
                      <a:pt x="1075" y="1132"/>
                    </a:cubicBezTo>
                    <a:cubicBezTo>
                      <a:pt x="1366" y="1132"/>
                      <a:pt x="1661" y="1060"/>
                      <a:pt x="1942" y="904"/>
                    </a:cubicBezTo>
                    <a:cubicBezTo>
                      <a:pt x="2011" y="834"/>
                      <a:pt x="2080" y="765"/>
                      <a:pt x="2080" y="626"/>
                    </a:cubicBezTo>
                    <a:cubicBezTo>
                      <a:pt x="2119" y="665"/>
                      <a:pt x="2163" y="682"/>
                      <a:pt x="2207" y="682"/>
                    </a:cubicBezTo>
                    <a:cubicBezTo>
                      <a:pt x="2319" y="682"/>
                      <a:pt x="2427" y="568"/>
                      <a:pt x="2427" y="419"/>
                    </a:cubicBezTo>
                    <a:cubicBezTo>
                      <a:pt x="2427" y="349"/>
                      <a:pt x="2427" y="349"/>
                      <a:pt x="2427" y="280"/>
                    </a:cubicBezTo>
                    <a:cubicBezTo>
                      <a:pt x="2459" y="89"/>
                      <a:pt x="2316" y="0"/>
                      <a:pt x="21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36;p35">
                <a:extLst>
                  <a:ext uri="{FF2B5EF4-FFF2-40B4-BE49-F238E27FC236}">
                    <a16:creationId xmlns:a16="http://schemas.microsoft.com/office/drawing/2014/main" id="{73645F9E-26E9-4FF9-B853-869E80A0A8CC}"/>
                  </a:ext>
                </a:extLst>
              </p:cNvPr>
              <p:cNvSpPr/>
              <p:nvPr/>
            </p:nvSpPr>
            <p:spPr>
              <a:xfrm>
                <a:off x="1440131" y="1508212"/>
                <a:ext cx="41320" cy="3330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77" extrusionOk="0">
                    <a:moveTo>
                      <a:pt x="595" y="0"/>
                    </a:moveTo>
                    <a:cubicBezTo>
                      <a:pt x="569" y="0"/>
                      <a:pt x="541" y="9"/>
                      <a:pt x="512" y="28"/>
                    </a:cubicBezTo>
                    <a:cubicBezTo>
                      <a:pt x="443" y="28"/>
                      <a:pt x="304" y="236"/>
                      <a:pt x="304" y="236"/>
                    </a:cubicBezTo>
                    <a:cubicBezTo>
                      <a:pt x="1" y="297"/>
                      <a:pt x="69" y="677"/>
                      <a:pt x="278" y="677"/>
                    </a:cubicBezTo>
                    <a:cubicBezTo>
                      <a:pt x="307" y="677"/>
                      <a:pt x="339" y="669"/>
                      <a:pt x="374" y="652"/>
                    </a:cubicBezTo>
                    <a:cubicBezTo>
                      <a:pt x="582" y="652"/>
                      <a:pt x="582" y="513"/>
                      <a:pt x="720" y="444"/>
                    </a:cubicBezTo>
                    <a:cubicBezTo>
                      <a:pt x="839" y="325"/>
                      <a:pt x="753" y="0"/>
                      <a:pt x="5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37;p35">
                <a:extLst>
                  <a:ext uri="{FF2B5EF4-FFF2-40B4-BE49-F238E27FC236}">
                    <a16:creationId xmlns:a16="http://schemas.microsoft.com/office/drawing/2014/main" id="{A1B62EA1-7802-42B4-AB46-43764D7816A2}"/>
                  </a:ext>
                </a:extLst>
              </p:cNvPr>
              <p:cNvSpPr/>
              <p:nvPr/>
            </p:nvSpPr>
            <p:spPr>
              <a:xfrm>
                <a:off x="1591488" y="1546777"/>
                <a:ext cx="40139" cy="24201"/>
              </a:xfrm>
              <a:custGeom>
                <a:avLst/>
                <a:gdLst/>
                <a:ahLst/>
                <a:cxnLst/>
                <a:rect l="l" t="t" r="r" b="b"/>
                <a:pathLst>
                  <a:path w="816" h="492" extrusionOk="0">
                    <a:moveTo>
                      <a:pt x="532" y="1"/>
                    </a:moveTo>
                    <a:cubicBezTo>
                      <a:pt x="517" y="1"/>
                      <a:pt x="502" y="3"/>
                      <a:pt x="485" y="7"/>
                    </a:cubicBezTo>
                    <a:lnTo>
                      <a:pt x="277" y="7"/>
                    </a:lnTo>
                    <a:cubicBezTo>
                      <a:pt x="0" y="7"/>
                      <a:pt x="0" y="492"/>
                      <a:pt x="347" y="492"/>
                    </a:cubicBezTo>
                    <a:lnTo>
                      <a:pt x="555" y="492"/>
                    </a:lnTo>
                    <a:cubicBezTo>
                      <a:pt x="816" y="492"/>
                      <a:pt x="769" y="1"/>
                      <a:pt x="53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38;p35">
                <a:extLst>
                  <a:ext uri="{FF2B5EF4-FFF2-40B4-BE49-F238E27FC236}">
                    <a16:creationId xmlns:a16="http://schemas.microsoft.com/office/drawing/2014/main" id="{69992C69-0B36-4651-8721-964F04768FFD}"/>
                  </a:ext>
                </a:extLst>
              </p:cNvPr>
              <p:cNvSpPr/>
              <p:nvPr/>
            </p:nvSpPr>
            <p:spPr>
              <a:xfrm>
                <a:off x="1533493" y="1706988"/>
                <a:ext cx="50075" cy="4904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97" extrusionOk="0">
                    <a:moveTo>
                      <a:pt x="621" y="1"/>
                    </a:moveTo>
                    <a:cubicBezTo>
                      <a:pt x="600" y="1"/>
                      <a:pt x="578" y="3"/>
                      <a:pt x="555" y="8"/>
                    </a:cubicBezTo>
                    <a:lnTo>
                      <a:pt x="278" y="8"/>
                    </a:lnTo>
                    <a:cubicBezTo>
                      <a:pt x="1" y="77"/>
                      <a:pt x="1" y="493"/>
                      <a:pt x="278" y="562"/>
                    </a:cubicBezTo>
                    <a:cubicBezTo>
                      <a:pt x="278" y="562"/>
                      <a:pt x="278" y="632"/>
                      <a:pt x="278" y="701"/>
                    </a:cubicBezTo>
                    <a:cubicBezTo>
                      <a:pt x="164" y="872"/>
                      <a:pt x="284" y="996"/>
                      <a:pt x="408" y="996"/>
                    </a:cubicBezTo>
                    <a:cubicBezTo>
                      <a:pt x="435" y="996"/>
                      <a:pt x="461" y="990"/>
                      <a:pt x="486" y="978"/>
                    </a:cubicBezTo>
                    <a:cubicBezTo>
                      <a:pt x="694" y="978"/>
                      <a:pt x="763" y="770"/>
                      <a:pt x="763" y="632"/>
                    </a:cubicBezTo>
                    <a:cubicBezTo>
                      <a:pt x="763" y="562"/>
                      <a:pt x="694" y="562"/>
                      <a:pt x="694" y="493"/>
                    </a:cubicBezTo>
                    <a:cubicBezTo>
                      <a:pt x="1017" y="428"/>
                      <a:pt x="918" y="1"/>
                      <a:pt x="6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39;p35">
                <a:extLst>
                  <a:ext uri="{FF2B5EF4-FFF2-40B4-BE49-F238E27FC236}">
                    <a16:creationId xmlns:a16="http://schemas.microsoft.com/office/drawing/2014/main" id="{4AB44274-E938-4652-8F0E-0DE71461D706}"/>
                  </a:ext>
                </a:extLst>
              </p:cNvPr>
              <p:cNvSpPr/>
              <p:nvPr/>
            </p:nvSpPr>
            <p:spPr>
              <a:xfrm>
                <a:off x="1639842" y="1450659"/>
                <a:ext cx="47124" cy="66111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344" extrusionOk="0">
                    <a:moveTo>
                      <a:pt x="187" y="1"/>
                    </a:moveTo>
                    <a:cubicBezTo>
                      <a:pt x="81" y="1"/>
                      <a:pt x="1" y="102"/>
                      <a:pt x="57" y="158"/>
                    </a:cubicBezTo>
                    <a:cubicBezTo>
                      <a:pt x="57" y="436"/>
                      <a:pt x="265" y="713"/>
                      <a:pt x="195" y="921"/>
                    </a:cubicBezTo>
                    <a:cubicBezTo>
                      <a:pt x="147" y="1115"/>
                      <a:pt x="405" y="1344"/>
                      <a:pt x="587" y="1344"/>
                    </a:cubicBezTo>
                    <a:cubicBezTo>
                      <a:pt x="665" y="1344"/>
                      <a:pt x="729" y="1302"/>
                      <a:pt x="750" y="1198"/>
                    </a:cubicBezTo>
                    <a:cubicBezTo>
                      <a:pt x="958" y="713"/>
                      <a:pt x="681" y="228"/>
                      <a:pt x="265" y="20"/>
                    </a:cubicBezTo>
                    <a:cubicBezTo>
                      <a:pt x="238" y="7"/>
                      <a:pt x="212" y="1"/>
                      <a:pt x="18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40;p35">
                <a:extLst>
                  <a:ext uri="{FF2B5EF4-FFF2-40B4-BE49-F238E27FC236}">
                    <a16:creationId xmlns:a16="http://schemas.microsoft.com/office/drawing/2014/main" id="{8B197566-F6FB-443B-BEFE-659C8EFCB39C}"/>
                  </a:ext>
                </a:extLst>
              </p:cNvPr>
              <p:cNvSpPr/>
              <p:nvPr/>
            </p:nvSpPr>
            <p:spPr>
              <a:xfrm>
                <a:off x="1565811" y="1419374"/>
                <a:ext cx="70047" cy="36991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752" extrusionOk="0">
                    <a:moveTo>
                      <a:pt x="393" y="0"/>
                    </a:moveTo>
                    <a:cubicBezTo>
                      <a:pt x="170" y="0"/>
                      <a:pt x="0" y="283"/>
                      <a:pt x="175" y="517"/>
                    </a:cubicBezTo>
                    <a:cubicBezTo>
                      <a:pt x="383" y="673"/>
                      <a:pt x="630" y="751"/>
                      <a:pt x="887" y="751"/>
                    </a:cubicBezTo>
                    <a:cubicBezTo>
                      <a:pt x="973" y="751"/>
                      <a:pt x="1059" y="742"/>
                      <a:pt x="1146" y="725"/>
                    </a:cubicBezTo>
                    <a:cubicBezTo>
                      <a:pt x="1354" y="725"/>
                      <a:pt x="1423" y="309"/>
                      <a:pt x="1146" y="240"/>
                    </a:cubicBezTo>
                    <a:cubicBezTo>
                      <a:pt x="869" y="240"/>
                      <a:pt x="661" y="171"/>
                      <a:pt x="522" y="32"/>
                    </a:cubicBezTo>
                    <a:cubicBezTo>
                      <a:pt x="478" y="10"/>
                      <a:pt x="435" y="0"/>
                      <a:pt x="3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41;p35">
                <a:extLst>
                  <a:ext uri="{FF2B5EF4-FFF2-40B4-BE49-F238E27FC236}">
                    <a16:creationId xmlns:a16="http://schemas.microsoft.com/office/drawing/2014/main" id="{DBC101DC-F1D7-4AED-91EA-DA646A444CC4}"/>
                  </a:ext>
                </a:extLst>
              </p:cNvPr>
              <p:cNvSpPr/>
              <p:nvPr/>
            </p:nvSpPr>
            <p:spPr>
              <a:xfrm>
                <a:off x="1658879" y="1367233"/>
                <a:ext cx="75851" cy="51404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45" extrusionOk="0">
                    <a:moveTo>
                      <a:pt x="1065" y="0"/>
                    </a:moveTo>
                    <a:cubicBezTo>
                      <a:pt x="1021" y="0"/>
                      <a:pt x="987" y="17"/>
                      <a:pt x="987" y="52"/>
                    </a:cubicBezTo>
                    <a:cubicBezTo>
                      <a:pt x="848" y="191"/>
                      <a:pt x="779" y="329"/>
                      <a:pt x="779" y="468"/>
                    </a:cubicBezTo>
                    <a:cubicBezTo>
                      <a:pt x="779" y="527"/>
                      <a:pt x="754" y="548"/>
                      <a:pt x="715" y="548"/>
                    </a:cubicBezTo>
                    <a:cubicBezTo>
                      <a:pt x="662" y="548"/>
                      <a:pt x="582" y="508"/>
                      <a:pt x="502" y="468"/>
                    </a:cubicBezTo>
                    <a:cubicBezTo>
                      <a:pt x="461" y="428"/>
                      <a:pt x="416" y="411"/>
                      <a:pt x="371" y="411"/>
                    </a:cubicBezTo>
                    <a:cubicBezTo>
                      <a:pt x="183" y="411"/>
                      <a:pt x="1" y="703"/>
                      <a:pt x="224" y="815"/>
                    </a:cubicBezTo>
                    <a:cubicBezTo>
                      <a:pt x="346" y="977"/>
                      <a:pt x="516" y="1044"/>
                      <a:pt x="705" y="1044"/>
                    </a:cubicBezTo>
                    <a:cubicBezTo>
                      <a:pt x="838" y="1044"/>
                      <a:pt x="982" y="1011"/>
                      <a:pt x="1125" y="953"/>
                    </a:cubicBezTo>
                    <a:cubicBezTo>
                      <a:pt x="1333" y="745"/>
                      <a:pt x="1541" y="260"/>
                      <a:pt x="1195" y="52"/>
                    </a:cubicBezTo>
                    <a:cubicBezTo>
                      <a:pt x="1160" y="17"/>
                      <a:pt x="1108" y="0"/>
                      <a:pt x="10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42;p35">
                <a:extLst>
                  <a:ext uri="{FF2B5EF4-FFF2-40B4-BE49-F238E27FC236}">
                    <a16:creationId xmlns:a16="http://schemas.microsoft.com/office/drawing/2014/main" id="{49D58E4B-CA25-48A8-8D40-A257C0152853}"/>
                  </a:ext>
                </a:extLst>
              </p:cNvPr>
              <p:cNvSpPr/>
              <p:nvPr/>
            </p:nvSpPr>
            <p:spPr>
              <a:xfrm>
                <a:off x="1608508" y="1290005"/>
                <a:ext cx="65619" cy="58733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94" extrusionOk="0">
                    <a:moveTo>
                      <a:pt x="981" y="1"/>
                    </a:moveTo>
                    <a:cubicBezTo>
                      <a:pt x="949" y="1"/>
                      <a:pt x="920" y="9"/>
                      <a:pt x="902" y="28"/>
                    </a:cubicBezTo>
                    <a:cubicBezTo>
                      <a:pt x="763" y="28"/>
                      <a:pt x="694" y="166"/>
                      <a:pt x="555" y="236"/>
                    </a:cubicBezTo>
                    <a:lnTo>
                      <a:pt x="555" y="166"/>
                    </a:lnTo>
                    <a:cubicBezTo>
                      <a:pt x="520" y="132"/>
                      <a:pt x="486" y="114"/>
                      <a:pt x="451" y="114"/>
                    </a:cubicBezTo>
                    <a:cubicBezTo>
                      <a:pt x="417" y="114"/>
                      <a:pt x="382" y="132"/>
                      <a:pt x="347" y="166"/>
                    </a:cubicBezTo>
                    <a:cubicBezTo>
                      <a:pt x="1" y="513"/>
                      <a:pt x="486" y="998"/>
                      <a:pt x="763" y="1137"/>
                    </a:cubicBezTo>
                    <a:cubicBezTo>
                      <a:pt x="816" y="1177"/>
                      <a:pt x="872" y="1194"/>
                      <a:pt x="925" y="1194"/>
                    </a:cubicBezTo>
                    <a:cubicBezTo>
                      <a:pt x="1150" y="1194"/>
                      <a:pt x="1334" y="889"/>
                      <a:pt x="1110" y="721"/>
                    </a:cubicBezTo>
                    <a:cubicBezTo>
                      <a:pt x="1040" y="721"/>
                      <a:pt x="971" y="652"/>
                      <a:pt x="971" y="582"/>
                    </a:cubicBezTo>
                    <a:cubicBezTo>
                      <a:pt x="1110" y="513"/>
                      <a:pt x="1318" y="374"/>
                      <a:pt x="1179" y="166"/>
                    </a:cubicBezTo>
                    <a:cubicBezTo>
                      <a:pt x="1179" y="65"/>
                      <a:pt x="1068" y="1"/>
                      <a:pt x="98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43;p35">
                <a:extLst>
                  <a:ext uri="{FF2B5EF4-FFF2-40B4-BE49-F238E27FC236}">
                    <a16:creationId xmlns:a16="http://schemas.microsoft.com/office/drawing/2014/main" id="{3F378809-4086-4C32-8440-D4153759B6C6}"/>
                  </a:ext>
                </a:extLst>
              </p:cNvPr>
              <p:cNvSpPr/>
              <p:nvPr/>
            </p:nvSpPr>
            <p:spPr>
              <a:xfrm>
                <a:off x="1206183" y="2087916"/>
                <a:ext cx="110087" cy="17723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603" extrusionOk="0">
                    <a:moveTo>
                      <a:pt x="237" y="0"/>
                    </a:moveTo>
                    <a:cubicBezTo>
                      <a:pt x="139" y="0"/>
                      <a:pt x="51" y="64"/>
                      <a:pt x="0" y="166"/>
                    </a:cubicBezTo>
                    <a:cubicBezTo>
                      <a:pt x="0" y="513"/>
                      <a:pt x="69" y="859"/>
                      <a:pt x="277" y="1206"/>
                    </a:cubicBezTo>
                    <a:lnTo>
                      <a:pt x="139" y="1206"/>
                    </a:lnTo>
                    <a:cubicBezTo>
                      <a:pt x="69" y="1206"/>
                      <a:pt x="0" y="1344"/>
                      <a:pt x="69" y="1414"/>
                    </a:cubicBezTo>
                    <a:cubicBezTo>
                      <a:pt x="208" y="1622"/>
                      <a:pt x="416" y="1830"/>
                      <a:pt x="624" y="1968"/>
                    </a:cubicBezTo>
                    <a:cubicBezTo>
                      <a:pt x="763" y="2315"/>
                      <a:pt x="970" y="2731"/>
                      <a:pt x="1109" y="3147"/>
                    </a:cubicBezTo>
                    <a:cubicBezTo>
                      <a:pt x="1171" y="3209"/>
                      <a:pt x="1262" y="3243"/>
                      <a:pt x="1342" y="3243"/>
                    </a:cubicBezTo>
                    <a:cubicBezTo>
                      <a:pt x="1441" y="3243"/>
                      <a:pt x="1525" y="3192"/>
                      <a:pt x="1525" y="3077"/>
                    </a:cubicBezTo>
                    <a:cubicBezTo>
                      <a:pt x="1594" y="3147"/>
                      <a:pt x="1664" y="3285"/>
                      <a:pt x="1733" y="3424"/>
                    </a:cubicBezTo>
                    <a:cubicBezTo>
                      <a:pt x="1758" y="3549"/>
                      <a:pt x="1837" y="3602"/>
                      <a:pt x="1922" y="3602"/>
                    </a:cubicBezTo>
                    <a:cubicBezTo>
                      <a:pt x="2072" y="3602"/>
                      <a:pt x="2237" y="3437"/>
                      <a:pt x="2149" y="3216"/>
                    </a:cubicBezTo>
                    <a:cubicBezTo>
                      <a:pt x="2010" y="2731"/>
                      <a:pt x="1733" y="2246"/>
                      <a:pt x="1456" y="1830"/>
                    </a:cubicBezTo>
                    <a:cubicBezTo>
                      <a:pt x="1317" y="1691"/>
                      <a:pt x="1178" y="1552"/>
                      <a:pt x="1040" y="1414"/>
                    </a:cubicBezTo>
                    <a:cubicBezTo>
                      <a:pt x="901" y="928"/>
                      <a:pt x="693" y="443"/>
                      <a:pt x="347" y="27"/>
                    </a:cubicBezTo>
                    <a:cubicBezTo>
                      <a:pt x="309" y="9"/>
                      <a:pt x="272" y="0"/>
                      <a:pt x="2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44;p35">
                <a:extLst>
                  <a:ext uri="{FF2B5EF4-FFF2-40B4-BE49-F238E27FC236}">
                    <a16:creationId xmlns:a16="http://schemas.microsoft.com/office/drawing/2014/main" id="{EB0E8252-0AA4-4236-ABEB-990762881679}"/>
                  </a:ext>
                </a:extLst>
              </p:cNvPr>
              <p:cNvSpPr/>
              <p:nvPr/>
            </p:nvSpPr>
            <p:spPr>
              <a:xfrm>
                <a:off x="1100474" y="2202430"/>
                <a:ext cx="104676" cy="48452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85" extrusionOk="0">
                    <a:moveTo>
                      <a:pt x="331" y="0"/>
                    </a:moveTo>
                    <a:cubicBezTo>
                      <a:pt x="204" y="0"/>
                      <a:pt x="99" y="47"/>
                      <a:pt x="69" y="195"/>
                    </a:cubicBezTo>
                    <a:cubicBezTo>
                      <a:pt x="0" y="541"/>
                      <a:pt x="555" y="749"/>
                      <a:pt x="832" y="819"/>
                    </a:cubicBezTo>
                    <a:cubicBezTo>
                      <a:pt x="1035" y="920"/>
                      <a:pt x="1275" y="985"/>
                      <a:pt x="1552" y="985"/>
                    </a:cubicBezTo>
                    <a:cubicBezTo>
                      <a:pt x="1654" y="985"/>
                      <a:pt x="1760" y="976"/>
                      <a:pt x="1872" y="957"/>
                    </a:cubicBezTo>
                    <a:cubicBezTo>
                      <a:pt x="2128" y="893"/>
                      <a:pt x="2088" y="534"/>
                      <a:pt x="1862" y="534"/>
                    </a:cubicBezTo>
                    <a:cubicBezTo>
                      <a:pt x="1844" y="534"/>
                      <a:pt x="1824" y="536"/>
                      <a:pt x="1802" y="541"/>
                    </a:cubicBezTo>
                    <a:cubicBezTo>
                      <a:pt x="1664" y="472"/>
                      <a:pt x="1525" y="472"/>
                      <a:pt x="1387" y="403"/>
                    </a:cubicBezTo>
                    <a:cubicBezTo>
                      <a:pt x="1179" y="333"/>
                      <a:pt x="971" y="264"/>
                      <a:pt x="832" y="125"/>
                    </a:cubicBezTo>
                    <a:cubicBezTo>
                      <a:pt x="713" y="86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45;p35">
                <a:extLst>
                  <a:ext uri="{FF2B5EF4-FFF2-40B4-BE49-F238E27FC236}">
                    <a16:creationId xmlns:a16="http://schemas.microsoft.com/office/drawing/2014/main" id="{6DB014D4-FDFC-4BCE-9CC4-F257388C3838}"/>
                  </a:ext>
                </a:extLst>
              </p:cNvPr>
              <p:cNvSpPr/>
              <p:nvPr/>
            </p:nvSpPr>
            <p:spPr>
              <a:xfrm>
                <a:off x="1066336" y="2282856"/>
                <a:ext cx="118499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857" extrusionOk="0">
                    <a:moveTo>
                      <a:pt x="787" y="0"/>
                    </a:moveTo>
                    <a:cubicBezTo>
                      <a:pt x="532" y="0"/>
                      <a:pt x="301" y="62"/>
                      <a:pt x="140" y="223"/>
                    </a:cubicBezTo>
                    <a:cubicBezTo>
                      <a:pt x="1" y="293"/>
                      <a:pt x="70" y="431"/>
                      <a:pt x="140" y="501"/>
                    </a:cubicBezTo>
                    <a:cubicBezTo>
                      <a:pt x="336" y="550"/>
                      <a:pt x="566" y="599"/>
                      <a:pt x="783" y="599"/>
                    </a:cubicBezTo>
                    <a:cubicBezTo>
                      <a:pt x="872" y="599"/>
                      <a:pt x="960" y="590"/>
                      <a:pt x="1041" y="570"/>
                    </a:cubicBezTo>
                    <a:cubicBezTo>
                      <a:pt x="1387" y="639"/>
                      <a:pt x="1734" y="709"/>
                      <a:pt x="2081" y="847"/>
                    </a:cubicBezTo>
                    <a:cubicBezTo>
                      <a:pt x="2099" y="854"/>
                      <a:pt x="2117" y="856"/>
                      <a:pt x="2134" y="856"/>
                    </a:cubicBezTo>
                    <a:cubicBezTo>
                      <a:pt x="2310" y="856"/>
                      <a:pt x="2409" y="558"/>
                      <a:pt x="2219" y="431"/>
                    </a:cubicBezTo>
                    <a:cubicBezTo>
                      <a:pt x="1896" y="247"/>
                      <a:pt x="1295" y="0"/>
                      <a:pt x="78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46;p35">
                <a:extLst>
                  <a:ext uri="{FF2B5EF4-FFF2-40B4-BE49-F238E27FC236}">
                    <a16:creationId xmlns:a16="http://schemas.microsoft.com/office/drawing/2014/main" id="{5DA2ACCD-614C-417A-A288-4D24A31CF20C}"/>
                  </a:ext>
                </a:extLst>
              </p:cNvPr>
              <p:cNvSpPr/>
              <p:nvPr/>
            </p:nvSpPr>
            <p:spPr>
              <a:xfrm>
                <a:off x="1008390" y="2362002"/>
                <a:ext cx="121253" cy="44369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902" extrusionOk="0">
                    <a:moveTo>
                      <a:pt x="1318" y="1"/>
                    </a:moveTo>
                    <a:cubicBezTo>
                      <a:pt x="763" y="1"/>
                      <a:pt x="347" y="278"/>
                      <a:pt x="70" y="694"/>
                    </a:cubicBezTo>
                    <a:cubicBezTo>
                      <a:pt x="1" y="833"/>
                      <a:pt x="70" y="902"/>
                      <a:pt x="209" y="902"/>
                    </a:cubicBezTo>
                    <a:cubicBezTo>
                      <a:pt x="486" y="763"/>
                      <a:pt x="832" y="625"/>
                      <a:pt x="1110" y="486"/>
                    </a:cubicBezTo>
                    <a:cubicBezTo>
                      <a:pt x="1199" y="450"/>
                      <a:pt x="1293" y="433"/>
                      <a:pt x="1387" y="433"/>
                    </a:cubicBezTo>
                    <a:cubicBezTo>
                      <a:pt x="1657" y="433"/>
                      <a:pt x="1926" y="576"/>
                      <a:pt x="2080" y="833"/>
                    </a:cubicBezTo>
                    <a:cubicBezTo>
                      <a:pt x="2111" y="864"/>
                      <a:pt x="2150" y="878"/>
                      <a:pt x="2189" y="878"/>
                    </a:cubicBezTo>
                    <a:cubicBezTo>
                      <a:pt x="2323" y="878"/>
                      <a:pt x="2465" y="716"/>
                      <a:pt x="2357" y="555"/>
                    </a:cubicBezTo>
                    <a:cubicBezTo>
                      <a:pt x="2149" y="209"/>
                      <a:pt x="1734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47;p35">
                <a:extLst>
                  <a:ext uri="{FF2B5EF4-FFF2-40B4-BE49-F238E27FC236}">
                    <a16:creationId xmlns:a16="http://schemas.microsoft.com/office/drawing/2014/main" id="{BED6F7E5-4200-46CA-AD18-21A705C9ACF2}"/>
                  </a:ext>
                </a:extLst>
              </p:cNvPr>
              <p:cNvSpPr/>
              <p:nvPr/>
            </p:nvSpPr>
            <p:spPr>
              <a:xfrm>
                <a:off x="1011784" y="2464711"/>
                <a:ext cx="78507" cy="22283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453" extrusionOk="0">
                    <a:moveTo>
                      <a:pt x="278" y="0"/>
                    </a:moveTo>
                    <a:cubicBezTo>
                      <a:pt x="209" y="0"/>
                      <a:pt x="140" y="15"/>
                      <a:pt x="70" y="62"/>
                    </a:cubicBezTo>
                    <a:cubicBezTo>
                      <a:pt x="1" y="62"/>
                      <a:pt x="1" y="131"/>
                      <a:pt x="1" y="200"/>
                    </a:cubicBezTo>
                    <a:cubicBezTo>
                      <a:pt x="98" y="394"/>
                      <a:pt x="345" y="453"/>
                      <a:pt x="617" y="453"/>
                    </a:cubicBezTo>
                    <a:cubicBezTo>
                      <a:pt x="928" y="453"/>
                      <a:pt x="1272" y="376"/>
                      <a:pt x="1457" y="339"/>
                    </a:cubicBezTo>
                    <a:cubicBezTo>
                      <a:pt x="1595" y="270"/>
                      <a:pt x="1595" y="62"/>
                      <a:pt x="1387" y="62"/>
                    </a:cubicBezTo>
                    <a:lnTo>
                      <a:pt x="694" y="62"/>
                    </a:lnTo>
                    <a:cubicBezTo>
                      <a:pt x="555" y="62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48;p35">
                <a:extLst>
                  <a:ext uri="{FF2B5EF4-FFF2-40B4-BE49-F238E27FC236}">
                    <a16:creationId xmlns:a16="http://schemas.microsoft.com/office/drawing/2014/main" id="{F971A390-59A7-4C86-A7A1-511F99ED8995}"/>
                  </a:ext>
                </a:extLst>
              </p:cNvPr>
              <p:cNvSpPr/>
              <p:nvPr/>
            </p:nvSpPr>
            <p:spPr>
              <a:xfrm>
                <a:off x="1049316" y="2515475"/>
                <a:ext cx="27300" cy="17069"/>
              </a:xfrm>
              <a:custGeom>
                <a:avLst/>
                <a:gdLst/>
                <a:ahLst/>
                <a:cxnLst/>
                <a:rect l="l" t="t" r="r" b="b"/>
                <a:pathLst>
                  <a:path w="555" h="347" extrusionOk="0">
                    <a:moveTo>
                      <a:pt x="208" y="0"/>
                    </a:moveTo>
                    <a:cubicBezTo>
                      <a:pt x="0" y="0"/>
                      <a:pt x="0" y="347"/>
                      <a:pt x="208" y="347"/>
                    </a:cubicBezTo>
                    <a:lnTo>
                      <a:pt x="416" y="347"/>
                    </a:lnTo>
                    <a:cubicBezTo>
                      <a:pt x="555" y="277"/>
                      <a:pt x="555" y="0"/>
                      <a:pt x="34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49;p35">
                <a:extLst>
                  <a:ext uri="{FF2B5EF4-FFF2-40B4-BE49-F238E27FC236}">
                    <a16:creationId xmlns:a16="http://schemas.microsoft.com/office/drawing/2014/main" id="{7842D4E0-9FC1-4CC2-9A5B-995255111884}"/>
                  </a:ext>
                </a:extLst>
              </p:cNvPr>
              <p:cNvSpPr/>
              <p:nvPr/>
            </p:nvSpPr>
            <p:spPr>
              <a:xfrm>
                <a:off x="1097030" y="2516065"/>
                <a:ext cx="148455" cy="132419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692" extrusionOk="0">
                    <a:moveTo>
                      <a:pt x="1694" y="0"/>
                    </a:moveTo>
                    <a:cubicBezTo>
                      <a:pt x="1654" y="0"/>
                      <a:pt x="1615" y="17"/>
                      <a:pt x="1595" y="57"/>
                    </a:cubicBezTo>
                    <a:cubicBezTo>
                      <a:pt x="1526" y="196"/>
                      <a:pt x="1318" y="543"/>
                      <a:pt x="1179" y="751"/>
                    </a:cubicBezTo>
                    <a:cubicBezTo>
                      <a:pt x="902" y="751"/>
                      <a:pt x="694" y="820"/>
                      <a:pt x="417" y="889"/>
                    </a:cubicBezTo>
                    <a:cubicBezTo>
                      <a:pt x="347" y="959"/>
                      <a:pt x="278" y="1167"/>
                      <a:pt x="417" y="1236"/>
                    </a:cubicBezTo>
                    <a:cubicBezTo>
                      <a:pt x="555" y="1236"/>
                      <a:pt x="694" y="1305"/>
                      <a:pt x="833" y="1375"/>
                    </a:cubicBezTo>
                    <a:lnTo>
                      <a:pt x="625" y="1652"/>
                    </a:lnTo>
                    <a:cubicBezTo>
                      <a:pt x="417" y="1929"/>
                      <a:pt x="1" y="2414"/>
                      <a:pt x="278" y="2692"/>
                    </a:cubicBezTo>
                    <a:lnTo>
                      <a:pt x="347" y="2692"/>
                    </a:lnTo>
                    <a:cubicBezTo>
                      <a:pt x="694" y="2622"/>
                      <a:pt x="833" y="2137"/>
                      <a:pt x="971" y="1860"/>
                    </a:cubicBezTo>
                    <a:lnTo>
                      <a:pt x="1179" y="1375"/>
                    </a:lnTo>
                    <a:cubicBezTo>
                      <a:pt x="1803" y="1305"/>
                      <a:pt x="2358" y="1028"/>
                      <a:pt x="2843" y="612"/>
                    </a:cubicBezTo>
                    <a:cubicBezTo>
                      <a:pt x="3018" y="437"/>
                      <a:pt x="2899" y="164"/>
                      <a:pt x="2691" y="164"/>
                    </a:cubicBezTo>
                    <a:cubicBezTo>
                      <a:pt x="2652" y="164"/>
                      <a:pt x="2610" y="174"/>
                      <a:pt x="2566" y="196"/>
                    </a:cubicBezTo>
                    <a:cubicBezTo>
                      <a:pt x="2288" y="404"/>
                      <a:pt x="1942" y="543"/>
                      <a:pt x="1595" y="612"/>
                    </a:cubicBezTo>
                    <a:cubicBezTo>
                      <a:pt x="1664" y="473"/>
                      <a:pt x="1734" y="335"/>
                      <a:pt x="1803" y="196"/>
                    </a:cubicBezTo>
                    <a:cubicBezTo>
                      <a:pt x="1901" y="98"/>
                      <a:pt x="1791" y="0"/>
                      <a:pt x="169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50;p35">
                <a:extLst>
                  <a:ext uri="{FF2B5EF4-FFF2-40B4-BE49-F238E27FC236}">
                    <a16:creationId xmlns:a16="http://schemas.microsoft.com/office/drawing/2014/main" id="{F513A019-1BA0-456A-A152-02CF44F193F3}"/>
                  </a:ext>
                </a:extLst>
              </p:cNvPr>
              <p:cNvSpPr/>
              <p:nvPr/>
            </p:nvSpPr>
            <p:spPr>
              <a:xfrm>
                <a:off x="1141351" y="2611346"/>
                <a:ext cx="92133" cy="1292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627" extrusionOk="0">
                    <a:moveTo>
                      <a:pt x="1637" y="0"/>
                    </a:moveTo>
                    <a:cubicBezTo>
                      <a:pt x="1530" y="0"/>
                      <a:pt x="1420" y="69"/>
                      <a:pt x="1387" y="200"/>
                    </a:cubicBezTo>
                    <a:cubicBezTo>
                      <a:pt x="1318" y="339"/>
                      <a:pt x="1249" y="547"/>
                      <a:pt x="1179" y="755"/>
                    </a:cubicBezTo>
                    <a:cubicBezTo>
                      <a:pt x="902" y="963"/>
                      <a:pt x="694" y="1309"/>
                      <a:pt x="486" y="1586"/>
                    </a:cubicBezTo>
                    <a:cubicBezTo>
                      <a:pt x="348" y="1794"/>
                      <a:pt x="1" y="2280"/>
                      <a:pt x="140" y="2557"/>
                    </a:cubicBezTo>
                    <a:cubicBezTo>
                      <a:pt x="140" y="2626"/>
                      <a:pt x="209" y="2626"/>
                      <a:pt x="278" y="2626"/>
                    </a:cubicBezTo>
                    <a:cubicBezTo>
                      <a:pt x="556" y="2557"/>
                      <a:pt x="625" y="2210"/>
                      <a:pt x="763" y="1933"/>
                    </a:cubicBezTo>
                    <a:cubicBezTo>
                      <a:pt x="833" y="1794"/>
                      <a:pt x="902" y="1656"/>
                      <a:pt x="971" y="1517"/>
                    </a:cubicBezTo>
                    <a:cubicBezTo>
                      <a:pt x="971" y="1656"/>
                      <a:pt x="971" y="1725"/>
                      <a:pt x="1041" y="1794"/>
                    </a:cubicBezTo>
                    <a:cubicBezTo>
                      <a:pt x="1075" y="1898"/>
                      <a:pt x="1162" y="1950"/>
                      <a:pt x="1257" y="1950"/>
                    </a:cubicBezTo>
                    <a:cubicBezTo>
                      <a:pt x="1353" y="1950"/>
                      <a:pt x="1457" y="1898"/>
                      <a:pt x="1526" y="1794"/>
                    </a:cubicBezTo>
                    <a:cubicBezTo>
                      <a:pt x="1665" y="1309"/>
                      <a:pt x="1803" y="755"/>
                      <a:pt x="1873" y="269"/>
                    </a:cubicBezTo>
                    <a:cubicBezTo>
                      <a:pt x="1873" y="86"/>
                      <a:pt x="1757" y="0"/>
                      <a:pt x="16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51;p35">
                <a:extLst>
                  <a:ext uri="{FF2B5EF4-FFF2-40B4-BE49-F238E27FC236}">
                    <a16:creationId xmlns:a16="http://schemas.microsoft.com/office/drawing/2014/main" id="{54C35101-E9F0-4420-AFC3-A53F9942D5CA}"/>
                  </a:ext>
                </a:extLst>
              </p:cNvPr>
              <p:cNvSpPr/>
              <p:nvPr/>
            </p:nvSpPr>
            <p:spPr>
              <a:xfrm>
                <a:off x="1230040" y="2644058"/>
                <a:ext cx="54601" cy="13994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845" extrusionOk="0">
                    <a:moveTo>
                      <a:pt x="665" y="0"/>
                    </a:moveTo>
                    <a:cubicBezTo>
                      <a:pt x="514" y="0"/>
                      <a:pt x="347" y="107"/>
                      <a:pt x="347" y="298"/>
                    </a:cubicBezTo>
                    <a:cubicBezTo>
                      <a:pt x="416" y="505"/>
                      <a:pt x="347" y="783"/>
                      <a:pt x="208" y="991"/>
                    </a:cubicBezTo>
                    <a:cubicBezTo>
                      <a:pt x="70" y="1129"/>
                      <a:pt x="139" y="1407"/>
                      <a:pt x="347" y="1476"/>
                    </a:cubicBezTo>
                    <a:cubicBezTo>
                      <a:pt x="139" y="1892"/>
                      <a:pt x="0" y="2446"/>
                      <a:pt x="278" y="2793"/>
                    </a:cubicBezTo>
                    <a:cubicBezTo>
                      <a:pt x="312" y="2828"/>
                      <a:pt x="364" y="2845"/>
                      <a:pt x="425" y="2845"/>
                    </a:cubicBezTo>
                    <a:cubicBezTo>
                      <a:pt x="485" y="2845"/>
                      <a:pt x="555" y="2828"/>
                      <a:pt x="624" y="2793"/>
                    </a:cubicBezTo>
                    <a:cubicBezTo>
                      <a:pt x="763" y="2516"/>
                      <a:pt x="624" y="2169"/>
                      <a:pt x="693" y="1892"/>
                    </a:cubicBezTo>
                    <a:cubicBezTo>
                      <a:pt x="763" y="1545"/>
                      <a:pt x="901" y="1199"/>
                      <a:pt x="1109" y="852"/>
                    </a:cubicBezTo>
                    <a:cubicBezTo>
                      <a:pt x="1109" y="713"/>
                      <a:pt x="1040" y="575"/>
                      <a:pt x="901" y="575"/>
                    </a:cubicBezTo>
                    <a:cubicBezTo>
                      <a:pt x="971" y="505"/>
                      <a:pt x="971" y="367"/>
                      <a:pt x="901" y="228"/>
                    </a:cubicBezTo>
                    <a:cubicBezTo>
                      <a:pt x="901" y="72"/>
                      <a:pt x="789" y="0"/>
                      <a:pt x="6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52;p35">
                <a:extLst>
                  <a:ext uri="{FF2B5EF4-FFF2-40B4-BE49-F238E27FC236}">
                    <a16:creationId xmlns:a16="http://schemas.microsoft.com/office/drawing/2014/main" id="{637C76D1-B177-412C-A849-753AEBB1251C}"/>
                  </a:ext>
                </a:extLst>
              </p:cNvPr>
              <p:cNvSpPr/>
              <p:nvPr/>
            </p:nvSpPr>
            <p:spPr>
              <a:xfrm>
                <a:off x="1316811" y="2613363"/>
                <a:ext cx="46239" cy="168623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428" extrusionOk="0">
                    <a:moveTo>
                      <a:pt x="334" y="0"/>
                    </a:moveTo>
                    <a:cubicBezTo>
                      <a:pt x="172" y="0"/>
                      <a:pt x="0" y="107"/>
                      <a:pt x="39" y="298"/>
                    </a:cubicBezTo>
                    <a:cubicBezTo>
                      <a:pt x="39" y="506"/>
                      <a:pt x="108" y="644"/>
                      <a:pt x="246" y="714"/>
                    </a:cubicBezTo>
                    <a:cubicBezTo>
                      <a:pt x="246" y="714"/>
                      <a:pt x="177" y="783"/>
                      <a:pt x="246" y="852"/>
                    </a:cubicBezTo>
                    <a:cubicBezTo>
                      <a:pt x="246" y="1337"/>
                      <a:pt x="246" y="1823"/>
                      <a:pt x="246" y="2239"/>
                    </a:cubicBezTo>
                    <a:cubicBezTo>
                      <a:pt x="177" y="2585"/>
                      <a:pt x="177" y="3001"/>
                      <a:pt x="246" y="3348"/>
                    </a:cubicBezTo>
                    <a:cubicBezTo>
                      <a:pt x="246" y="3406"/>
                      <a:pt x="284" y="3428"/>
                      <a:pt x="332" y="3428"/>
                    </a:cubicBezTo>
                    <a:cubicBezTo>
                      <a:pt x="398" y="3428"/>
                      <a:pt x="484" y="3388"/>
                      <a:pt x="524" y="3348"/>
                    </a:cubicBezTo>
                    <a:cubicBezTo>
                      <a:pt x="662" y="2932"/>
                      <a:pt x="732" y="2585"/>
                      <a:pt x="662" y="2169"/>
                    </a:cubicBezTo>
                    <a:cubicBezTo>
                      <a:pt x="662" y="1684"/>
                      <a:pt x="662" y="1268"/>
                      <a:pt x="593" y="783"/>
                    </a:cubicBezTo>
                    <a:cubicBezTo>
                      <a:pt x="593" y="783"/>
                      <a:pt x="593" y="714"/>
                      <a:pt x="524" y="714"/>
                    </a:cubicBezTo>
                    <a:cubicBezTo>
                      <a:pt x="870" y="714"/>
                      <a:pt x="940" y="298"/>
                      <a:pt x="593" y="228"/>
                    </a:cubicBezTo>
                    <a:cubicBezTo>
                      <a:pt x="593" y="72"/>
                      <a:pt x="466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53;p35">
                <a:extLst>
                  <a:ext uri="{FF2B5EF4-FFF2-40B4-BE49-F238E27FC236}">
                    <a16:creationId xmlns:a16="http://schemas.microsoft.com/office/drawing/2014/main" id="{3A02ECC2-EB42-48F0-A730-EE0F8AD4ACD9}"/>
                  </a:ext>
                </a:extLst>
              </p:cNvPr>
              <p:cNvSpPr/>
              <p:nvPr/>
            </p:nvSpPr>
            <p:spPr>
              <a:xfrm>
                <a:off x="1366395" y="2684098"/>
                <a:ext cx="37581" cy="99610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025" extrusionOk="0">
                    <a:moveTo>
                      <a:pt x="218" y="0"/>
                    </a:moveTo>
                    <a:cubicBezTo>
                      <a:pt x="110" y="0"/>
                      <a:pt x="1" y="90"/>
                      <a:pt x="1" y="246"/>
                    </a:cubicBezTo>
                    <a:cubicBezTo>
                      <a:pt x="1" y="593"/>
                      <a:pt x="70" y="870"/>
                      <a:pt x="140" y="1216"/>
                    </a:cubicBezTo>
                    <a:cubicBezTo>
                      <a:pt x="140" y="1563"/>
                      <a:pt x="140" y="1771"/>
                      <a:pt x="348" y="1979"/>
                    </a:cubicBezTo>
                    <a:cubicBezTo>
                      <a:pt x="376" y="2008"/>
                      <a:pt x="417" y="2025"/>
                      <a:pt x="460" y="2025"/>
                    </a:cubicBezTo>
                    <a:cubicBezTo>
                      <a:pt x="520" y="2025"/>
                      <a:pt x="584" y="1991"/>
                      <a:pt x="625" y="1910"/>
                    </a:cubicBezTo>
                    <a:cubicBezTo>
                      <a:pt x="763" y="1702"/>
                      <a:pt x="694" y="1424"/>
                      <a:pt x="625" y="1147"/>
                    </a:cubicBezTo>
                    <a:cubicBezTo>
                      <a:pt x="486" y="870"/>
                      <a:pt x="486" y="523"/>
                      <a:pt x="417" y="177"/>
                    </a:cubicBezTo>
                    <a:cubicBezTo>
                      <a:pt x="387" y="55"/>
                      <a:pt x="303" y="0"/>
                      <a:pt x="2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54;p35">
                <a:extLst>
                  <a:ext uri="{FF2B5EF4-FFF2-40B4-BE49-F238E27FC236}">
                    <a16:creationId xmlns:a16="http://schemas.microsoft.com/office/drawing/2014/main" id="{E4FE7193-B65C-4BAC-A4AF-68E8C6EEAD03}"/>
                  </a:ext>
                </a:extLst>
              </p:cNvPr>
              <p:cNvSpPr/>
              <p:nvPr/>
            </p:nvSpPr>
            <p:spPr>
              <a:xfrm>
                <a:off x="1414158" y="2598754"/>
                <a:ext cx="70342" cy="18338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728" extrusionOk="0">
                    <a:moveTo>
                      <a:pt x="401" y="1"/>
                    </a:moveTo>
                    <a:cubicBezTo>
                      <a:pt x="313" y="1"/>
                      <a:pt x="233" y="53"/>
                      <a:pt x="208" y="179"/>
                    </a:cubicBezTo>
                    <a:cubicBezTo>
                      <a:pt x="139" y="387"/>
                      <a:pt x="70" y="664"/>
                      <a:pt x="70" y="872"/>
                    </a:cubicBezTo>
                    <a:cubicBezTo>
                      <a:pt x="0" y="1149"/>
                      <a:pt x="70" y="1426"/>
                      <a:pt x="139" y="1704"/>
                    </a:cubicBezTo>
                    <a:lnTo>
                      <a:pt x="208" y="1773"/>
                    </a:lnTo>
                    <a:cubicBezTo>
                      <a:pt x="70" y="1773"/>
                      <a:pt x="0" y="1912"/>
                      <a:pt x="70" y="1981"/>
                    </a:cubicBezTo>
                    <a:cubicBezTo>
                      <a:pt x="0" y="2536"/>
                      <a:pt x="208" y="3506"/>
                      <a:pt x="832" y="3714"/>
                    </a:cubicBezTo>
                    <a:cubicBezTo>
                      <a:pt x="868" y="3723"/>
                      <a:pt x="905" y="3727"/>
                      <a:pt x="942" y="3727"/>
                    </a:cubicBezTo>
                    <a:cubicBezTo>
                      <a:pt x="1190" y="3727"/>
                      <a:pt x="1429" y="3531"/>
                      <a:pt x="1248" y="3229"/>
                    </a:cubicBezTo>
                    <a:cubicBezTo>
                      <a:pt x="1110" y="3021"/>
                      <a:pt x="971" y="2882"/>
                      <a:pt x="832" y="2674"/>
                    </a:cubicBezTo>
                    <a:cubicBezTo>
                      <a:pt x="624" y="2466"/>
                      <a:pt x="486" y="2189"/>
                      <a:pt x="416" y="1981"/>
                    </a:cubicBezTo>
                    <a:cubicBezTo>
                      <a:pt x="416" y="1912"/>
                      <a:pt x="416" y="1912"/>
                      <a:pt x="416" y="1842"/>
                    </a:cubicBezTo>
                    <a:cubicBezTo>
                      <a:pt x="555" y="1842"/>
                      <a:pt x="624" y="1773"/>
                      <a:pt x="694" y="1634"/>
                    </a:cubicBezTo>
                    <a:cubicBezTo>
                      <a:pt x="694" y="1426"/>
                      <a:pt x="694" y="1288"/>
                      <a:pt x="694" y="1080"/>
                    </a:cubicBezTo>
                    <a:cubicBezTo>
                      <a:pt x="624" y="872"/>
                      <a:pt x="624" y="595"/>
                      <a:pt x="694" y="387"/>
                    </a:cubicBezTo>
                    <a:cubicBezTo>
                      <a:pt x="738" y="165"/>
                      <a:pt x="556" y="1"/>
                      <a:pt x="40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55;p35">
                <a:extLst>
                  <a:ext uri="{FF2B5EF4-FFF2-40B4-BE49-F238E27FC236}">
                    <a16:creationId xmlns:a16="http://schemas.microsoft.com/office/drawing/2014/main" id="{356EB4F4-9D76-44FF-B9CD-0B8701E32A6F}"/>
                  </a:ext>
                </a:extLst>
              </p:cNvPr>
              <p:cNvSpPr/>
              <p:nvPr/>
            </p:nvSpPr>
            <p:spPr>
              <a:xfrm>
                <a:off x="1478942" y="2644943"/>
                <a:ext cx="5799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708" extrusionOk="0">
                    <a:moveTo>
                      <a:pt x="334" y="0"/>
                    </a:moveTo>
                    <a:cubicBezTo>
                      <a:pt x="163" y="0"/>
                      <a:pt x="0" y="124"/>
                      <a:pt x="0" y="349"/>
                    </a:cubicBezTo>
                    <a:cubicBezTo>
                      <a:pt x="63" y="722"/>
                      <a:pt x="181" y="1708"/>
                      <a:pt x="704" y="1708"/>
                    </a:cubicBezTo>
                    <a:cubicBezTo>
                      <a:pt x="764" y="1708"/>
                      <a:pt x="830" y="1695"/>
                      <a:pt x="902" y="1666"/>
                    </a:cubicBezTo>
                    <a:cubicBezTo>
                      <a:pt x="1110" y="1527"/>
                      <a:pt x="1179" y="1319"/>
                      <a:pt x="1040" y="1111"/>
                    </a:cubicBezTo>
                    <a:cubicBezTo>
                      <a:pt x="971" y="1042"/>
                      <a:pt x="902" y="903"/>
                      <a:pt x="832" y="834"/>
                    </a:cubicBezTo>
                    <a:cubicBezTo>
                      <a:pt x="763" y="626"/>
                      <a:pt x="694" y="487"/>
                      <a:pt x="694" y="280"/>
                    </a:cubicBezTo>
                    <a:cubicBezTo>
                      <a:pt x="630" y="89"/>
                      <a:pt x="479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56;p35">
                <a:extLst>
                  <a:ext uri="{FF2B5EF4-FFF2-40B4-BE49-F238E27FC236}">
                    <a16:creationId xmlns:a16="http://schemas.microsoft.com/office/drawing/2014/main" id="{DEAF272C-C9D4-4EA6-A0E8-EDDE139DBE05}"/>
                  </a:ext>
                </a:extLst>
              </p:cNvPr>
              <p:cNvSpPr/>
              <p:nvPr/>
            </p:nvSpPr>
            <p:spPr>
              <a:xfrm>
                <a:off x="1568320" y="2586505"/>
                <a:ext cx="72408" cy="62717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275" extrusionOk="0">
                    <a:moveTo>
                      <a:pt x="151" y="1"/>
                    </a:moveTo>
                    <a:cubicBezTo>
                      <a:pt x="42" y="1"/>
                      <a:pt x="1" y="227"/>
                      <a:pt x="124" y="289"/>
                    </a:cubicBezTo>
                    <a:cubicBezTo>
                      <a:pt x="471" y="566"/>
                      <a:pt x="748" y="844"/>
                      <a:pt x="956" y="1190"/>
                    </a:cubicBezTo>
                    <a:cubicBezTo>
                      <a:pt x="1015" y="1249"/>
                      <a:pt x="1085" y="1275"/>
                      <a:pt x="1152" y="1275"/>
                    </a:cubicBezTo>
                    <a:cubicBezTo>
                      <a:pt x="1322" y="1275"/>
                      <a:pt x="1471" y="1112"/>
                      <a:pt x="1372" y="913"/>
                    </a:cubicBezTo>
                    <a:cubicBezTo>
                      <a:pt x="1095" y="497"/>
                      <a:pt x="679" y="150"/>
                      <a:pt x="194" y="12"/>
                    </a:cubicBezTo>
                    <a:cubicBezTo>
                      <a:pt x="179" y="4"/>
                      <a:pt x="164" y="1"/>
                      <a:pt x="15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57;p35">
                <a:extLst>
                  <a:ext uri="{FF2B5EF4-FFF2-40B4-BE49-F238E27FC236}">
                    <a16:creationId xmlns:a16="http://schemas.microsoft.com/office/drawing/2014/main" id="{4010C333-D721-40E8-B2C2-FA6C2B6A1DCB}"/>
                  </a:ext>
                </a:extLst>
              </p:cNvPr>
              <p:cNvSpPr/>
              <p:nvPr/>
            </p:nvSpPr>
            <p:spPr>
              <a:xfrm>
                <a:off x="1420996" y="2456988"/>
                <a:ext cx="35269" cy="4466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08" extrusionOk="0">
                    <a:moveTo>
                      <a:pt x="189" y="0"/>
                    </a:moveTo>
                    <a:cubicBezTo>
                      <a:pt x="149" y="0"/>
                      <a:pt x="109" y="40"/>
                      <a:pt x="69" y="80"/>
                    </a:cubicBezTo>
                    <a:cubicBezTo>
                      <a:pt x="0" y="357"/>
                      <a:pt x="139" y="635"/>
                      <a:pt x="347" y="843"/>
                    </a:cubicBezTo>
                    <a:cubicBezTo>
                      <a:pt x="393" y="889"/>
                      <a:pt x="439" y="907"/>
                      <a:pt x="480" y="907"/>
                    </a:cubicBezTo>
                    <a:cubicBezTo>
                      <a:pt x="626" y="907"/>
                      <a:pt x="717" y="673"/>
                      <a:pt x="555" y="565"/>
                    </a:cubicBezTo>
                    <a:cubicBezTo>
                      <a:pt x="416" y="427"/>
                      <a:pt x="416" y="219"/>
                      <a:pt x="277" y="80"/>
                    </a:cubicBezTo>
                    <a:cubicBezTo>
                      <a:pt x="248" y="21"/>
                      <a:pt x="219" y="0"/>
                      <a:pt x="18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58;p35">
                <a:extLst>
                  <a:ext uri="{FF2B5EF4-FFF2-40B4-BE49-F238E27FC236}">
                    <a16:creationId xmlns:a16="http://schemas.microsoft.com/office/drawing/2014/main" id="{028D06BD-24BE-46B2-B4B9-B4B1338B4A9C}"/>
                  </a:ext>
                </a:extLst>
              </p:cNvPr>
              <p:cNvSpPr/>
              <p:nvPr/>
            </p:nvSpPr>
            <p:spPr>
              <a:xfrm>
                <a:off x="1366395" y="2505637"/>
                <a:ext cx="37581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764" h="853" extrusionOk="0">
                    <a:moveTo>
                      <a:pt x="541" y="0"/>
                    </a:moveTo>
                    <a:cubicBezTo>
                      <a:pt x="413" y="0"/>
                      <a:pt x="278" y="87"/>
                      <a:pt x="278" y="269"/>
                    </a:cubicBezTo>
                    <a:cubicBezTo>
                      <a:pt x="278" y="408"/>
                      <a:pt x="70" y="408"/>
                      <a:pt x="70" y="547"/>
                    </a:cubicBezTo>
                    <a:cubicBezTo>
                      <a:pt x="1" y="616"/>
                      <a:pt x="1" y="685"/>
                      <a:pt x="70" y="755"/>
                    </a:cubicBezTo>
                    <a:cubicBezTo>
                      <a:pt x="119" y="804"/>
                      <a:pt x="168" y="853"/>
                      <a:pt x="242" y="853"/>
                    </a:cubicBezTo>
                    <a:cubicBezTo>
                      <a:pt x="272" y="853"/>
                      <a:pt x="307" y="844"/>
                      <a:pt x="348" y="824"/>
                    </a:cubicBezTo>
                    <a:cubicBezTo>
                      <a:pt x="625" y="755"/>
                      <a:pt x="763" y="477"/>
                      <a:pt x="763" y="200"/>
                    </a:cubicBezTo>
                    <a:cubicBezTo>
                      <a:pt x="763" y="69"/>
                      <a:pt x="655" y="0"/>
                      <a:pt x="5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59;p35">
                <a:extLst>
                  <a:ext uri="{FF2B5EF4-FFF2-40B4-BE49-F238E27FC236}">
                    <a16:creationId xmlns:a16="http://schemas.microsoft.com/office/drawing/2014/main" id="{5D368B93-ECBB-4E48-84DB-C6E44532EBF0}"/>
                  </a:ext>
                </a:extLst>
              </p:cNvPr>
              <p:cNvSpPr/>
              <p:nvPr/>
            </p:nvSpPr>
            <p:spPr>
              <a:xfrm>
                <a:off x="1233434" y="2574257"/>
                <a:ext cx="34138" cy="3802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73" extrusionOk="0">
                    <a:moveTo>
                      <a:pt x="209" y="1"/>
                    </a:moveTo>
                    <a:cubicBezTo>
                      <a:pt x="157" y="1"/>
                      <a:pt x="105" y="18"/>
                      <a:pt x="70" y="53"/>
                    </a:cubicBezTo>
                    <a:cubicBezTo>
                      <a:pt x="1" y="192"/>
                      <a:pt x="1" y="399"/>
                      <a:pt x="1" y="538"/>
                    </a:cubicBezTo>
                    <a:cubicBezTo>
                      <a:pt x="1" y="694"/>
                      <a:pt x="118" y="772"/>
                      <a:pt x="264" y="772"/>
                    </a:cubicBezTo>
                    <a:cubicBezTo>
                      <a:pt x="313" y="772"/>
                      <a:pt x="365" y="763"/>
                      <a:pt x="416" y="746"/>
                    </a:cubicBezTo>
                    <a:cubicBezTo>
                      <a:pt x="555" y="677"/>
                      <a:pt x="624" y="538"/>
                      <a:pt x="694" y="399"/>
                    </a:cubicBezTo>
                    <a:cubicBezTo>
                      <a:pt x="694" y="219"/>
                      <a:pt x="538" y="39"/>
                      <a:pt x="406" y="39"/>
                    </a:cubicBezTo>
                    <a:cubicBezTo>
                      <a:pt x="386" y="39"/>
                      <a:pt x="366" y="44"/>
                      <a:pt x="347" y="53"/>
                    </a:cubicBezTo>
                    <a:cubicBezTo>
                      <a:pt x="313" y="18"/>
                      <a:pt x="261" y="1"/>
                      <a:pt x="20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60;p35">
                <a:extLst>
                  <a:ext uri="{FF2B5EF4-FFF2-40B4-BE49-F238E27FC236}">
                    <a16:creationId xmlns:a16="http://schemas.microsoft.com/office/drawing/2014/main" id="{454696EE-38A7-488F-9A1C-2F5AA4EA73CE}"/>
                  </a:ext>
                </a:extLst>
              </p:cNvPr>
              <p:cNvSpPr/>
              <p:nvPr/>
            </p:nvSpPr>
            <p:spPr>
              <a:xfrm>
                <a:off x="998159" y="2566288"/>
                <a:ext cx="95478" cy="4127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39" extrusionOk="0">
                    <a:moveTo>
                      <a:pt x="1660" y="0"/>
                    </a:moveTo>
                    <a:cubicBezTo>
                      <a:pt x="1640" y="0"/>
                      <a:pt x="1618" y="2"/>
                      <a:pt x="1595" y="7"/>
                    </a:cubicBezTo>
                    <a:cubicBezTo>
                      <a:pt x="1248" y="7"/>
                      <a:pt x="971" y="76"/>
                      <a:pt x="624" y="146"/>
                    </a:cubicBezTo>
                    <a:cubicBezTo>
                      <a:pt x="417" y="146"/>
                      <a:pt x="278" y="215"/>
                      <a:pt x="139" y="354"/>
                    </a:cubicBezTo>
                    <a:lnTo>
                      <a:pt x="70" y="423"/>
                    </a:lnTo>
                    <a:cubicBezTo>
                      <a:pt x="1" y="561"/>
                      <a:pt x="1" y="700"/>
                      <a:pt x="139" y="769"/>
                    </a:cubicBezTo>
                    <a:lnTo>
                      <a:pt x="209" y="769"/>
                    </a:lnTo>
                    <a:cubicBezTo>
                      <a:pt x="209" y="769"/>
                      <a:pt x="278" y="769"/>
                      <a:pt x="347" y="839"/>
                    </a:cubicBezTo>
                    <a:cubicBezTo>
                      <a:pt x="486" y="839"/>
                      <a:pt x="555" y="769"/>
                      <a:pt x="694" y="700"/>
                    </a:cubicBezTo>
                    <a:cubicBezTo>
                      <a:pt x="1040" y="631"/>
                      <a:pt x="1318" y="492"/>
                      <a:pt x="1664" y="423"/>
                    </a:cubicBezTo>
                    <a:cubicBezTo>
                      <a:pt x="1923" y="423"/>
                      <a:pt x="1940" y="0"/>
                      <a:pt x="1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61;p35">
                <a:extLst>
                  <a:ext uri="{FF2B5EF4-FFF2-40B4-BE49-F238E27FC236}">
                    <a16:creationId xmlns:a16="http://schemas.microsoft.com/office/drawing/2014/main" id="{1F59BBCE-4598-4BAD-8386-678C38CDEB79}"/>
                  </a:ext>
                </a:extLst>
              </p:cNvPr>
              <p:cNvSpPr/>
              <p:nvPr/>
            </p:nvSpPr>
            <p:spPr>
              <a:xfrm>
                <a:off x="1114099" y="2418620"/>
                <a:ext cx="107234" cy="4432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901" extrusionOk="0">
                    <a:moveTo>
                      <a:pt x="1844" y="0"/>
                    </a:moveTo>
                    <a:cubicBezTo>
                      <a:pt x="1809" y="0"/>
                      <a:pt x="1772" y="9"/>
                      <a:pt x="1733" y="28"/>
                    </a:cubicBezTo>
                    <a:cubicBezTo>
                      <a:pt x="1456" y="167"/>
                      <a:pt x="1110" y="236"/>
                      <a:pt x="763" y="306"/>
                    </a:cubicBezTo>
                    <a:cubicBezTo>
                      <a:pt x="486" y="306"/>
                      <a:pt x="278" y="306"/>
                      <a:pt x="70" y="513"/>
                    </a:cubicBezTo>
                    <a:cubicBezTo>
                      <a:pt x="0" y="583"/>
                      <a:pt x="0" y="721"/>
                      <a:pt x="70" y="791"/>
                    </a:cubicBezTo>
                    <a:cubicBezTo>
                      <a:pt x="179" y="872"/>
                      <a:pt x="298" y="901"/>
                      <a:pt x="420" y="901"/>
                    </a:cubicBezTo>
                    <a:cubicBezTo>
                      <a:pt x="608" y="901"/>
                      <a:pt x="802" y="833"/>
                      <a:pt x="971" y="791"/>
                    </a:cubicBezTo>
                    <a:cubicBezTo>
                      <a:pt x="1317" y="721"/>
                      <a:pt x="1595" y="583"/>
                      <a:pt x="1941" y="444"/>
                    </a:cubicBezTo>
                    <a:cubicBezTo>
                      <a:pt x="2180" y="325"/>
                      <a:pt x="2059" y="0"/>
                      <a:pt x="184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62;p35">
                <a:extLst>
                  <a:ext uri="{FF2B5EF4-FFF2-40B4-BE49-F238E27FC236}">
                    <a16:creationId xmlns:a16="http://schemas.microsoft.com/office/drawing/2014/main" id="{703D02B3-A4EE-4E52-93EC-68E8E0DBD85E}"/>
                  </a:ext>
                </a:extLst>
              </p:cNvPr>
              <p:cNvSpPr/>
              <p:nvPr/>
            </p:nvSpPr>
            <p:spPr>
              <a:xfrm>
                <a:off x="1182277" y="2335882"/>
                <a:ext cx="46189" cy="33892"/>
              </a:xfrm>
              <a:custGeom>
                <a:avLst/>
                <a:gdLst/>
                <a:ahLst/>
                <a:cxnLst/>
                <a:rect l="l" t="t" r="r" b="b"/>
                <a:pathLst>
                  <a:path w="939" h="689" extrusionOk="0">
                    <a:moveTo>
                      <a:pt x="610" y="0"/>
                    </a:moveTo>
                    <a:cubicBezTo>
                      <a:pt x="571" y="0"/>
                      <a:pt x="529" y="14"/>
                      <a:pt x="486" y="47"/>
                    </a:cubicBezTo>
                    <a:lnTo>
                      <a:pt x="347" y="47"/>
                    </a:lnTo>
                    <a:cubicBezTo>
                      <a:pt x="209" y="47"/>
                      <a:pt x="70" y="116"/>
                      <a:pt x="70" y="255"/>
                    </a:cubicBezTo>
                    <a:cubicBezTo>
                      <a:pt x="1" y="393"/>
                      <a:pt x="70" y="601"/>
                      <a:pt x="209" y="670"/>
                    </a:cubicBezTo>
                    <a:cubicBezTo>
                      <a:pt x="247" y="683"/>
                      <a:pt x="285" y="689"/>
                      <a:pt x="323" y="689"/>
                    </a:cubicBezTo>
                    <a:cubicBezTo>
                      <a:pt x="491" y="689"/>
                      <a:pt x="650" y="576"/>
                      <a:pt x="763" y="463"/>
                    </a:cubicBezTo>
                    <a:cubicBezTo>
                      <a:pt x="939" y="404"/>
                      <a:pt x="818" y="0"/>
                      <a:pt x="6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63;p35">
                <a:extLst>
                  <a:ext uri="{FF2B5EF4-FFF2-40B4-BE49-F238E27FC236}">
                    <a16:creationId xmlns:a16="http://schemas.microsoft.com/office/drawing/2014/main" id="{4425F29C-F4F4-4C92-B405-0D7E65FEBF63}"/>
                  </a:ext>
                </a:extLst>
              </p:cNvPr>
              <p:cNvSpPr/>
              <p:nvPr/>
            </p:nvSpPr>
            <p:spPr>
              <a:xfrm>
                <a:off x="1268950" y="2517295"/>
                <a:ext cx="39549" cy="3640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40" extrusionOk="0">
                    <a:moveTo>
                      <a:pt x="293" y="0"/>
                    </a:moveTo>
                    <a:cubicBezTo>
                      <a:pt x="149" y="0"/>
                      <a:pt x="1" y="108"/>
                      <a:pt x="41" y="310"/>
                    </a:cubicBezTo>
                    <a:cubicBezTo>
                      <a:pt x="41" y="551"/>
                      <a:pt x="146" y="739"/>
                      <a:pt x="355" y="739"/>
                    </a:cubicBezTo>
                    <a:cubicBezTo>
                      <a:pt x="386" y="739"/>
                      <a:pt x="421" y="735"/>
                      <a:pt x="457" y="726"/>
                    </a:cubicBezTo>
                    <a:cubicBezTo>
                      <a:pt x="804" y="656"/>
                      <a:pt x="804" y="240"/>
                      <a:pt x="526" y="171"/>
                    </a:cubicBezTo>
                    <a:cubicBezTo>
                      <a:pt x="497" y="55"/>
                      <a:pt x="396" y="0"/>
                      <a:pt x="2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64;p35">
                <a:extLst>
                  <a:ext uri="{FF2B5EF4-FFF2-40B4-BE49-F238E27FC236}">
                    <a16:creationId xmlns:a16="http://schemas.microsoft.com/office/drawing/2014/main" id="{34EC084C-0806-4883-A889-654FD8CF7849}"/>
                  </a:ext>
                </a:extLst>
              </p:cNvPr>
              <p:cNvSpPr/>
              <p:nvPr/>
            </p:nvSpPr>
            <p:spPr>
              <a:xfrm>
                <a:off x="1364624" y="2650305"/>
                <a:ext cx="46976" cy="35072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13" extrusionOk="0">
                    <a:moveTo>
                      <a:pt x="392" y="0"/>
                    </a:moveTo>
                    <a:cubicBezTo>
                      <a:pt x="169" y="0"/>
                      <a:pt x="1" y="273"/>
                      <a:pt x="176" y="448"/>
                    </a:cubicBezTo>
                    <a:lnTo>
                      <a:pt x="453" y="656"/>
                    </a:lnTo>
                    <a:cubicBezTo>
                      <a:pt x="506" y="695"/>
                      <a:pt x="559" y="712"/>
                      <a:pt x="608" y="712"/>
                    </a:cubicBezTo>
                    <a:cubicBezTo>
                      <a:pt x="816" y="712"/>
                      <a:pt x="954" y="408"/>
                      <a:pt x="730" y="240"/>
                    </a:cubicBezTo>
                    <a:lnTo>
                      <a:pt x="522" y="32"/>
                    </a:lnTo>
                    <a:cubicBezTo>
                      <a:pt x="478" y="10"/>
                      <a:pt x="434" y="0"/>
                      <a:pt x="39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65;p35">
                <a:extLst>
                  <a:ext uri="{FF2B5EF4-FFF2-40B4-BE49-F238E27FC236}">
                    <a16:creationId xmlns:a16="http://schemas.microsoft.com/office/drawing/2014/main" id="{D4E798A4-7EDF-4C7B-BF84-4A155CE10B9F}"/>
                  </a:ext>
                </a:extLst>
              </p:cNvPr>
              <p:cNvSpPr/>
              <p:nvPr/>
            </p:nvSpPr>
            <p:spPr>
              <a:xfrm>
                <a:off x="1260735" y="2317485"/>
                <a:ext cx="51158" cy="5607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40" extrusionOk="0">
                    <a:moveTo>
                      <a:pt x="617" y="0"/>
                    </a:moveTo>
                    <a:cubicBezTo>
                      <a:pt x="568" y="0"/>
                      <a:pt x="520" y="22"/>
                      <a:pt x="485" y="74"/>
                    </a:cubicBezTo>
                    <a:cubicBezTo>
                      <a:pt x="416" y="213"/>
                      <a:pt x="277" y="282"/>
                      <a:pt x="139" y="351"/>
                    </a:cubicBezTo>
                    <a:cubicBezTo>
                      <a:pt x="69" y="421"/>
                      <a:pt x="69" y="559"/>
                      <a:pt x="69" y="698"/>
                    </a:cubicBezTo>
                    <a:cubicBezTo>
                      <a:pt x="0" y="698"/>
                      <a:pt x="0" y="767"/>
                      <a:pt x="0" y="906"/>
                    </a:cubicBezTo>
                    <a:cubicBezTo>
                      <a:pt x="104" y="1062"/>
                      <a:pt x="286" y="1140"/>
                      <a:pt x="488" y="1140"/>
                    </a:cubicBezTo>
                    <a:cubicBezTo>
                      <a:pt x="555" y="1140"/>
                      <a:pt x="624" y="1131"/>
                      <a:pt x="693" y="1114"/>
                    </a:cubicBezTo>
                    <a:cubicBezTo>
                      <a:pt x="901" y="975"/>
                      <a:pt x="1040" y="767"/>
                      <a:pt x="971" y="559"/>
                    </a:cubicBezTo>
                    <a:cubicBezTo>
                      <a:pt x="971" y="421"/>
                      <a:pt x="901" y="351"/>
                      <a:pt x="832" y="351"/>
                    </a:cubicBezTo>
                    <a:cubicBezTo>
                      <a:pt x="936" y="195"/>
                      <a:pt x="767" y="0"/>
                      <a:pt x="61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66;p35">
                <a:extLst>
                  <a:ext uri="{FF2B5EF4-FFF2-40B4-BE49-F238E27FC236}">
                    <a16:creationId xmlns:a16="http://schemas.microsoft.com/office/drawing/2014/main" id="{0DFB1094-B6B4-4763-B14A-A8AB0047F6E5}"/>
                  </a:ext>
                </a:extLst>
              </p:cNvPr>
              <p:cNvSpPr/>
              <p:nvPr/>
            </p:nvSpPr>
            <p:spPr>
              <a:xfrm>
                <a:off x="1182277" y="2260573"/>
                <a:ext cx="34138" cy="2646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8" extrusionOk="0">
                    <a:moveTo>
                      <a:pt x="183" y="1"/>
                    </a:moveTo>
                    <a:cubicBezTo>
                      <a:pt x="157" y="1"/>
                      <a:pt x="139" y="18"/>
                      <a:pt x="139" y="53"/>
                    </a:cubicBezTo>
                    <a:cubicBezTo>
                      <a:pt x="70" y="122"/>
                      <a:pt x="70" y="122"/>
                      <a:pt x="70" y="191"/>
                    </a:cubicBezTo>
                    <a:cubicBezTo>
                      <a:pt x="1" y="330"/>
                      <a:pt x="70" y="468"/>
                      <a:pt x="139" y="538"/>
                    </a:cubicBezTo>
                    <a:lnTo>
                      <a:pt x="486" y="538"/>
                    </a:lnTo>
                    <a:cubicBezTo>
                      <a:pt x="694" y="468"/>
                      <a:pt x="625" y="53"/>
                      <a:pt x="417" y="53"/>
                    </a:cubicBezTo>
                    <a:lnTo>
                      <a:pt x="278" y="53"/>
                    </a:lnTo>
                    <a:cubicBezTo>
                      <a:pt x="243" y="18"/>
                      <a:pt x="209" y="1"/>
                      <a:pt x="18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67;p35">
                <a:extLst>
                  <a:ext uri="{FF2B5EF4-FFF2-40B4-BE49-F238E27FC236}">
                    <a16:creationId xmlns:a16="http://schemas.microsoft.com/office/drawing/2014/main" id="{2FCC861B-88CB-4C66-BF88-C58BCA31DA76}"/>
                  </a:ext>
                </a:extLst>
              </p:cNvPr>
              <p:cNvSpPr/>
              <p:nvPr/>
            </p:nvSpPr>
            <p:spPr>
              <a:xfrm>
                <a:off x="1308449" y="2111674"/>
                <a:ext cx="34138" cy="10600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55" extrusionOk="0">
                    <a:moveTo>
                      <a:pt x="421" y="1"/>
                    </a:moveTo>
                    <a:cubicBezTo>
                      <a:pt x="394" y="1"/>
                      <a:pt x="367" y="9"/>
                      <a:pt x="347" y="30"/>
                    </a:cubicBezTo>
                    <a:cubicBezTo>
                      <a:pt x="1" y="99"/>
                      <a:pt x="139" y="861"/>
                      <a:pt x="139" y="1069"/>
                    </a:cubicBezTo>
                    <a:cubicBezTo>
                      <a:pt x="70" y="1485"/>
                      <a:pt x="209" y="1832"/>
                      <a:pt x="416" y="2109"/>
                    </a:cubicBezTo>
                    <a:cubicBezTo>
                      <a:pt x="449" y="2141"/>
                      <a:pt x="481" y="2155"/>
                      <a:pt x="511" y="2155"/>
                    </a:cubicBezTo>
                    <a:cubicBezTo>
                      <a:pt x="608" y="2155"/>
                      <a:pt x="678" y="2008"/>
                      <a:pt x="624" y="1901"/>
                    </a:cubicBezTo>
                    <a:cubicBezTo>
                      <a:pt x="486" y="1832"/>
                      <a:pt x="555" y="1208"/>
                      <a:pt x="555" y="1000"/>
                    </a:cubicBezTo>
                    <a:cubicBezTo>
                      <a:pt x="555" y="792"/>
                      <a:pt x="694" y="307"/>
                      <a:pt x="555" y="99"/>
                    </a:cubicBezTo>
                    <a:cubicBezTo>
                      <a:pt x="555" y="50"/>
                      <a:pt x="486" y="1"/>
                      <a:pt x="4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68;p35">
                <a:extLst>
                  <a:ext uri="{FF2B5EF4-FFF2-40B4-BE49-F238E27FC236}">
                    <a16:creationId xmlns:a16="http://schemas.microsoft.com/office/drawing/2014/main" id="{F8FD2786-AC78-48B5-8803-ED9383C07D0B}"/>
                  </a:ext>
                </a:extLst>
              </p:cNvPr>
              <p:cNvSpPr/>
              <p:nvPr/>
            </p:nvSpPr>
            <p:spPr>
              <a:xfrm>
                <a:off x="1376626" y="2182164"/>
                <a:ext cx="37581" cy="113580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309" extrusionOk="0">
                    <a:moveTo>
                      <a:pt x="322" y="0"/>
                    </a:moveTo>
                    <a:cubicBezTo>
                      <a:pt x="278" y="0"/>
                      <a:pt x="244" y="18"/>
                      <a:pt x="209" y="52"/>
                    </a:cubicBezTo>
                    <a:cubicBezTo>
                      <a:pt x="1" y="330"/>
                      <a:pt x="140" y="676"/>
                      <a:pt x="140" y="953"/>
                    </a:cubicBezTo>
                    <a:cubicBezTo>
                      <a:pt x="140" y="1369"/>
                      <a:pt x="140" y="1716"/>
                      <a:pt x="209" y="2132"/>
                    </a:cubicBezTo>
                    <a:cubicBezTo>
                      <a:pt x="239" y="2253"/>
                      <a:pt x="336" y="2308"/>
                      <a:pt x="430" y="2308"/>
                    </a:cubicBezTo>
                    <a:cubicBezTo>
                      <a:pt x="550" y="2308"/>
                      <a:pt x="664" y="2218"/>
                      <a:pt x="625" y="2062"/>
                    </a:cubicBezTo>
                    <a:lnTo>
                      <a:pt x="625" y="953"/>
                    </a:lnTo>
                    <a:cubicBezTo>
                      <a:pt x="625" y="607"/>
                      <a:pt x="763" y="260"/>
                      <a:pt x="486" y="52"/>
                    </a:cubicBezTo>
                    <a:cubicBezTo>
                      <a:pt x="417" y="18"/>
                      <a:pt x="365" y="0"/>
                      <a:pt x="32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69;p35">
                <a:extLst>
                  <a:ext uri="{FF2B5EF4-FFF2-40B4-BE49-F238E27FC236}">
                    <a16:creationId xmlns:a16="http://schemas.microsoft.com/office/drawing/2014/main" id="{E80BA8BE-F055-43A5-A3F4-C700A1B0883B}"/>
                  </a:ext>
                </a:extLst>
              </p:cNvPr>
              <p:cNvSpPr/>
              <p:nvPr/>
            </p:nvSpPr>
            <p:spPr>
              <a:xfrm>
                <a:off x="1543725" y="2292497"/>
                <a:ext cx="40975" cy="5042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025" extrusionOk="0">
                    <a:moveTo>
                      <a:pt x="585" y="536"/>
                    </a:moveTo>
                    <a:cubicBezTo>
                      <a:pt x="588" y="536"/>
                      <a:pt x="585" y="549"/>
                      <a:pt x="565" y="571"/>
                    </a:cubicBezTo>
                    <a:lnTo>
                      <a:pt x="565" y="571"/>
                    </a:lnTo>
                    <a:cubicBezTo>
                      <a:pt x="572" y="547"/>
                      <a:pt x="581" y="536"/>
                      <a:pt x="585" y="536"/>
                    </a:cubicBezTo>
                    <a:close/>
                    <a:moveTo>
                      <a:pt x="565" y="0"/>
                    </a:moveTo>
                    <a:cubicBezTo>
                      <a:pt x="533" y="0"/>
                      <a:pt x="504" y="9"/>
                      <a:pt x="486" y="27"/>
                    </a:cubicBezTo>
                    <a:cubicBezTo>
                      <a:pt x="70" y="97"/>
                      <a:pt x="1" y="443"/>
                      <a:pt x="70" y="790"/>
                    </a:cubicBezTo>
                    <a:cubicBezTo>
                      <a:pt x="103" y="954"/>
                      <a:pt x="213" y="1025"/>
                      <a:pt x="320" y="1025"/>
                    </a:cubicBezTo>
                    <a:cubicBezTo>
                      <a:pt x="439" y="1025"/>
                      <a:pt x="555" y="936"/>
                      <a:pt x="555" y="790"/>
                    </a:cubicBezTo>
                    <a:cubicBezTo>
                      <a:pt x="555" y="721"/>
                      <a:pt x="555" y="651"/>
                      <a:pt x="555" y="651"/>
                    </a:cubicBezTo>
                    <a:cubicBezTo>
                      <a:pt x="555" y="617"/>
                      <a:pt x="559" y="591"/>
                      <a:pt x="565" y="572"/>
                    </a:cubicBezTo>
                    <a:lnTo>
                      <a:pt x="565" y="572"/>
                    </a:lnTo>
                    <a:cubicBezTo>
                      <a:pt x="625" y="513"/>
                      <a:pt x="628" y="513"/>
                      <a:pt x="694" y="513"/>
                    </a:cubicBezTo>
                    <a:cubicBezTo>
                      <a:pt x="763" y="443"/>
                      <a:pt x="763" y="374"/>
                      <a:pt x="763" y="374"/>
                    </a:cubicBezTo>
                    <a:cubicBezTo>
                      <a:pt x="832" y="305"/>
                      <a:pt x="832" y="235"/>
                      <a:pt x="763" y="166"/>
                    </a:cubicBezTo>
                    <a:cubicBezTo>
                      <a:pt x="763" y="65"/>
                      <a:pt x="652" y="0"/>
                      <a:pt x="5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70;p35">
                <a:extLst>
                  <a:ext uri="{FF2B5EF4-FFF2-40B4-BE49-F238E27FC236}">
                    <a16:creationId xmlns:a16="http://schemas.microsoft.com/office/drawing/2014/main" id="{CE04C9EB-C420-4C1E-8082-606F2E2112EF}"/>
                  </a:ext>
                </a:extLst>
              </p:cNvPr>
              <p:cNvSpPr/>
              <p:nvPr/>
            </p:nvSpPr>
            <p:spPr>
              <a:xfrm>
                <a:off x="1408256" y="2144435"/>
                <a:ext cx="93658" cy="129419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631" extrusionOk="0">
                    <a:moveTo>
                      <a:pt x="1645" y="1"/>
                    </a:moveTo>
                    <a:cubicBezTo>
                      <a:pt x="1595" y="1"/>
                      <a:pt x="1546" y="18"/>
                      <a:pt x="1507" y="57"/>
                    </a:cubicBezTo>
                    <a:cubicBezTo>
                      <a:pt x="1160" y="265"/>
                      <a:pt x="952" y="819"/>
                      <a:pt x="744" y="1166"/>
                    </a:cubicBezTo>
                    <a:cubicBezTo>
                      <a:pt x="536" y="1512"/>
                      <a:pt x="536" y="1651"/>
                      <a:pt x="398" y="1859"/>
                    </a:cubicBezTo>
                    <a:cubicBezTo>
                      <a:pt x="398" y="1928"/>
                      <a:pt x="259" y="2206"/>
                      <a:pt x="190" y="2275"/>
                    </a:cubicBezTo>
                    <a:cubicBezTo>
                      <a:pt x="1" y="2338"/>
                      <a:pt x="98" y="2631"/>
                      <a:pt x="326" y="2631"/>
                    </a:cubicBezTo>
                    <a:cubicBezTo>
                      <a:pt x="349" y="2631"/>
                      <a:pt x="373" y="2628"/>
                      <a:pt x="398" y="2622"/>
                    </a:cubicBezTo>
                    <a:cubicBezTo>
                      <a:pt x="606" y="2552"/>
                      <a:pt x="883" y="1998"/>
                      <a:pt x="1091" y="1720"/>
                    </a:cubicBezTo>
                    <a:lnTo>
                      <a:pt x="1507" y="958"/>
                    </a:lnTo>
                    <a:cubicBezTo>
                      <a:pt x="1645" y="750"/>
                      <a:pt x="1784" y="473"/>
                      <a:pt x="1853" y="265"/>
                    </a:cubicBezTo>
                    <a:cubicBezTo>
                      <a:pt x="1903" y="115"/>
                      <a:pt x="1773" y="1"/>
                      <a:pt x="164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71;p35">
                <a:extLst>
                  <a:ext uri="{FF2B5EF4-FFF2-40B4-BE49-F238E27FC236}">
                    <a16:creationId xmlns:a16="http://schemas.microsoft.com/office/drawing/2014/main" id="{C6041FB4-486F-4113-8AA0-C00CD2877860}"/>
                  </a:ext>
                </a:extLst>
              </p:cNvPr>
              <p:cNvSpPr/>
              <p:nvPr/>
            </p:nvSpPr>
            <p:spPr>
              <a:xfrm>
                <a:off x="1502799" y="2152699"/>
                <a:ext cx="81901" cy="229176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4659" extrusionOk="0">
                    <a:moveTo>
                      <a:pt x="1466" y="0"/>
                    </a:moveTo>
                    <a:cubicBezTo>
                      <a:pt x="1434" y="0"/>
                      <a:pt x="1406" y="9"/>
                      <a:pt x="1387" y="27"/>
                    </a:cubicBezTo>
                    <a:cubicBezTo>
                      <a:pt x="833" y="582"/>
                      <a:pt x="486" y="1275"/>
                      <a:pt x="417" y="2038"/>
                    </a:cubicBezTo>
                    <a:cubicBezTo>
                      <a:pt x="347" y="2246"/>
                      <a:pt x="278" y="2523"/>
                      <a:pt x="278" y="2731"/>
                    </a:cubicBezTo>
                    <a:cubicBezTo>
                      <a:pt x="139" y="3008"/>
                      <a:pt x="70" y="3285"/>
                      <a:pt x="70" y="3493"/>
                    </a:cubicBezTo>
                    <a:cubicBezTo>
                      <a:pt x="70" y="3563"/>
                      <a:pt x="70" y="3632"/>
                      <a:pt x="70" y="3632"/>
                    </a:cubicBezTo>
                    <a:cubicBezTo>
                      <a:pt x="70" y="3909"/>
                      <a:pt x="1" y="4187"/>
                      <a:pt x="1" y="4464"/>
                    </a:cubicBezTo>
                    <a:cubicBezTo>
                      <a:pt x="1" y="4585"/>
                      <a:pt x="94" y="4659"/>
                      <a:pt x="186" y="4659"/>
                    </a:cubicBezTo>
                    <a:cubicBezTo>
                      <a:pt x="253" y="4659"/>
                      <a:pt x="318" y="4620"/>
                      <a:pt x="347" y="4533"/>
                    </a:cubicBezTo>
                    <a:cubicBezTo>
                      <a:pt x="417" y="3909"/>
                      <a:pt x="555" y="3355"/>
                      <a:pt x="763" y="2800"/>
                    </a:cubicBezTo>
                    <a:cubicBezTo>
                      <a:pt x="763" y="2661"/>
                      <a:pt x="833" y="2523"/>
                      <a:pt x="902" y="2454"/>
                    </a:cubicBezTo>
                    <a:cubicBezTo>
                      <a:pt x="1041" y="2176"/>
                      <a:pt x="1387" y="2038"/>
                      <a:pt x="1595" y="1760"/>
                    </a:cubicBezTo>
                    <a:cubicBezTo>
                      <a:pt x="1664" y="1622"/>
                      <a:pt x="1595" y="1552"/>
                      <a:pt x="1526" y="1483"/>
                    </a:cubicBezTo>
                    <a:cubicBezTo>
                      <a:pt x="1387" y="1483"/>
                      <a:pt x="1248" y="1483"/>
                      <a:pt x="1110" y="1552"/>
                    </a:cubicBezTo>
                    <a:cubicBezTo>
                      <a:pt x="1318" y="1136"/>
                      <a:pt x="1526" y="651"/>
                      <a:pt x="1664" y="166"/>
                    </a:cubicBezTo>
                    <a:cubicBezTo>
                      <a:pt x="1664" y="65"/>
                      <a:pt x="1553" y="0"/>
                      <a:pt x="146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72;p35">
                <a:extLst>
                  <a:ext uri="{FF2B5EF4-FFF2-40B4-BE49-F238E27FC236}">
                    <a16:creationId xmlns:a16="http://schemas.microsoft.com/office/drawing/2014/main" id="{D016FC7B-1723-4165-8CA5-4F0F9119F1DF}"/>
                  </a:ext>
                </a:extLst>
              </p:cNvPr>
              <p:cNvSpPr/>
              <p:nvPr/>
            </p:nvSpPr>
            <p:spPr>
              <a:xfrm>
                <a:off x="1588045" y="2399534"/>
                <a:ext cx="75064" cy="54601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10" extrusionOk="0">
                    <a:moveTo>
                      <a:pt x="1318" y="0"/>
                    </a:moveTo>
                    <a:cubicBezTo>
                      <a:pt x="1179" y="70"/>
                      <a:pt x="1110" y="70"/>
                      <a:pt x="971" y="208"/>
                    </a:cubicBezTo>
                    <a:cubicBezTo>
                      <a:pt x="971" y="174"/>
                      <a:pt x="954" y="156"/>
                      <a:pt x="936" y="156"/>
                    </a:cubicBezTo>
                    <a:cubicBezTo>
                      <a:pt x="919" y="156"/>
                      <a:pt x="902" y="174"/>
                      <a:pt x="902" y="208"/>
                    </a:cubicBezTo>
                    <a:lnTo>
                      <a:pt x="833" y="208"/>
                    </a:lnTo>
                    <a:cubicBezTo>
                      <a:pt x="777" y="97"/>
                      <a:pt x="688" y="53"/>
                      <a:pt x="606" y="53"/>
                    </a:cubicBezTo>
                    <a:cubicBezTo>
                      <a:pt x="483" y="53"/>
                      <a:pt x="375" y="153"/>
                      <a:pt x="417" y="278"/>
                    </a:cubicBezTo>
                    <a:cubicBezTo>
                      <a:pt x="417" y="347"/>
                      <a:pt x="486" y="486"/>
                      <a:pt x="555" y="555"/>
                    </a:cubicBezTo>
                    <a:cubicBezTo>
                      <a:pt x="486" y="555"/>
                      <a:pt x="347" y="624"/>
                      <a:pt x="278" y="624"/>
                    </a:cubicBezTo>
                    <a:cubicBezTo>
                      <a:pt x="1" y="694"/>
                      <a:pt x="70" y="1109"/>
                      <a:pt x="347" y="1109"/>
                    </a:cubicBezTo>
                    <a:cubicBezTo>
                      <a:pt x="555" y="1040"/>
                      <a:pt x="833" y="971"/>
                      <a:pt x="1040" y="832"/>
                    </a:cubicBezTo>
                    <a:cubicBezTo>
                      <a:pt x="1318" y="694"/>
                      <a:pt x="1526" y="486"/>
                      <a:pt x="1456" y="139"/>
                    </a:cubicBezTo>
                    <a:cubicBezTo>
                      <a:pt x="1456" y="70"/>
                      <a:pt x="1387" y="0"/>
                      <a:pt x="13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73;p35">
                <a:extLst>
                  <a:ext uri="{FF2B5EF4-FFF2-40B4-BE49-F238E27FC236}">
                    <a16:creationId xmlns:a16="http://schemas.microsoft.com/office/drawing/2014/main" id="{875715E6-1996-4D8E-BE65-0024513A81D3}"/>
                  </a:ext>
                </a:extLst>
              </p:cNvPr>
              <p:cNvSpPr/>
              <p:nvPr/>
            </p:nvSpPr>
            <p:spPr>
              <a:xfrm>
                <a:off x="1325518" y="2357378"/>
                <a:ext cx="131337" cy="4220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58" extrusionOk="0">
                    <a:moveTo>
                      <a:pt x="2249" y="1"/>
                    </a:moveTo>
                    <a:cubicBezTo>
                      <a:pt x="2217" y="1"/>
                      <a:pt x="2183" y="9"/>
                      <a:pt x="2149" y="26"/>
                    </a:cubicBezTo>
                    <a:lnTo>
                      <a:pt x="1872" y="233"/>
                    </a:lnTo>
                    <a:lnTo>
                      <a:pt x="1733" y="233"/>
                    </a:lnTo>
                    <a:cubicBezTo>
                      <a:pt x="1733" y="164"/>
                      <a:pt x="1594" y="164"/>
                      <a:pt x="1525" y="164"/>
                    </a:cubicBezTo>
                    <a:lnTo>
                      <a:pt x="763" y="164"/>
                    </a:lnTo>
                    <a:cubicBezTo>
                      <a:pt x="659" y="164"/>
                      <a:pt x="537" y="147"/>
                      <a:pt x="425" y="147"/>
                    </a:cubicBezTo>
                    <a:cubicBezTo>
                      <a:pt x="312" y="147"/>
                      <a:pt x="208" y="164"/>
                      <a:pt x="139" y="233"/>
                    </a:cubicBezTo>
                    <a:cubicBezTo>
                      <a:pt x="69" y="303"/>
                      <a:pt x="0" y="441"/>
                      <a:pt x="139" y="511"/>
                    </a:cubicBezTo>
                    <a:cubicBezTo>
                      <a:pt x="237" y="560"/>
                      <a:pt x="404" y="609"/>
                      <a:pt x="567" y="609"/>
                    </a:cubicBezTo>
                    <a:cubicBezTo>
                      <a:pt x="635" y="609"/>
                      <a:pt x="702" y="600"/>
                      <a:pt x="763" y="580"/>
                    </a:cubicBezTo>
                    <a:lnTo>
                      <a:pt x="1317" y="580"/>
                    </a:lnTo>
                    <a:cubicBezTo>
                      <a:pt x="1317" y="719"/>
                      <a:pt x="1456" y="788"/>
                      <a:pt x="1594" y="857"/>
                    </a:cubicBezTo>
                    <a:cubicBezTo>
                      <a:pt x="1872" y="857"/>
                      <a:pt x="2218" y="788"/>
                      <a:pt x="2426" y="580"/>
                    </a:cubicBezTo>
                    <a:cubicBezTo>
                      <a:pt x="2670" y="397"/>
                      <a:pt x="2486" y="1"/>
                      <a:pt x="22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74;p35">
                <a:extLst>
                  <a:ext uri="{FF2B5EF4-FFF2-40B4-BE49-F238E27FC236}">
                    <a16:creationId xmlns:a16="http://schemas.microsoft.com/office/drawing/2014/main" id="{4C2025C3-C3E1-4B91-9A4A-DFBA82776990}"/>
                  </a:ext>
                </a:extLst>
              </p:cNvPr>
              <p:cNvSpPr/>
              <p:nvPr/>
            </p:nvSpPr>
            <p:spPr>
              <a:xfrm>
                <a:off x="1468710" y="2480304"/>
                <a:ext cx="38368" cy="3581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28" extrusionOk="0">
                    <a:moveTo>
                      <a:pt x="261" y="0"/>
                    </a:moveTo>
                    <a:cubicBezTo>
                      <a:pt x="143" y="0"/>
                      <a:pt x="1" y="68"/>
                      <a:pt x="1" y="230"/>
                    </a:cubicBezTo>
                    <a:cubicBezTo>
                      <a:pt x="70" y="299"/>
                      <a:pt x="70" y="369"/>
                      <a:pt x="139" y="438"/>
                    </a:cubicBezTo>
                    <a:cubicBezTo>
                      <a:pt x="139" y="438"/>
                      <a:pt x="278" y="438"/>
                      <a:pt x="278" y="577"/>
                    </a:cubicBezTo>
                    <a:cubicBezTo>
                      <a:pt x="278" y="682"/>
                      <a:pt x="359" y="728"/>
                      <a:pt x="451" y="728"/>
                    </a:cubicBezTo>
                    <a:cubicBezTo>
                      <a:pt x="600" y="728"/>
                      <a:pt x="779" y="609"/>
                      <a:pt x="694" y="438"/>
                    </a:cubicBezTo>
                    <a:cubicBezTo>
                      <a:pt x="624" y="299"/>
                      <a:pt x="486" y="230"/>
                      <a:pt x="416" y="91"/>
                    </a:cubicBezTo>
                    <a:cubicBezTo>
                      <a:pt x="416" y="34"/>
                      <a:pt x="345" y="0"/>
                      <a:pt x="2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75;p35">
                <a:extLst>
                  <a:ext uri="{FF2B5EF4-FFF2-40B4-BE49-F238E27FC236}">
                    <a16:creationId xmlns:a16="http://schemas.microsoft.com/office/drawing/2014/main" id="{1BCF5620-0C12-48EA-9CE9-D725C48BFED8}"/>
                  </a:ext>
                </a:extLst>
              </p:cNvPr>
              <p:cNvSpPr/>
              <p:nvPr/>
            </p:nvSpPr>
            <p:spPr>
              <a:xfrm>
                <a:off x="1455921" y="2539135"/>
                <a:ext cx="48649" cy="32269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56" extrusionOk="0">
                    <a:moveTo>
                      <a:pt x="641" y="0"/>
                    </a:moveTo>
                    <a:cubicBezTo>
                      <a:pt x="581" y="0"/>
                      <a:pt x="520" y="22"/>
                      <a:pt x="468" y="74"/>
                    </a:cubicBezTo>
                    <a:lnTo>
                      <a:pt x="468" y="143"/>
                    </a:lnTo>
                    <a:cubicBezTo>
                      <a:pt x="417" y="91"/>
                      <a:pt x="360" y="69"/>
                      <a:pt x="306" y="69"/>
                    </a:cubicBezTo>
                    <a:cubicBezTo>
                      <a:pt x="144" y="69"/>
                      <a:pt x="1" y="264"/>
                      <a:pt x="53" y="420"/>
                    </a:cubicBezTo>
                    <a:cubicBezTo>
                      <a:pt x="137" y="590"/>
                      <a:pt x="256" y="655"/>
                      <a:pt x="382" y="655"/>
                    </a:cubicBezTo>
                    <a:cubicBezTo>
                      <a:pt x="565" y="655"/>
                      <a:pt x="761" y="515"/>
                      <a:pt x="884" y="351"/>
                    </a:cubicBezTo>
                    <a:cubicBezTo>
                      <a:pt x="988" y="195"/>
                      <a:pt x="819" y="0"/>
                      <a:pt x="6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76;p35">
                <a:extLst>
                  <a:ext uri="{FF2B5EF4-FFF2-40B4-BE49-F238E27FC236}">
                    <a16:creationId xmlns:a16="http://schemas.microsoft.com/office/drawing/2014/main" id="{768F82C1-E72B-41F6-A4C3-75327B8FF154}"/>
                  </a:ext>
                </a:extLst>
              </p:cNvPr>
              <p:cNvSpPr/>
              <p:nvPr/>
            </p:nvSpPr>
            <p:spPr>
              <a:xfrm>
                <a:off x="1349375" y="2581783"/>
                <a:ext cx="47763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217" extrusionOk="0">
                    <a:moveTo>
                      <a:pt x="703" y="1"/>
                    </a:moveTo>
                    <a:cubicBezTo>
                      <a:pt x="595" y="1"/>
                      <a:pt x="486" y="91"/>
                      <a:pt x="486" y="246"/>
                    </a:cubicBezTo>
                    <a:cubicBezTo>
                      <a:pt x="486" y="593"/>
                      <a:pt x="208" y="593"/>
                      <a:pt x="70" y="870"/>
                    </a:cubicBezTo>
                    <a:cubicBezTo>
                      <a:pt x="0" y="1009"/>
                      <a:pt x="139" y="1217"/>
                      <a:pt x="347" y="1217"/>
                    </a:cubicBezTo>
                    <a:cubicBezTo>
                      <a:pt x="763" y="1217"/>
                      <a:pt x="971" y="524"/>
                      <a:pt x="902" y="177"/>
                    </a:cubicBezTo>
                    <a:cubicBezTo>
                      <a:pt x="871" y="56"/>
                      <a:pt x="787" y="1"/>
                      <a:pt x="70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77;p35">
                <a:extLst>
                  <a:ext uri="{FF2B5EF4-FFF2-40B4-BE49-F238E27FC236}">
                    <a16:creationId xmlns:a16="http://schemas.microsoft.com/office/drawing/2014/main" id="{419080CF-F717-4E9D-A665-6DCB38763E1F}"/>
                  </a:ext>
                </a:extLst>
              </p:cNvPr>
              <p:cNvSpPr/>
              <p:nvPr/>
            </p:nvSpPr>
            <p:spPr>
              <a:xfrm>
                <a:off x="1525328" y="2498406"/>
                <a:ext cx="29170" cy="1928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92" extrusionOk="0">
                    <a:moveTo>
                      <a:pt x="271" y="1"/>
                    </a:moveTo>
                    <a:cubicBezTo>
                      <a:pt x="184" y="1"/>
                      <a:pt x="97" y="70"/>
                      <a:pt x="97" y="209"/>
                    </a:cubicBezTo>
                    <a:cubicBezTo>
                      <a:pt x="1" y="337"/>
                      <a:pt x="129" y="391"/>
                      <a:pt x="265" y="391"/>
                    </a:cubicBezTo>
                    <a:cubicBezTo>
                      <a:pt x="423" y="391"/>
                      <a:pt x="592" y="320"/>
                      <a:pt x="444" y="209"/>
                    </a:cubicBezTo>
                    <a:cubicBezTo>
                      <a:pt x="444" y="70"/>
                      <a:pt x="357" y="1"/>
                      <a:pt x="27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78;p35">
                <a:extLst>
                  <a:ext uri="{FF2B5EF4-FFF2-40B4-BE49-F238E27FC236}">
                    <a16:creationId xmlns:a16="http://schemas.microsoft.com/office/drawing/2014/main" id="{9AA5315B-5BF5-4CED-9A09-29E704A8119A}"/>
                  </a:ext>
                </a:extLst>
              </p:cNvPr>
              <p:cNvSpPr/>
              <p:nvPr/>
            </p:nvSpPr>
            <p:spPr>
              <a:xfrm>
                <a:off x="1583323" y="2549908"/>
                <a:ext cx="76392" cy="34236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96" extrusionOk="0">
                    <a:moveTo>
                      <a:pt x="349" y="1"/>
                    </a:moveTo>
                    <a:cubicBezTo>
                      <a:pt x="271" y="1"/>
                      <a:pt x="197" y="38"/>
                      <a:pt x="166" y="132"/>
                    </a:cubicBezTo>
                    <a:cubicBezTo>
                      <a:pt x="1" y="586"/>
                      <a:pt x="278" y="696"/>
                      <a:pt x="617" y="696"/>
                    </a:cubicBezTo>
                    <a:cubicBezTo>
                      <a:pt x="848" y="696"/>
                      <a:pt x="1107" y="645"/>
                      <a:pt x="1275" y="617"/>
                    </a:cubicBezTo>
                    <a:cubicBezTo>
                      <a:pt x="1414" y="617"/>
                      <a:pt x="1483" y="479"/>
                      <a:pt x="1483" y="409"/>
                    </a:cubicBezTo>
                    <a:cubicBezTo>
                      <a:pt x="1552" y="340"/>
                      <a:pt x="1552" y="271"/>
                      <a:pt x="1483" y="201"/>
                    </a:cubicBezTo>
                    <a:cubicBezTo>
                      <a:pt x="1483" y="100"/>
                      <a:pt x="1409" y="35"/>
                      <a:pt x="1315" y="35"/>
                    </a:cubicBezTo>
                    <a:cubicBezTo>
                      <a:pt x="1280" y="35"/>
                      <a:pt x="1243" y="44"/>
                      <a:pt x="1206" y="63"/>
                    </a:cubicBezTo>
                    <a:cubicBezTo>
                      <a:pt x="1067" y="63"/>
                      <a:pt x="859" y="132"/>
                      <a:pt x="721" y="132"/>
                    </a:cubicBezTo>
                    <a:lnTo>
                      <a:pt x="582" y="132"/>
                    </a:lnTo>
                    <a:cubicBezTo>
                      <a:pt x="544" y="56"/>
                      <a:pt x="443" y="1"/>
                      <a:pt x="3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79;p35">
                <a:extLst>
                  <a:ext uri="{FF2B5EF4-FFF2-40B4-BE49-F238E27FC236}">
                    <a16:creationId xmlns:a16="http://schemas.microsoft.com/office/drawing/2014/main" id="{901CC3D1-5A5D-45E1-A1A5-A316264949D2}"/>
                  </a:ext>
                </a:extLst>
              </p:cNvPr>
              <p:cNvSpPr/>
              <p:nvPr/>
            </p:nvSpPr>
            <p:spPr>
              <a:xfrm>
                <a:off x="1557351" y="2472680"/>
                <a:ext cx="54601" cy="4899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996" extrusionOk="0">
                    <a:moveTo>
                      <a:pt x="300" y="0"/>
                    </a:moveTo>
                    <a:cubicBezTo>
                      <a:pt x="154" y="0"/>
                      <a:pt x="1" y="91"/>
                      <a:pt x="1" y="246"/>
                    </a:cubicBezTo>
                    <a:cubicBezTo>
                      <a:pt x="70" y="524"/>
                      <a:pt x="209" y="732"/>
                      <a:pt x="347" y="870"/>
                    </a:cubicBezTo>
                    <a:cubicBezTo>
                      <a:pt x="464" y="957"/>
                      <a:pt x="592" y="996"/>
                      <a:pt x="712" y="996"/>
                    </a:cubicBezTo>
                    <a:cubicBezTo>
                      <a:pt x="879" y="996"/>
                      <a:pt x="1029" y="922"/>
                      <a:pt x="1110" y="801"/>
                    </a:cubicBezTo>
                    <a:cubicBezTo>
                      <a:pt x="1110" y="732"/>
                      <a:pt x="1110" y="662"/>
                      <a:pt x="1110" y="593"/>
                    </a:cubicBezTo>
                    <a:cubicBezTo>
                      <a:pt x="902" y="385"/>
                      <a:pt x="625" y="524"/>
                      <a:pt x="555" y="177"/>
                    </a:cubicBezTo>
                    <a:cubicBezTo>
                      <a:pt x="525" y="55"/>
                      <a:pt x="415" y="0"/>
                      <a:pt x="30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80;p35">
                <a:extLst>
                  <a:ext uri="{FF2B5EF4-FFF2-40B4-BE49-F238E27FC236}">
                    <a16:creationId xmlns:a16="http://schemas.microsoft.com/office/drawing/2014/main" id="{FCB01EDC-5F28-4CDF-9989-F117724B803E}"/>
                  </a:ext>
                </a:extLst>
              </p:cNvPr>
              <p:cNvSpPr/>
              <p:nvPr/>
            </p:nvSpPr>
            <p:spPr>
              <a:xfrm>
                <a:off x="1574419" y="2253686"/>
                <a:ext cx="98282" cy="10871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10" extrusionOk="0">
                    <a:moveTo>
                      <a:pt x="1375" y="1"/>
                    </a:moveTo>
                    <a:cubicBezTo>
                      <a:pt x="1121" y="1"/>
                      <a:pt x="844" y="177"/>
                      <a:pt x="624" y="470"/>
                    </a:cubicBezTo>
                    <a:cubicBezTo>
                      <a:pt x="278" y="886"/>
                      <a:pt x="70" y="1440"/>
                      <a:pt x="0" y="2064"/>
                    </a:cubicBezTo>
                    <a:cubicBezTo>
                      <a:pt x="0" y="2150"/>
                      <a:pt x="80" y="2209"/>
                      <a:pt x="157" y="2209"/>
                    </a:cubicBezTo>
                    <a:cubicBezTo>
                      <a:pt x="205" y="2209"/>
                      <a:pt x="251" y="2186"/>
                      <a:pt x="278" y="2134"/>
                    </a:cubicBezTo>
                    <a:cubicBezTo>
                      <a:pt x="416" y="1787"/>
                      <a:pt x="624" y="1440"/>
                      <a:pt x="763" y="1094"/>
                    </a:cubicBezTo>
                    <a:cubicBezTo>
                      <a:pt x="902" y="886"/>
                      <a:pt x="1040" y="747"/>
                      <a:pt x="1179" y="608"/>
                    </a:cubicBezTo>
                    <a:cubicBezTo>
                      <a:pt x="1248" y="562"/>
                      <a:pt x="1317" y="547"/>
                      <a:pt x="1387" y="547"/>
                    </a:cubicBezTo>
                    <a:cubicBezTo>
                      <a:pt x="1525" y="547"/>
                      <a:pt x="1664" y="608"/>
                      <a:pt x="1803" y="608"/>
                    </a:cubicBezTo>
                    <a:cubicBezTo>
                      <a:pt x="1829" y="622"/>
                      <a:pt x="1853" y="627"/>
                      <a:pt x="1874" y="627"/>
                    </a:cubicBezTo>
                    <a:cubicBezTo>
                      <a:pt x="1963" y="627"/>
                      <a:pt x="1997" y="526"/>
                      <a:pt x="1941" y="470"/>
                    </a:cubicBezTo>
                    <a:cubicBezTo>
                      <a:pt x="1810" y="142"/>
                      <a:pt x="1602" y="1"/>
                      <a:pt x="137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81;p35">
                <a:extLst>
                  <a:ext uri="{FF2B5EF4-FFF2-40B4-BE49-F238E27FC236}">
                    <a16:creationId xmlns:a16="http://schemas.microsoft.com/office/drawing/2014/main" id="{BAE39D9D-C0CB-481C-87B4-B33209E0E2C6}"/>
                  </a:ext>
                </a:extLst>
              </p:cNvPr>
              <p:cNvSpPr/>
              <p:nvPr/>
            </p:nvSpPr>
            <p:spPr>
              <a:xfrm>
                <a:off x="1247552" y="3091047"/>
                <a:ext cx="755608" cy="588509"/>
              </a:xfrm>
              <a:custGeom>
                <a:avLst/>
                <a:gdLst/>
                <a:ahLst/>
                <a:cxnLst/>
                <a:rect l="l" t="t" r="r" b="b"/>
                <a:pathLst>
                  <a:path w="15361" h="11964" extrusionOk="0">
                    <a:moveTo>
                      <a:pt x="146" y="0"/>
                    </a:moveTo>
                    <a:cubicBezTo>
                      <a:pt x="44" y="0"/>
                      <a:pt x="0" y="172"/>
                      <a:pt x="60" y="291"/>
                    </a:cubicBezTo>
                    <a:cubicBezTo>
                      <a:pt x="4497" y="5005"/>
                      <a:pt x="11151" y="6669"/>
                      <a:pt x="15172" y="11937"/>
                    </a:cubicBezTo>
                    <a:cubicBezTo>
                      <a:pt x="15190" y="11955"/>
                      <a:pt x="15214" y="11964"/>
                      <a:pt x="15237" y="11964"/>
                    </a:cubicBezTo>
                    <a:cubicBezTo>
                      <a:pt x="15300" y="11964"/>
                      <a:pt x="15361" y="11900"/>
                      <a:pt x="15310" y="11798"/>
                    </a:cubicBezTo>
                    <a:cubicBezTo>
                      <a:pt x="13439" y="8817"/>
                      <a:pt x="10389" y="6946"/>
                      <a:pt x="7408" y="5213"/>
                    </a:cubicBezTo>
                    <a:cubicBezTo>
                      <a:pt x="5675" y="4242"/>
                      <a:pt x="4011" y="3133"/>
                      <a:pt x="2417" y="2024"/>
                    </a:cubicBezTo>
                    <a:cubicBezTo>
                      <a:pt x="1697" y="1439"/>
                      <a:pt x="1211" y="796"/>
                      <a:pt x="1584" y="796"/>
                    </a:cubicBezTo>
                    <a:cubicBezTo>
                      <a:pt x="1786" y="796"/>
                      <a:pt x="2239" y="983"/>
                      <a:pt x="3041" y="1470"/>
                    </a:cubicBezTo>
                    <a:cubicBezTo>
                      <a:pt x="3942" y="2024"/>
                      <a:pt x="4704" y="2856"/>
                      <a:pt x="5606" y="3411"/>
                    </a:cubicBezTo>
                    <a:cubicBezTo>
                      <a:pt x="5646" y="3431"/>
                      <a:pt x="5681" y="3439"/>
                      <a:pt x="5708" y="3439"/>
                    </a:cubicBezTo>
                    <a:cubicBezTo>
                      <a:pt x="5773" y="3439"/>
                      <a:pt x="5793" y="3390"/>
                      <a:pt x="5744" y="3341"/>
                    </a:cubicBezTo>
                    <a:cubicBezTo>
                      <a:pt x="4358" y="1539"/>
                      <a:pt x="2417" y="361"/>
                      <a:pt x="199" y="14"/>
                    </a:cubicBezTo>
                    <a:cubicBezTo>
                      <a:pt x="180" y="5"/>
                      <a:pt x="162" y="0"/>
                      <a:pt x="14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82;p35">
                <a:extLst>
                  <a:ext uri="{FF2B5EF4-FFF2-40B4-BE49-F238E27FC236}">
                    <a16:creationId xmlns:a16="http://schemas.microsoft.com/office/drawing/2014/main" id="{CD4CB38F-8583-4ED6-AA0E-E79FDE1C4199}"/>
                  </a:ext>
                </a:extLst>
              </p:cNvPr>
              <p:cNvSpPr/>
              <p:nvPr/>
            </p:nvSpPr>
            <p:spPr>
              <a:xfrm>
                <a:off x="2357229" y="2048908"/>
                <a:ext cx="110579" cy="17137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3484" extrusionOk="0">
                    <a:moveTo>
                      <a:pt x="178" y="0"/>
                    </a:moveTo>
                    <a:cubicBezTo>
                      <a:pt x="76" y="0"/>
                      <a:pt x="1" y="98"/>
                      <a:pt x="99" y="196"/>
                    </a:cubicBezTo>
                    <a:cubicBezTo>
                      <a:pt x="792" y="1236"/>
                      <a:pt x="1277" y="2484"/>
                      <a:pt x="2109" y="3454"/>
                    </a:cubicBezTo>
                    <a:cubicBezTo>
                      <a:pt x="2109" y="3475"/>
                      <a:pt x="2121" y="3483"/>
                      <a:pt x="2138" y="3483"/>
                    </a:cubicBezTo>
                    <a:cubicBezTo>
                      <a:pt x="2178" y="3483"/>
                      <a:pt x="2248" y="3434"/>
                      <a:pt x="2248" y="3385"/>
                    </a:cubicBezTo>
                    <a:cubicBezTo>
                      <a:pt x="1832" y="2137"/>
                      <a:pt x="1139" y="1028"/>
                      <a:pt x="307" y="58"/>
                    </a:cubicBezTo>
                    <a:cubicBezTo>
                      <a:pt x="266" y="17"/>
                      <a:pt x="220" y="0"/>
                      <a:pt x="1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83;p35">
                <a:extLst>
                  <a:ext uri="{FF2B5EF4-FFF2-40B4-BE49-F238E27FC236}">
                    <a16:creationId xmlns:a16="http://schemas.microsoft.com/office/drawing/2014/main" id="{EE6E2F1A-6A0D-4B67-B769-989573D50DD6}"/>
                  </a:ext>
                </a:extLst>
              </p:cNvPr>
              <p:cNvSpPr/>
              <p:nvPr/>
            </p:nvSpPr>
            <p:spPr>
              <a:xfrm>
                <a:off x="885661" y="984830"/>
                <a:ext cx="2112957" cy="4761444"/>
              </a:xfrm>
              <a:custGeom>
                <a:avLst/>
                <a:gdLst/>
                <a:ahLst/>
                <a:cxnLst/>
                <a:rect l="l" t="t" r="r" b="b"/>
                <a:pathLst>
                  <a:path w="42955" h="96797" extrusionOk="0">
                    <a:moveTo>
                      <a:pt x="35194" y="8533"/>
                    </a:moveTo>
                    <a:cubicBezTo>
                      <a:pt x="35333" y="8533"/>
                      <a:pt x="35442" y="8683"/>
                      <a:pt x="35491" y="9074"/>
                    </a:cubicBezTo>
                    <a:cubicBezTo>
                      <a:pt x="35699" y="10044"/>
                      <a:pt x="35699" y="11084"/>
                      <a:pt x="35630" y="12055"/>
                    </a:cubicBezTo>
                    <a:cubicBezTo>
                      <a:pt x="35491" y="13372"/>
                      <a:pt x="35075" y="14619"/>
                      <a:pt x="34451" y="15798"/>
                    </a:cubicBezTo>
                    <a:cubicBezTo>
                      <a:pt x="34521" y="14758"/>
                      <a:pt x="34590" y="13788"/>
                      <a:pt x="34521" y="12748"/>
                    </a:cubicBezTo>
                    <a:cubicBezTo>
                      <a:pt x="34521" y="12661"/>
                      <a:pt x="34472" y="12622"/>
                      <a:pt x="34415" y="12622"/>
                    </a:cubicBezTo>
                    <a:cubicBezTo>
                      <a:pt x="34337" y="12622"/>
                      <a:pt x="34243" y="12696"/>
                      <a:pt x="34243" y="12817"/>
                    </a:cubicBezTo>
                    <a:cubicBezTo>
                      <a:pt x="34243" y="14134"/>
                      <a:pt x="33897" y="15520"/>
                      <a:pt x="33827" y="16838"/>
                    </a:cubicBezTo>
                    <a:lnTo>
                      <a:pt x="33689" y="16838"/>
                    </a:lnTo>
                    <a:cubicBezTo>
                      <a:pt x="33065" y="14411"/>
                      <a:pt x="32996" y="11639"/>
                      <a:pt x="34313" y="9490"/>
                    </a:cubicBezTo>
                    <a:cubicBezTo>
                      <a:pt x="34582" y="9041"/>
                      <a:pt x="34939" y="8533"/>
                      <a:pt x="35194" y="8533"/>
                    </a:cubicBezTo>
                    <a:close/>
                    <a:moveTo>
                      <a:pt x="14557" y="18917"/>
                    </a:moveTo>
                    <a:lnTo>
                      <a:pt x="14557" y="18917"/>
                    </a:lnTo>
                    <a:cubicBezTo>
                      <a:pt x="14973" y="19125"/>
                      <a:pt x="15319" y="19472"/>
                      <a:pt x="15597" y="19888"/>
                    </a:cubicBezTo>
                    <a:cubicBezTo>
                      <a:pt x="15597" y="19888"/>
                      <a:pt x="15597" y="19957"/>
                      <a:pt x="15597" y="19957"/>
                    </a:cubicBezTo>
                    <a:lnTo>
                      <a:pt x="15527" y="19957"/>
                    </a:lnTo>
                    <a:cubicBezTo>
                      <a:pt x="15319" y="19818"/>
                      <a:pt x="15181" y="19680"/>
                      <a:pt x="15042" y="19472"/>
                    </a:cubicBezTo>
                    <a:cubicBezTo>
                      <a:pt x="14834" y="19264"/>
                      <a:pt x="14696" y="19125"/>
                      <a:pt x="14557" y="18917"/>
                    </a:cubicBezTo>
                    <a:close/>
                    <a:moveTo>
                      <a:pt x="17538" y="20789"/>
                    </a:moveTo>
                    <a:cubicBezTo>
                      <a:pt x="17746" y="21690"/>
                      <a:pt x="17746" y="22660"/>
                      <a:pt x="17607" y="23561"/>
                    </a:cubicBezTo>
                    <a:cubicBezTo>
                      <a:pt x="17538" y="23423"/>
                      <a:pt x="17538" y="23284"/>
                      <a:pt x="17468" y="23146"/>
                    </a:cubicBezTo>
                    <a:cubicBezTo>
                      <a:pt x="17399" y="22383"/>
                      <a:pt x="17399" y="21551"/>
                      <a:pt x="17538" y="20789"/>
                    </a:cubicBezTo>
                    <a:close/>
                    <a:moveTo>
                      <a:pt x="37432" y="20165"/>
                    </a:moveTo>
                    <a:lnTo>
                      <a:pt x="37432" y="20165"/>
                    </a:lnTo>
                    <a:cubicBezTo>
                      <a:pt x="37085" y="21066"/>
                      <a:pt x="36531" y="21828"/>
                      <a:pt x="35768" y="22522"/>
                    </a:cubicBezTo>
                    <a:cubicBezTo>
                      <a:pt x="35630" y="22660"/>
                      <a:pt x="35422" y="22799"/>
                      <a:pt x="35214" y="22938"/>
                    </a:cubicBezTo>
                    <a:cubicBezTo>
                      <a:pt x="35560" y="22591"/>
                      <a:pt x="35768" y="22106"/>
                      <a:pt x="35838" y="21621"/>
                    </a:cubicBezTo>
                    <a:cubicBezTo>
                      <a:pt x="35838" y="21509"/>
                      <a:pt x="35778" y="21438"/>
                      <a:pt x="35712" y="21438"/>
                    </a:cubicBezTo>
                    <a:cubicBezTo>
                      <a:pt x="35655" y="21438"/>
                      <a:pt x="35593" y="21492"/>
                      <a:pt x="35560" y="21621"/>
                    </a:cubicBezTo>
                    <a:cubicBezTo>
                      <a:pt x="35422" y="22036"/>
                      <a:pt x="35214" y="22452"/>
                      <a:pt x="34937" y="22799"/>
                    </a:cubicBezTo>
                    <a:cubicBezTo>
                      <a:pt x="34590" y="23076"/>
                      <a:pt x="34243" y="23284"/>
                      <a:pt x="33897" y="23631"/>
                    </a:cubicBezTo>
                    <a:cubicBezTo>
                      <a:pt x="33897" y="23700"/>
                      <a:pt x="33897" y="23700"/>
                      <a:pt x="33897" y="23769"/>
                    </a:cubicBezTo>
                    <a:lnTo>
                      <a:pt x="33412" y="23977"/>
                    </a:lnTo>
                    <a:lnTo>
                      <a:pt x="33412" y="23769"/>
                    </a:lnTo>
                    <a:cubicBezTo>
                      <a:pt x="33412" y="23423"/>
                      <a:pt x="33412" y="23215"/>
                      <a:pt x="33412" y="23007"/>
                    </a:cubicBezTo>
                    <a:cubicBezTo>
                      <a:pt x="34035" y="21413"/>
                      <a:pt x="35838" y="20650"/>
                      <a:pt x="37432" y="20165"/>
                    </a:cubicBezTo>
                    <a:close/>
                    <a:moveTo>
                      <a:pt x="28424" y="17948"/>
                    </a:moveTo>
                    <a:cubicBezTo>
                      <a:pt x="30918" y="18851"/>
                      <a:pt x="32303" y="21622"/>
                      <a:pt x="32788" y="24185"/>
                    </a:cubicBezTo>
                    <a:cubicBezTo>
                      <a:pt x="32649" y="24255"/>
                      <a:pt x="32649" y="24393"/>
                      <a:pt x="32788" y="24463"/>
                    </a:cubicBezTo>
                    <a:cubicBezTo>
                      <a:pt x="32788" y="24532"/>
                      <a:pt x="32788" y="24671"/>
                      <a:pt x="32788" y="24740"/>
                    </a:cubicBezTo>
                    <a:cubicBezTo>
                      <a:pt x="32788" y="25017"/>
                      <a:pt x="32718" y="25364"/>
                      <a:pt x="32649" y="25710"/>
                    </a:cubicBezTo>
                    <a:cubicBezTo>
                      <a:pt x="31193" y="24948"/>
                      <a:pt x="30154" y="23700"/>
                      <a:pt x="29530" y="22175"/>
                    </a:cubicBezTo>
                    <a:lnTo>
                      <a:pt x="29599" y="22175"/>
                    </a:lnTo>
                    <a:cubicBezTo>
                      <a:pt x="29183" y="21343"/>
                      <a:pt x="28906" y="20511"/>
                      <a:pt x="28698" y="19610"/>
                    </a:cubicBezTo>
                    <a:cubicBezTo>
                      <a:pt x="28698" y="19406"/>
                      <a:pt x="28497" y="17999"/>
                      <a:pt x="28424" y="17948"/>
                    </a:cubicBezTo>
                    <a:close/>
                    <a:moveTo>
                      <a:pt x="36462" y="28136"/>
                    </a:moveTo>
                    <a:lnTo>
                      <a:pt x="36462" y="28136"/>
                    </a:lnTo>
                    <a:cubicBezTo>
                      <a:pt x="36184" y="29800"/>
                      <a:pt x="35422" y="31394"/>
                      <a:pt x="34174" y="32711"/>
                    </a:cubicBezTo>
                    <a:cubicBezTo>
                      <a:pt x="34659" y="32157"/>
                      <a:pt x="34867" y="31464"/>
                      <a:pt x="34937" y="30771"/>
                    </a:cubicBezTo>
                    <a:cubicBezTo>
                      <a:pt x="34937" y="30650"/>
                      <a:pt x="34843" y="30576"/>
                      <a:pt x="34764" y="30576"/>
                    </a:cubicBezTo>
                    <a:cubicBezTo>
                      <a:pt x="34708" y="30576"/>
                      <a:pt x="34659" y="30614"/>
                      <a:pt x="34659" y="30701"/>
                    </a:cubicBezTo>
                    <a:cubicBezTo>
                      <a:pt x="34521" y="31394"/>
                      <a:pt x="34243" y="32018"/>
                      <a:pt x="33758" y="32504"/>
                    </a:cubicBezTo>
                    <a:cubicBezTo>
                      <a:pt x="33273" y="32989"/>
                      <a:pt x="32857" y="33405"/>
                      <a:pt x="32441" y="33890"/>
                    </a:cubicBezTo>
                    <a:cubicBezTo>
                      <a:pt x="32372" y="33959"/>
                      <a:pt x="32372" y="33959"/>
                      <a:pt x="32441" y="34029"/>
                    </a:cubicBezTo>
                    <a:cubicBezTo>
                      <a:pt x="32302" y="34098"/>
                      <a:pt x="32164" y="34167"/>
                      <a:pt x="32025" y="34236"/>
                    </a:cubicBezTo>
                    <a:cubicBezTo>
                      <a:pt x="32094" y="33682"/>
                      <a:pt x="32164" y="33266"/>
                      <a:pt x="32233" y="32781"/>
                    </a:cubicBezTo>
                    <a:cubicBezTo>
                      <a:pt x="33134" y="30771"/>
                      <a:pt x="34590" y="29176"/>
                      <a:pt x="36462" y="28136"/>
                    </a:cubicBezTo>
                    <a:close/>
                    <a:moveTo>
                      <a:pt x="27113" y="26965"/>
                    </a:moveTo>
                    <a:cubicBezTo>
                      <a:pt x="27300" y="26965"/>
                      <a:pt x="27549" y="27067"/>
                      <a:pt x="27866" y="27305"/>
                    </a:cubicBezTo>
                    <a:cubicBezTo>
                      <a:pt x="30154" y="29038"/>
                      <a:pt x="30362" y="32504"/>
                      <a:pt x="31055" y="35138"/>
                    </a:cubicBezTo>
                    <a:lnTo>
                      <a:pt x="30847" y="35068"/>
                    </a:lnTo>
                    <a:cubicBezTo>
                      <a:pt x="30847" y="35068"/>
                      <a:pt x="30847" y="34999"/>
                      <a:pt x="30847" y="34999"/>
                    </a:cubicBezTo>
                    <a:cubicBezTo>
                      <a:pt x="30431" y="33751"/>
                      <a:pt x="29807" y="32642"/>
                      <a:pt x="29114" y="31533"/>
                    </a:cubicBezTo>
                    <a:cubicBezTo>
                      <a:pt x="29087" y="31480"/>
                      <a:pt x="29031" y="31457"/>
                      <a:pt x="28974" y="31457"/>
                    </a:cubicBezTo>
                    <a:cubicBezTo>
                      <a:pt x="28883" y="31457"/>
                      <a:pt x="28794" y="31517"/>
                      <a:pt x="28837" y="31602"/>
                    </a:cubicBezTo>
                    <a:cubicBezTo>
                      <a:pt x="29252" y="32711"/>
                      <a:pt x="29738" y="33751"/>
                      <a:pt x="30362" y="34722"/>
                    </a:cubicBezTo>
                    <a:cubicBezTo>
                      <a:pt x="29183" y="33751"/>
                      <a:pt x="28351" y="32573"/>
                      <a:pt x="27727" y="31256"/>
                    </a:cubicBezTo>
                    <a:cubicBezTo>
                      <a:pt x="27312" y="30285"/>
                      <a:pt x="26965" y="29315"/>
                      <a:pt x="26757" y="28344"/>
                    </a:cubicBezTo>
                    <a:cubicBezTo>
                      <a:pt x="26559" y="27602"/>
                      <a:pt x="26644" y="26965"/>
                      <a:pt x="27113" y="26965"/>
                    </a:cubicBezTo>
                    <a:close/>
                    <a:moveTo>
                      <a:pt x="24651" y="1015"/>
                    </a:moveTo>
                    <a:cubicBezTo>
                      <a:pt x="24726" y="1015"/>
                      <a:pt x="24792" y="1271"/>
                      <a:pt x="24885" y="1865"/>
                    </a:cubicBezTo>
                    <a:cubicBezTo>
                      <a:pt x="26133" y="8658"/>
                      <a:pt x="24677" y="15867"/>
                      <a:pt x="23638" y="22660"/>
                    </a:cubicBezTo>
                    <a:cubicBezTo>
                      <a:pt x="23083" y="26265"/>
                      <a:pt x="22251" y="29869"/>
                      <a:pt x="21766" y="33474"/>
                    </a:cubicBezTo>
                    <a:cubicBezTo>
                      <a:pt x="21766" y="34098"/>
                      <a:pt x="21697" y="34652"/>
                      <a:pt x="21697" y="35207"/>
                    </a:cubicBezTo>
                    <a:lnTo>
                      <a:pt x="21697" y="35138"/>
                    </a:lnTo>
                    <a:cubicBezTo>
                      <a:pt x="21489" y="30632"/>
                      <a:pt x="21697" y="26196"/>
                      <a:pt x="22390" y="21759"/>
                    </a:cubicBezTo>
                    <a:cubicBezTo>
                      <a:pt x="23014" y="17253"/>
                      <a:pt x="24262" y="13094"/>
                      <a:pt x="23846" y="8519"/>
                    </a:cubicBezTo>
                    <a:cubicBezTo>
                      <a:pt x="23846" y="8371"/>
                      <a:pt x="23746" y="8302"/>
                      <a:pt x="23643" y="8302"/>
                    </a:cubicBezTo>
                    <a:cubicBezTo>
                      <a:pt x="23554" y="8302"/>
                      <a:pt x="23462" y="8353"/>
                      <a:pt x="23430" y="8450"/>
                    </a:cubicBezTo>
                    <a:cubicBezTo>
                      <a:pt x="22598" y="10391"/>
                      <a:pt x="22806" y="12332"/>
                      <a:pt x="22737" y="14411"/>
                    </a:cubicBezTo>
                    <a:cubicBezTo>
                      <a:pt x="22737" y="14515"/>
                      <a:pt x="22806" y="14567"/>
                      <a:pt x="22875" y="14567"/>
                    </a:cubicBezTo>
                    <a:cubicBezTo>
                      <a:pt x="22944" y="14567"/>
                      <a:pt x="23014" y="14515"/>
                      <a:pt x="23014" y="14411"/>
                    </a:cubicBezTo>
                    <a:cubicBezTo>
                      <a:pt x="23222" y="13302"/>
                      <a:pt x="23291" y="12124"/>
                      <a:pt x="23291" y="11015"/>
                    </a:cubicBezTo>
                    <a:cubicBezTo>
                      <a:pt x="23291" y="10460"/>
                      <a:pt x="23430" y="9906"/>
                      <a:pt x="23568" y="9420"/>
                    </a:cubicBezTo>
                    <a:cubicBezTo>
                      <a:pt x="23638" y="10322"/>
                      <a:pt x="23638" y="11223"/>
                      <a:pt x="23568" y="12124"/>
                    </a:cubicBezTo>
                    <a:cubicBezTo>
                      <a:pt x="23291" y="15035"/>
                      <a:pt x="22806" y="17877"/>
                      <a:pt x="22182" y="20719"/>
                    </a:cubicBezTo>
                    <a:cubicBezTo>
                      <a:pt x="21422" y="24452"/>
                      <a:pt x="21075" y="28184"/>
                      <a:pt x="21142" y="31985"/>
                    </a:cubicBezTo>
                    <a:lnTo>
                      <a:pt x="21142" y="31985"/>
                    </a:lnTo>
                    <a:cubicBezTo>
                      <a:pt x="21135" y="31795"/>
                      <a:pt x="21069" y="31661"/>
                      <a:pt x="21004" y="31464"/>
                    </a:cubicBezTo>
                    <a:cubicBezTo>
                      <a:pt x="20380" y="27651"/>
                      <a:pt x="20657" y="23769"/>
                      <a:pt x="20796" y="19888"/>
                    </a:cubicBezTo>
                    <a:cubicBezTo>
                      <a:pt x="20934" y="16699"/>
                      <a:pt x="21350" y="13441"/>
                      <a:pt x="21974" y="10252"/>
                    </a:cubicBezTo>
                    <a:cubicBezTo>
                      <a:pt x="22390" y="8450"/>
                      <a:pt x="22875" y="6578"/>
                      <a:pt x="23430" y="4776"/>
                    </a:cubicBezTo>
                    <a:cubicBezTo>
                      <a:pt x="23707" y="3806"/>
                      <a:pt x="23984" y="2904"/>
                      <a:pt x="24262" y="2003"/>
                    </a:cubicBezTo>
                    <a:cubicBezTo>
                      <a:pt x="24452" y="1394"/>
                      <a:pt x="24559" y="1015"/>
                      <a:pt x="24651" y="1015"/>
                    </a:cubicBezTo>
                    <a:close/>
                    <a:moveTo>
                      <a:pt x="35006" y="38396"/>
                    </a:moveTo>
                    <a:cubicBezTo>
                      <a:pt x="35006" y="39990"/>
                      <a:pt x="34590" y="41584"/>
                      <a:pt x="33758" y="42971"/>
                    </a:cubicBezTo>
                    <a:cubicBezTo>
                      <a:pt x="33342" y="43664"/>
                      <a:pt x="32718" y="44357"/>
                      <a:pt x="32025" y="44842"/>
                    </a:cubicBezTo>
                    <a:cubicBezTo>
                      <a:pt x="32510" y="43941"/>
                      <a:pt x="32926" y="43040"/>
                      <a:pt x="33273" y="42139"/>
                    </a:cubicBezTo>
                    <a:cubicBezTo>
                      <a:pt x="33318" y="42003"/>
                      <a:pt x="33216" y="41897"/>
                      <a:pt x="33120" y="41897"/>
                    </a:cubicBezTo>
                    <a:cubicBezTo>
                      <a:pt x="33069" y="41897"/>
                      <a:pt x="33020" y="41928"/>
                      <a:pt x="32996" y="42000"/>
                    </a:cubicBezTo>
                    <a:cubicBezTo>
                      <a:pt x="32718" y="42624"/>
                      <a:pt x="32441" y="43179"/>
                      <a:pt x="32094" y="43802"/>
                    </a:cubicBezTo>
                    <a:cubicBezTo>
                      <a:pt x="31748" y="44357"/>
                      <a:pt x="31401" y="44842"/>
                      <a:pt x="31055" y="45397"/>
                    </a:cubicBezTo>
                    <a:lnTo>
                      <a:pt x="30985" y="45397"/>
                    </a:lnTo>
                    <a:cubicBezTo>
                      <a:pt x="30985" y="45050"/>
                      <a:pt x="30916" y="44704"/>
                      <a:pt x="30847" y="44357"/>
                    </a:cubicBezTo>
                    <a:lnTo>
                      <a:pt x="30847" y="43941"/>
                    </a:lnTo>
                    <a:cubicBezTo>
                      <a:pt x="31748" y="41792"/>
                      <a:pt x="33204" y="39851"/>
                      <a:pt x="35006" y="38396"/>
                    </a:cubicBezTo>
                    <a:close/>
                    <a:moveTo>
                      <a:pt x="25105" y="37034"/>
                    </a:moveTo>
                    <a:cubicBezTo>
                      <a:pt x="25567" y="37034"/>
                      <a:pt x="26448" y="37774"/>
                      <a:pt x="26757" y="37980"/>
                    </a:cubicBezTo>
                    <a:cubicBezTo>
                      <a:pt x="27658" y="38742"/>
                      <a:pt x="28421" y="39643"/>
                      <a:pt x="28975" y="40752"/>
                    </a:cubicBezTo>
                    <a:cubicBezTo>
                      <a:pt x="29668" y="42000"/>
                      <a:pt x="30084" y="43317"/>
                      <a:pt x="30292" y="44773"/>
                    </a:cubicBezTo>
                    <a:lnTo>
                      <a:pt x="30223" y="45743"/>
                    </a:lnTo>
                    <a:lnTo>
                      <a:pt x="30015" y="45813"/>
                    </a:lnTo>
                    <a:cubicBezTo>
                      <a:pt x="29391" y="44426"/>
                      <a:pt x="28629" y="43109"/>
                      <a:pt x="27727" y="42000"/>
                    </a:cubicBezTo>
                    <a:cubicBezTo>
                      <a:pt x="27694" y="41967"/>
                      <a:pt x="27657" y="41954"/>
                      <a:pt x="27620" y="41954"/>
                    </a:cubicBezTo>
                    <a:cubicBezTo>
                      <a:pt x="27505" y="41954"/>
                      <a:pt x="27398" y="42086"/>
                      <a:pt x="27450" y="42139"/>
                    </a:cubicBezTo>
                    <a:cubicBezTo>
                      <a:pt x="28282" y="43317"/>
                      <a:pt x="28767" y="44912"/>
                      <a:pt x="29876" y="45951"/>
                    </a:cubicBezTo>
                    <a:lnTo>
                      <a:pt x="29946" y="45951"/>
                    </a:lnTo>
                    <a:cubicBezTo>
                      <a:pt x="29895" y="45951"/>
                      <a:pt x="29881" y="45988"/>
                      <a:pt x="29905" y="46008"/>
                    </a:cubicBezTo>
                    <a:lnTo>
                      <a:pt x="29905" y="46008"/>
                    </a:lnTo>
                    <a:cubicBezTo>
                      <a:pt x="26670" y="45012"/>
                      <a:pt x="24609" y="40462"/>
                      <a:pt x="24816" y="37356"/>
                    </a:cubicBezTo>
                    <a:cubicBezTo>
                      <a:pt x="24834" y="37123"/>
                      <a:pt x="24944" y="37034"/>
                      <a:pt x="25105" y="37034"/>
                    </a:cubicBezTo>
                    <a:close/>
                    <a:moveTo>
                      <a:pt x="24539" y="49140"/>
                    </a:moveTo>
                    <a:cubicBezTo>
                      <a:pt x="24747" y="49972"/>
                      <a:pt x="24955" y="50734"/>
                      <a:pt x="25163" y="51566"/>
                    </a:cubicBezTo>
                    <a:cubicBezTo>
                      <a:pt x="24816" y="51081"/>
                      <a:pt x="24608" y="50526"/>
                      <a:pt x="24400" y="50041"/>
                    </a:cubicBezTo>
                    <a:cubicBezTo>
                      <a:pt x="24192" y="49417"/>
                      <a:pt x="24262" y="49140"/>
                      <a:pt x="24539" y="49140"/>
                    </a:cubicBezTo>
                    <a:close/>
                    <a:moveTo>
                      <a:pt x="24885" y="49140"/>
                    </a:moveTo>
                    <a:lnTo>
                      <a:pt x="24885" y="49140"/>
                    </a:lnTo>
                    <a:cubicBezTo>
                      <a:pt x="25163" y="49209"/>
                      <a:pt x="25440" y="49348"/>
                      <a:pt x="25717" y="49487"/>
                    </a:cubicBezTo>
                    <a:cubicBezTo>
                      <a:pt x="26618" y="49902"/>
                      <a:pt x="27381" y="50526"/>
                      <a:pt x="28074" y="51358"/>
                    </a:cubicBezTo>
                    <a:cubicBezTo>
                      <a:pt x="28767" y="52190"/>
                      <a:pt x="29322" y="53160"/>
                      <a:pt x="29738" y="54200"/>
                    </a:cubicBezTo>
                    <a:lnTo>
                      <a:pt x="29738" y="54408"/>
                    </a:lnTo>
                    <a:cubicBezTo>
                      <a:pt x="29252" y="53784"/>
                      <a:pt x="28629" y="53160"/>
                      <a:pt x="28143" y="52606"/>
                    </a:cubicBezTo>
                    <a:cubicBezTo>
                      <a:pt x="28105" y="52567"/>
                      <a:pt x="28061" y="52550"/>
                      <a:pt x="28019" y="52550"/>
                    </a:cubicBezTo>
                    <a:cubicBezTo>
                      <a:pt x="27910" y="52550"/>
                      <a:pt x="27816" y="52664"/>
                      <a:pt x="27866" y="52814"/>
                    </a:cubicBezTo>
                    <a:cubicBezTo>
                      <a:pt x="28282" y="53368"/>
                      <a:pt x="28698" y="53923"/>
                      <a:pt x="29044" y="54478"/>
                    </a:cubicBezTo>
                    <a:cubicBezTo>
                      <a:pt x="29252" y="54755"/>
                      <a:pt x="29460" y="55032"/>
                      <a:pt x="29668" y="55309"/>
                    </a:cubicBezTo>
                    <a:lnTo>
                      <a:pt x="29668" y="55379"/>
                    </a:lnTo>
                    <a:cubicBezTo>
                      <a:pt x="28143" y="54755"/>
                      <a:pt x="26826" y="53715"/>
                      <a:pt x="25787" y="52398"/>
                    </a:cubicBezTo>
                    <a:cubicBezTo>
                      <a:pt x="25440" y="51289"/>
                      <a:pt x="25163" y="50249"/>
                      <a:pt x="24885" y="49140"/>
                    </a:cubicBezTo>
                    <a:close/>
                    <a:moveTo>
                      <a:pt x="35768" y="50734"/>
                    </a:moveTo>
                    <a:cubicBezTo>
                      <a:pt x="35422" y="52606"/>
                      <a:pt x="34174" y="54200"/>
                      <a:pt x="32372" y="54963"/>
                    </a:cubicBezTo>
                    <a:lnTo>
                      <a:pt x="32372" y="54963"/>
                    </a:lnTo>
                    <a:cubicBezTo>
                      <a:pt x="32788" y="54616"/>
                      <a:pt x="33134" y="54270"/>
                      <a:pt x="33481" y="53923"/>
                    </a:cubicBezTo>
                    <a:cubicBezTo>
                      <a:pt x="33534" y="53817"/>
                      <a:pt x="33424" y="53669"/>
                      <a:pt x="33338" y="53669"/>
                    </a:cubicBezTo>
                    <a:cubicBezTo>
                      <a:pt x="33313" y="53669"/>
                      <a:pt x="33289" y="53683"/>
                      <a:pt x="33273" y="53715"/>
                    </a:cubicBezTo>
                    <a:cubicBezTo>
                      <a:pt x="32441" y="54408"/>
                      <a:pt x="31609" y="54963"/>
                      <a:pt x="30639" y="55517"/>
                    </a:cubicBezTo>
                    <a:cubicBezTo>
                      <a:pt x="30639" y="55101"/>
                      <a:pt x="30569" y="54685"/>
                      <a:pt x="30431" y="54339"/>
                    </a:cubicBezTo>
                    <a:cubicBezTo>
                      <a:pt x="31471" y="52398"/>
                      <a:pt x="33758" y="51497"/>
                      <a:pt x="35768" y="50734"/>
                    </a:cubicBezTo>
                    <a:close/>
                    <a:moveTo>
                      <a:pt x="1039" y="36849"/>
                    </a:moveTo>
                    <a:cubicBezTo>
                      <a:pt x="1196" y="36849"/>
                      <a:pt x="1422" y="36898"/>
                      <a:pt x="1733" y="37009"/>
                    </a:cubicBezTo>
                    <a:cubicBezTo>
                      <a:pt x="3050" y="37494"/>
                      <a:pt x="4298" y="38118"/>
                      <a:pt x="5615" y="38742"/>
                    </a:cubicBezTo>
                    <a:cubicBezTo>
                      <a:pt x="8457" y="40337"/>
                      <a:pt x="11230" y="42139"/>
                      <a:pt x="13794" y="44218"/>
                    </a:cubicBezTo>
                    <a:cubicBezTo>
                      <a:pt x="17954" y="47754"/>
                      <a:pt x="21627" y="51843"/>
                      <a:pt x="24608" y="56418"/>
                    </a:cubicBezTo>
                    <a:cubicBezTo>
                      <a:pt x="24816" y="56765"/>
                      <a:pt x="24955" y="57112"/>
                      <a:pt x="25163" y="57528"/>
                    </a:cubicBezTo>
                    <a:cubicBezTo>
                      <a:pt x="21697" y="54339"/>
                      <a:pt x="18785" y="50596"/>
                      <a:pt x="14488" y="48377"/>
                    </a:cubicBezTo>
                    <a:lnTo>
                      <a:pt x="14488" y="48447"/>
                    </a:lnTo>
                    <a:cubicBezTo>
                      <a:pt x="9843" y="46021"/>
                      <a:pt x="4922" y="43109"/>
                      <a:pt x="1802" y="38881"/>
                    </a:cubicBezTo>
                    <a:cubicBezTo>
                      <a:pt x="1279" y="38183"/>
                      <a:pt x="218" y="36849"/>
                      <a:pt x="1039" y="36849"/>
                    </a:cubicBezTo>
                    <a:close/>
                    <a:moveTo>
                      <a:pt x="26064" y="53507"/>
                    </a:moveTo>
                    <a:lnTo>
                      <a:pt x="26064" y="53507"/>
                    </a:lnTo>
                    <a:cubicBezTo>
                      <a:pt x="27034" y="54478"/>
                      <a:pt x="28351" y="55656"/>
                      <a:pt x="29668" y="55864"/>
                    </a:cubicBezTo>
                    <a:lnTo>
                      <a:pt x="29668" y="55933"/>
                    </a:lnTo>
                    <a:lnTo>
                      <a:pt x="29391" y="56003"/>
                    </a:lnTo>
                    <a:cubicBezTo>
                      <a:pt x="29183" y="56072"/>
                      <a:pt x="29183" y="56418"/>
                      <a:pt x="29391" y="56418"/>
                    </a:cubicBezTo>
                    <a:lnTo>
                      <a:pt x="29599" y="56418"/>
                    </a:lnTo>
                    <a:lnTo>
                      <a:pt x="29599" y="57181"/>
                    </a:lnTo>
                    <a:cubicBezTo>
                      <a:pt x="29530" y="59260"/>
                      <a:pt x="29530" y="61271"/>
                      <a:pt x="29530" y="63281"/>
                    </a:cubicBezTo>
                    <a:lnTo>
                      <a:pt x="29460" y="63073"/>
                    </a:lnTo>
                    <a:cubicBezTo>
                      <a:pt x="28282" y="60162"/>
                      <a:pt x="27242" y="57250"/>
                      <a:pt x="26341" y="54339"/>
                    </a:cubicBezTo>
                    <a:lnTo>
                      <a:pt x="26064" y="53507"/>
                    </a:lnTo>
                    <a:close/>
                    <a:moveTo>
                      <a:pt x="36531" y="60716"/>
                    </a:moveTo>
                    <a:lnTo>
                      <a:pt x="36531" y="60716"/>
                    </a:lnTo>
                    <a:cubicBezTo>
                      <a:pt x="36323" y="61409"/>
                      <a:pt x="36046" y="62033"/>
                      <a:pt x="35768" y="62657"/>
                    </a:cubicBezTo>
                    <a:cubicBezTo>
                      <a:pt x="35214" y="63350"/>
                      <a:pt x="34590" y="63905"/>
                      <a:pt x="33897" y="64390"/>
                    </a:cubicBezTo>
                    <a:cubicBezTo>
                      <a:pt x="33134" y="65014"/>
                      <a:pt x="32233" y="65430"/>
                      <a:pt x="31332" y="65776"/>
                    </a:cubicBezTo>
                    <a:lnTo>
                      <a:pt x="31055" y="65430"/>
                    </a:lnTo>
                    <a:cubicBezTo>
                      <a:pt x="31401" y="65153"/>
                      <a:pt x="31748" y="64875"/>
                      <a:pt x="32094" y="64598"/>
                    </a:cubicBezTo>
                    <a:cubicBezTo>
                      <a:pt x="32649" y="64113"/>
                      <a:pt x="33134" y="63420"/>
                      <a:pt x="33412" y="62726"/>
                    </a:cubicBezTo>
                    <a:cubicBezTo>
                      <a:pt x="33412" y="62592"/>
                      <a:pt x="33325" y="62516"/>
                      <a:pt x="33245" y="62516"/>
                    </a:cubicBezTo>
                    <a:cubicBezTo>
                      <a:pt x="33201" y="62516"/>
                      <a:pt x="33159" y="62539"/>
                      <a:pt x="33134" y="62588"/>
                    </a:cubicBezTo>
                    <a:cubicBezTo>
                      <a:pt x="32718" y="63281"/>
                      <a:pt x="32233" y="63836"/>
                      <a:pt x="31679" y="64321"/>
                    </a:cubicBezTo>
                    <a:cubicBezTo>
                      <a:pt x="31332" y="64529"/>
                      <a:pt x="31055" y="64737"/>
                      <a:pt x="30708" y="64945"/>
                    </a:cubicBezTo>
                    <a:lnTo>
                      <a:pt x="30154" y="64113"/>
                    </a:lnTo>
                    <a:cubicBezTo>
                      <a:pt x="31332" y="62103"/>
                      <a:pt x="34521" y="60924"/>
                      <a:pt x="36531" y="60716"/>
                    </a:cubicBezTo>
                    <a:close/>
                    <a:moveTo>
                      <a:pt x="23499" y="62856"/>
                    </a:moveTo>
                    <a:cubicBezTo>
                      <a:pt x="25727" y="62856"/>
                      <a:pt x="27899" y="63873"/>
                      <a:pt x="29322" y="65638"/>
                    </a:cubicBezTo>
                    <a:cubicBezTo>
                      <a:pt x="28975" y="65430"/>
                      <a:pt x="28629" y="65291"/>
                      <a:pt x="28213" y="65222"/>
                    </a:cubicBezTo>
                    <a:cubicBezTo>
                      <a:pt x="27658" y="65083"/>
                      <a:pt x="27034" y="64945"/>
                      <a:pt x="26410" y="64806"/>
                    </a:cubicBezTo>
                    <a:cubicBezTo>
                      <a:pt x="26391" y="64800"/>
                      <a:pt x="26374" y="64797"/>
                      <a:pt x="26357" y="64797"/>
                    </a:cubicBezTo>
                    <a:cubicBezTo>
                      <a:pt x="26192" y="64797"/>
                      <a:pt x="26152" y="65083"/>
                      <a:pt x="26341" y="65083"/>
                    </a:cubicBezTo>
                    <a:cubicBezTo>
                      <a:pt x="26826" y="65291"/>
                      <a:pt x="27381" y="65430"/>
                      <a:pt x="27935" y="65638"/>
                    </a:cubicBezTo>
                    <a:cubicBezTo>
                      <a:pt x="28421" y="65846"/>
                      <a:pt x="28975" y="65984"/>
                      <a:pt x="29530" y="66054"/>
                    </a:cubicBezTo>
                    <a:lnTo>
                      <a:pt x="29530" y="66192"/>
                    </a:lnTo>
                    <a:cubicBezTo>
                      <a:pt x="29315" y="66208"/>
                      <a:pt x="29100" y="66216"/>
                      <a:pt x="28886" y="66216"/>
                    </a:cubicBezTo>
                    <a:cubicBezTo>
                      <a:pt x="26273" y="66216"/>
                      <a:pt x="23773" y="65054"/>
                      <a:pt x="22043" y="63004"/>
                    </a:cubicBezTo>
                    <a:cubicBezTo>
                      <a:pt x="22527" y="62905"/>
                      <a:pt x="23014" y="62856"/>
                      <a:pt x="23499" y="62856"/>
                    </a:cubicBezTo>
                    <a:close/>
                    <a:moveTo>
                      <a:pt x="33481" y="72795"/>
                    </a:moveTo>
                    <a:cubicBezTo>
                      <a:pt x="33568" y="72795"/>
                      <a:pt x="33654" y="72812"/>
                      <a:pt x="33758" y="72847"/>
                    </a:cubicBezTo>
                    <a:lnTo>
                      <a:pt x="33827" y="72916"/>
                    </a:lnTo>
                    <a:cubicBezTo>
                      <a:pt x="33689" y="73055"/>
                      <a:pt x="33550" y="73124"/>
                      <a:pt x="33342" y="73263"/>
                    </a:cubicBezTo>
                    <a:lnTo>
                      <a:pt x="33204" y="72847"/>
                    </a:lnTo>
                    <a:cubicBezTo>
                      <a:pt x="33308" y="72812"/>
                      <a:pt x="33394" y="72795"/>
                      <a:pt x="33481" y="72795"/>
                    </a:cubicBezTo>
                    <a:close/>
                    <a:moveTo>
                      <a:pt x="30154" y="66608"/>
                    </a:moveTo>
                    <a:cubicBezTo>
                      <a:pt x="30847" y="68341"/>
                      <a:pt x="31540" y="70074"/>
                      <a:pt x="32233" y="71807"/>
                    </a:cubicBezTo>
                    <a:lnTo>
                      <a:pt x="32233" y="71738"/>
                    </a:lnTo>
                    <a:cubicBezTo>
                      <a:pt x="32302" y="71946"/>
                      <a:pt x="32372" y="72154"/>
                      <a:pt x="32441" y="72292"/>
                    </a:cubicBezTo>
                    <a:cubicBezTo>
                      <a:pt x="31679" y="72570"/>
                      <a:pt x="30985" y="72986"/>
                      <a:pt x="30431" y="73609"/>
                    </a:cubicBezTo>
                    <a:cubicBezTo>
                      <a:pt x="30431" y="73540"/>
                      <a:pt x="30431" y="73471"/>
                      <a:pt x="30431" y="73401"/>
                    </a:cubicBezTo>
                    <a:cubicBezTo>
                      <a:pt x="30223" y="71114"/>
                      <a:pt x="30154" y="68896"/>
                      <a:pt x="30084" y="66608"/>
                    </a:cubicBezTo>
                    <a:close/>
                    <a:moveTo>
                      <a:pt x="32649" y="72847"/>
                    </a:moveTo>
                    <a:cubicBezTo>
                      <a:pt x="32718" y="73055"/>
                      <a:pt x="32788" y="73263"/>
                      <a:pt x="32857" y="73401"/>
                    </a:cubicBezTo>
                    <a:cubicBezTo>
                      <a:pt x="32441" y="73609"/>
                      <a:pt x="32025" y="73748"/>
                      <a:pt x="31540" y="73887"/>
                    </a:cubicBezTo>
                    <a:cubicBezTo>
                      <a:pt x="31679" y="73817"/>
                      <a:pt x="31748" y="73679"/>
                      <a:pt x="31817" y="73540"/>
                    </a:cubicBezTo>
                    <a:cubicBezTo>
                      <a:pt x="31817" y="73491"/>
                      <a:pt x="31783" y="73442"/>
                      <a:pt x="31738" y="73442"/>
                    </a:cubicBezTo>
                    <a:cubicBezTo>
                      <a:pt x="31719" y="73442"/>
                      <a:pt x="31699" y="73450"/>
                      <a:pt x="31679" y="73471"/>
                    </a:cubicBezTo>
                    <a:cubicBezTo>
                      <a:pt x="31540" y="73609"/>
                      <a:pt x="31401" y="73679"/>
                      <a:pt x="31263" y="73748"/>
                    </a:cubicBezTo>
                    <a:cubicBezTo>
                      <a:pt x="31124" y="73817"/>
                      <a:pt x="30985" y="73817"/>
                      <a:pt x="30916" y="73887"/>
                    </a:cubicBezTo>
                    <a:cubicBezTo>
                      <a:pt x="31401" y="73401"/>
                      <a:pt x="31956" y="73055"/>
                      <a:pt x="32649" y="72847"/>
                    </a:cubicBezTo>
                    <a:close/>
                    <a:moveTo>
                      <a:pt x="21771" y="69315"/>
                    </a:moveTo>
                    <a:cubicBezTo>
                      <a:pt x="21967" y="69315"/>
                      <a:pt x="22224" y="69343"/>
                      <a:pt x="22529" y="69381"/>
                    </a:cubicBezTo>
                    <a:cubicBezTo>
                      <a:pt x="25301" y="69520"/>
                      <a:pt x="29114" y="71253"/>
                      <a:pt x="30015" y="74095"/>
                    </a:cubicBezTo>
                    <a:lnTo>
                      <a:pt x="30015" y="74441"/>
                    </a:lnTo>
                    <a:cubicBezTo>
                      <a:pt x="30015" y="74372"/>
                      <a:pt x="29946" y="74303"/>
                      <a:pt x="29876" y="74303"/>
                    </a:cubicBezTo>
                    <a:lnTo>
                      <a:pt x="29530" y="74303"/>
                    </a:lnTo>
                    <a:cubicBezTo>
                      <a:pt x="28698" y="73401"/>
                      <a:pt x="27658" y="72778"/>
                      <a:pt x="26480" y="72500"/>
                    </a:cubicBezTo>
                    <a:cubicBezTo>
                      <a:pt x="26457" y="72493"/>
                      <a:pt x="26435" y="72489"/>
                      <a:pt x="26414" y="72489"/>
                    </a:cubicBezTo>
                    <a:cubicBezTo>
                      <a:pt x="26246" y="72489"/>
                      <a:pt x="26156" y="72716"/>
                      <a:pt x="26341" y="72778"/>
                    </a:cubicBezTo>
                    <a:cubicBezTo>
                      <a:pt x="26965" y="73055"/>
                      <a:pt x="27589" y="73332"/>
                      <a:pt x="28074" y="73679"/>
                    </a:cubicBezTo>
                    <a:cubicBezTo>
                      <a:pt x="28421" y="73887"/>
                      <a:pt x="28698" y="74095"/>
                      <a:pt x="28975" y="74303"/>
                    </a:cubicBezTo>
                    <a:cubicBezTo>
                      <a:pt x="27104" y="74233"/>
                      <a:pt x="25232" y="73471"/>
                      <a:pt x="23846" y="72223"/>
                    </a:cubicBezTo>
                    <a:cubicBezTo>
                      <a:pt x="23083" y="71669"/>
                      <a:pt x="22390" y="70975"/>
                      <a:pt x="21766" y="70213"/>
                    </a:cubicBezTo>
                    <a:cubicBezTo>
                      <a:pt x="21162" y="69509"/>
                      <a:pt x="21252" y="69315"/>
                      <a:pt x="21771" y="69315"/>
                    </a:cubicBezTo>
                    <a:close/>
                    <a:moveTo>
                      <a:pt x="25606" y="76981"/>
                    </a:moveTo>
                    <a:cubicBezTo>
                      <a:pt x="27509" y="76981"/>
                      <a:pt x="29007" y="78036"/>
                      <a:pt x="30154" y="79502"/>
                    </a:cubicBezTo>
                    <a:cubicBezTo>
                      <a:pt x="28236" y="79091"/>
                      <a:pt x="26252" y="78747"/>
                      <a:pt x="25134" y="77002"/>
                    </a:cubicBezTo>
                    <a:lnTo>
                      <a:pt x="25134" y="77002"/>
                    </a:lnTo>
                    <a:cubicBezTo>
                      <a:pt x="25294" y="76988"/>
                      <a:pt x="25452" y="76981"/>
                      <a:pt x="25606" y="76981"/>
                    </a:cubicBezTo>
                    <a:close/>
                    <a:moveTo>
                      <a:pt x="33433" y="77687"/>
                    </a:moveTo>
                    <a:cubicBezTo>
                      <a:pt x="33494" y="77687"/>
                      <a:pt x="33556" y="77691"/>
                      <a:pt x="33619" y="77699"/>
                    </a:cubicBezTo>
                    <a:lnTo>
                      <a:pt x="33619" y="77769"/>
                    </a:lnTo>
                    <a:cubicBezTo>
                      <a:pt x="33342" y="78323"/>
                      <a:pt x="32996" y="78739"/>
                      <a:pt x="32580" y="79086"/>
                    </a:cubicBezTo>
                    <a:cubicBezTo>
                      <a:pt x="32233" y="79363"/>
                      <a:pt x="31887" y="79502"/>
                      <a:pt x="31471" y="79640"/>
                    </a:cubicBezTo>
                    <a:cubicBezTo>
                      <a:pt x="31731" y="78663"/>
                      <a:pt x="32481" y="77687"/>
                      <a:pt x="33433" y="77687"/>
                    </a:cubicBezTo>
                    <a:close/>
                    <a:moveTo>
                      <a:pt x="24784" y="1"/>
                    </a:moveTo>
                    <a:cubicBezTo>
                      <a:pt x="24713" y="1"/>
                      <a:pt x="24639" y="38"/>
                      <a:pt x="24608" y="132"/>
                    </a:cubicBezTo>
                    <a:cubicBezTo>
                      <a:pt x="22043" y="6786"/>
                      <a:pt x="20588" y="13788"/>
                      <a:pt x="20380" y="20927"/>
                    </a:cubicBezTo>
                    <a:cubicBezTo>
                      <a:pt x="20241" y="24324"/>
                      <a:pt x="19964" y="28067"/>
                      <a:pt x="20518" y="31602"/>
                    </a:cubicBezTo>
                    <a:cubicBezTo>
                      <a:pt x="19687" y="29176"/>
                      <a:pt x="18785" y="26750"/>
                      <a:pt x="17884" y="24393"/>
                    </a:cubicBezTo>
                    <a:cubicBezTo>
                      <a:pt x="18369" y="23007"/>
                      <a:pt x="18231" y="21551"/>
                      <a:pt x="17607" y="20303"/>
                    </a:cubicBezTo>
                    <a:cubicBezTo>
                      <a:pt x="17607" y="20234"/>
                      <a:pt x="17555" y="20199"/>
                      <a:pt x="17494" y="20199"/>
                    </a:cubicBezTo>
                    <a:cubicBezTo>
                      <a:pt x="17434" y="20199"/>
                      <a:pt x="17364" y="20234"/>
                      <a:pt x="17330" y="20303"/>
                    </a:cubicBezTo>
                    <a:cubicBezTo>
                      <a:pt x="17122" y="20927"/>
                      <a:pt x="17052" y="21621"/>
                      <a:pt x="17122" y="22244"/>
                    </a:cubicBezTo>
                    <a:cubicBezTo>
                      <a:pt x="16359" y="20234"/>
                      <a:pt x="15735" y="18155"/>
                      <a:pt x="15319" y="16075"/>
                    </a:cubicBezTo>
                    <a:cubicBezTo>
                      <a:pt x="15285" y="16040"/>
                      <a:pt x="15233" y="16023"/>
                      <a:pt x="15189" y="16023"/>
                    </a:cubicBezTo>
                    <a:cubicBezTo>
                      <a:pt x="15146" y="16023"/>
                      <a:pt x="15112" y="16040"/>
                      <a:pt x="15112" y="16075"/>
                    </a:cubicBezTo>
                    <a:cubicBezTo>
                      <a:pt x="15181" y="17184"/>
                      <a:pt x="15389" y="18363"/>
                      <a:pt x="15735" y="19472"/>
                    </a:cubicBezTo>
                    <a:cubicBezTo>
                      <a:pt x="15389" y="18848"/>
                      <a:pt x="14765" y="18432"/>
                      <a:pt x="14072" y="18363"/>
                    </a:cubicBezTo>
                    <a:cubicBezTo>
                      <a:pt x="13864" y="18363"/>
                      <a:pt x="13725" y="18570"/>
                      <a:pt x="13864" y="18709"/>
                    </a:cubicBezTo>
                    <a:cubicBezTo>
                      <a:pt x="14210" y="19264"/>
                      <a:pt x="14557" y="19749"/>
                      <a:pt x="15042" y="20165"/>
                    </a:cubicBezTo>
                    <a:cubicBezTo>
                      <a:pt x="15144" y="20266"/>
                      <a:pt x="15319" y="20331"/>
                      <a:pt x="15488" y="20331"/>
                    </a:cubicBezTo>
                    <a:cubicBezTo>
                      <a:pt x="15550" y="20331"/>
                      <a:pt x="15610" y="20322"/>
                      <a:pt x="15666" y="20303"/>
                    </a:cubicBezTo>
                    <a:cubicBezTo>
                      <a:pt x="15735" y="20303"/>
                      <a:pt x="15805" y="20234"/>
                      <a:pt x="15805" y="20095"/>
                    </a:cubicBezTo>
                    <a:cubicBezTo>
                      <a:pt x="15805" y="20095"/>
                      <a:pt x="15805" y="20026"/>
                      <a:pt x="15805" y="20026"/>
                    </a:cubicBezTo>
                    <a:lnTo>
                      <a:pt x="15805" y="19957"/>
                    </a:lnTo>
                    <a:cubicBezTo>
                      <a:pt x="16914" y="23908"/>
                      <a:pt x="18785" y="27790"/>
                      <a:pt x="19964" y="31602"/>
                    </a:cubicBezTo>
                    <a:cubicBezTo>
                      <a:pt x="20588" y="33474"/>
                      <a:pt x="21073" y="35415"/>
                      <a:pt x="21558" y="37356"/>
                    </a:cubicBezTo>
                    <a:cubicBezTo>
                      <a:pt x="21627" y="39366"/>
                      <a:pt x="21835" y="41446"/>
                      <a:pt x="21974" y="43456"/>
                    </a:cubicBezTo>
                    <a:cubicBezTo>
                      <a:pt x="21974" y="43560"/>
                      <a:pt x="22061" y="43612"/>
                      <a:pt x="22147" y="43612"/>
                    </a:cubicBezTo>
                    <a:cubicBezTo>
                      <a:pt x="22234" y="43612"/>
                      <a:pt x="22321" y="43560"/>
                      <a:pt x="22321" y="43456"/>
                    </a:cubicBezTo>
                    <a:cubicBezTo>
                      <a:pt x="22321" y="42416"/>
                      <a:pt x="22321" y="41307"/>
                      <a:pt x="22321" y="40267"/>
                    </a:cubicBezTo>
                    <a:cubicBezTo>
                      <a:pt x="22944" y="42971"/>
                      <a:pt x="23568" y="45743"/>
                      <a:pt x="24262" y="48516"/>
                    </a:cubicBezTo>
                    <a:lnTo>
                      <a:pt x="24054" y="48516"/>
                    </a:lnTo>
                    <a:cubicBezTo>
                      <a:pt x="23915" y="48516"/>
                      <a:pt x="23846" y="48585"/>
                      <a:pt x="23776" y="48655"/>
                    </a:cubicBezTo>
                    <a:cubicBezTo>
                      <a:pt x="23291" y="50180"/>
                      <a:pt x="24469" y="51705"/>
                      <a:pt x="25371" y="52814"/>
                    </a:cubicBezTo>
                    <a:cubicBezTo>
                      <a:pt x="26133" y="55517"/>
                      <a:pt x="27034" y="58290"/>
                      <a:pt x="28005" y="60924"/>
                    </a:cubicBezTo>
                    <a:lnTo>
                      <a:pt x="27935" y="60924"/>
                    </a:lnTo>
                    <a:cubicBezTo>
                      <a:pt x="25232" y="56210"/>
                      <a:pt x="23014" y="51220"/>
                      <a:pt x="20380" y="46575"/>
                    </a:cubicBezTo>
                    <a:cubicBezTo>
                      <a:pt x="20102" y="46159"/>
                      <a:pt x="19894" y="45674"/>
                      <a:pt x="19687" y="45258"/>
                    </a:cubicBezTo>
                    <a:cubicBezTo>
                      <a:pt x="19687" y="45258"/>
                      <a:pt x="19756" y="45258"/>
                      <a:pt x="19756" y="45189"/>
                    </a:cubicBezTo>
                    <a:cubicBezTo>
                      <a:pt x="20033" y="43802"/>
                      <a:pt x="19894" y="42347"/>
                      <a:pt x="19409" y="41030"/>
                    </a:cubicBezTo>
                    <a:cubicBezTo>
                      <a:pt x="19382" y="40919"/>
                      <a:pt x="19321" y="40874"/>
                      <a:pt x="19253" y="40874"/>
                    </a:cubicBezTo>
                    <a:cubicBezTo>
                      <a:pt x="19151" y="40874"/>
                      <a:pt x="19035" y="40974"/>
                      <a:pt x="18993" y="41099"/>
                    </a:cubicBezTo>
                    <a:cubicBezTo>
                      <a:pt x="18855" y="41723"/>
                      <a:pt x="18855" y="42347"/>
                      <a:pt x="18924" y="42971"/>
                    </a:cubicBezTo>
                    <a:cubicBezTo>
                      <a:pt x="18993" y="43387"/>
                      <a:pt x="19063" y="43872"/>
                      <a:pt x="19132" y="44288"/>
                    </a:cubicBezTo>
                    <a:cubicBezTo>
                      <a:pt x="17260" y="40544"/>
                      <a:pt x="15666" y="36663"/>
                      <a:pt x="13240" y="33127"/>
                    </a:cubicBezTo>
                    <a:cubicBezTo>
                      <a:pt x="13201" y="33089"/>
                      <a:pt x="13162" y="33072"/>
                      <a:pt x="13128" y="33072"/>
                    </a:cubicBezTo>
                    <a:cubicBezTo>
                      <a:pt x="13040" y="33072"/>
                      <a:pt x="12982" y="33185"/>
                      <a:pt x="13032" y="33335"/>
                    </a:cubicBezTo>
                    <a:cubicBezTo>
                      <a:pt x="14488" y="35692"/>
                      <a:pt x="15805" y="38118"/>
                      <a:pt x="16983" y="40683"/>
                    </a:cubicBezTo>
                    <a:cubicBezTo>
                      <a:pt x="16637" y="40188"/>
                      <a:pt x="16078" y="39940"/>
                      <a:pt x="15509" y="39940"/>
                    </a:cubicBezTo>
                    <a:cubicBezTo>
                      <a:pt x="15281" y="39940"/>
                      <a:pt x="15052" y="39980"/>
                      <a:pt x="14834" y="40059"/>
                    </a:cubicBezTo>
                    <a:cubicBezTo>
                      <a:pt x="14626" y="40129"/>
                      <a:pt x="14626" y="40267"/>
                      <a:pt x="14696" y="40406"/>
                    </a:cubicBezTo>
                    <a:cubicBezTo>
                      <a:pt x="14985" y="40811"/>
                      <a:pt x="15805" y="41940"/>
                      <a:pt x="16472" y="41940"/>
                    </a:cubicBezTo>
                    <a:cubicBezTo>
                      <a:pt x="16604" y="41940"/>
                      <a:pt x="16730" y="41895"/>
                      <a:pt x="16844" y="41792"/>
                    </a:cubicBezTo>
                    <a:cubicBezTo>
                      <a:pt x="16964" y="41733"/>
                      <a:pt x="16878" y="41570"/>
                      <a:pt x="16763" y="41570"/>
                    </a:cubicBezTo>
                    <a:cubicBezTo>
                      <a:pt x="16745" y="41570"/>
                      <a:pt x="16725" y="41575"/>
                      <a:pt x="16706" y="41584"/>
                    </a:cubicBezTo>
                    <a:cubicBezTo>
                      <a:pt x="16693" y="41590"/>
                      <a:pt x="16678" y="41593"/>
                      <a:pt x="16661" y="41593"/>
                    </a:cubicBezTo>
                    <a:cubicBezTo>
                      <a:pt x="16483" y="41593"/>
                      <a:pt x="16070" y="41295"/>
                      <a:pt x="15943" y="41168"/>
                    </a:cubicBezTo>
                    <a:cubicBezTo>
                      <a:pt x="15666" y="40960"/>
                      <a:pt x="15458" y="40683"/>
                      <a:pt x="15250" y="40406"/>
                    </a:cubicBezTo>
                    <a:cubicBezTo>
                      <a:pt x="15326" y="40388"/>
                      <a:pt x="15400" y="40380"/>
                      <a:pt x="15474" y="40380"/>
                    </a:cubicBezTo>
                    <a:cubicBezTo>
                      <a:pt x="16277" y="40380"/>
                      <a:pt x="16954" y="41359"/>
                      <a:pt x="17399" y="41931"/>
                    </a:cubicBezTo>
                    <a:cubicBezTo>
                      <a:pt x="17434" y="41966"/>
                      <a:pt x="17468" y="41983"/>
                      <a:pt x="17503" y="41983"/>
                    </a:cubicBezTo>
                    <a:cubicBezTo>
                      <a:pt x="17538" y="41983"/>
                      <a:pt x="17572" y="41966"/>
                      <a:pt x="17607" y="41931"/>
                    </a:cubicBezTo>
                    <a:cubicBezTo>
                      <a:pt x="18369" y="43525"/>
                      <a:pt x="19132" y="45120"/>
                      <a:pt x="19964" y="46714"/>
                    </a:cubicBezTo>
                    <a:cubicBezTo>
                      <a:pt x="21004" y="48655"/>
                      <a:pt x="21974" y="50734"/>
                      <a:pt x="22875" y="52814"/>
                    </a:cubicBezTo>
                    <a:cubicBezTo>
                      <a:pt x="20865" y="50249"/>
                      <a:pt x="18577" y="47892"/>
                      <a:pt x="16151" y="45674"/>
                    </a:cubicBezTo>
                    <a:cubicBezTo>
                      <a:pt x="11646" y="41376"/>
                      <a:pt x="6239" y="38118"/>
                      <a:pt x="347" y="36039"/>
                    </a:cubicBezTo>
                    <a:cubicBezTo>
                      <a:pt x="208" y="36039"/>
                      <a:pt x="0" y="36108"/>
                      <a:pt x="69" y="36247"/>
                    </a:cubicBezTo>
                    <a:cubicBezTo>
                      <a:pt x="1386" y="41168"/>
                      <a:pt x="6585" y="44426"/>
                      <a:pt x="10675" y="46852"/>
                    </a:cubicBezTo>
                    <a:cubicBezTo>
                      <a:pt x="13240" y="48447"/>
                      <a:pt x="15943" y="49695"/>
                      <a:pt x="18300" y="51566"/>
                    </a:cubicBezTo>
                    <a:cubicBezTo>
                      <a:pt x="20865" y="53646"/>
                      <a:pt x="23014" y="56141"/>
                      <a:pt x="25509" y="58221"/>
                    </a:cubicBezTo>
                    <a:cubicBezTo>
                      <a:pt x="25925" y="58983"/>
                      <a:pt x="26410" y="59676"/>
                      <a:pt x="26826" y="60439"/>
                    </a:cubicBezTo>
                    <a:cubicBezTo>
                      <a:pt x="27519" y="61479"/>
                      <a:pt x="28282" y="62588"/>
                      <a:pt x="29044" y="63628"/>
                    </a:cubicBezTo>
                    <a:cubicBezTo>
                      <a:pt x="29183" y="64043"/>
                      <a:pt x="29322" y="64459"/>
                      <a:pt x="29460" y="64806"/>
                    </a:cubicBezTo>
                    <a:cubicBezTo>
                      <a:pt x="28066" y="63197"/>
                      <a:pt x="25634" y="62376"/>
                      <a:pt x="23417" y="62376"/>
                    </a:cubicBezTo>
                    <a:cubicBezTo>
                      <a:pt x="22769" y="62376"/>
                      <a:pt x="22138" y="62447"/>
                      <a:pt x="21558" y="62588"/>
                    </a:cubicBezTo>
                    <a:cubicBezTo>
                      <a:pt x="21350" y="62588"/>
                      <a:pt x="21281" y="62865"/>
                      <a:pt x="21419" y="63004"/>
                    </a:cubicBezTo>
                    <a:cubicBezTo>
                      <a:pt x="22774" y="64947"/>
                      <a:pt x="25630" y="66791"/>
                      <a:pt x="28244" y="66791"/>
                    </a:cubicBezTo>
                    <a:cubicBezTo>
                      <a:pt x="28707" y="66791"/>
                      <a:pt x="29161" y="66733"/>
                      <a:pt x="29599" y="66608"/>
                    </a:cubicBezTo>
                    <a:cubicBezTo>
                      <a:pt x="29599" y="68549"/>
                      <a:pt x="29738" y="70490"/>
                      <a:pt x="29876" y="72431"/>
                    </a:cubicBezTo>
                    <a:cubicBezTo>
                      <a:pt x="29114" y="71599"/>
                      <a:pt x="28213" y="70837"/>
                      <a:pt x="27173" y="70282"/>
                    </a:cubicBezTo>
                    <a:cubicBezTo>
                      <a:pt x="25801" y="69491"/>
                      <a:pt x="23947" y="68820"/>
                      <a:pt x="22222" y="68820"/>
                    </a:cubicBezTo>
                    <a:cubicBezTo>
                      <a:pt x="21681" y="68820"/>
                      <a:pt x="21153" y="68885"/>
                      <a:pt x="20657" y="69034"/>
                    </a:cubicBezTo>
                    <a:cubicBezTo>
                      <a:pt x="20518" y="69104"/>
                      <a:pt x="20518" y="69312"/>
                      <a:pt x="20588" y="69381"/>
                    </a:cubicBezTo>
                    <a:cubicBezTo>
                      <a:pt x="22318" y="71854"/>
                      <a:pt x="25097" y="74712"/>
                      <a:pt x="28283" y="74712"/>
                    </a:cubicBezTo>
                    <a:cubicBezTo>
                      <a:pt x="28670" y="74712"/>
                      <a:pt x="29063" y="74670"/>
                      <a:pt x="29460" y="74580"/>
                    </a:cubicBezTo>
                    <a:lnTo>
                      <a:pt x="29599" y="74580"/>
                    </a:lnTo>
                    <a:cubicBezTo>
                      <a:pt x="29619" y="74600"/>
                      <a:pt x="29640" y="74609"/>
                      <a:pt x="29658" y="74609"/>
                    </a:cubicBezTo>
                    <a:cubicBezTo>
                      <a:pt x="29703" y="74609"/>
                      <a:pt x="29738" y="74560"/>
                      <a:pt x="29738" y="74511"/>
                    </a:cubicBezTo>
                    <a:lnTo>
                      <a:pt x="29946" y="74441"/>
                    </a:lnTo>
                    <a:lnTo>
                      <a:pt x="29946" y="74441"/>
                    </a:lnTo>
                    <a:cubicBezTo>
                      <a:pt x="29876" y="74580"/>
                      <a:pt x="29876" y="74649"/>
                      <a:pt x="29876" y="74719"/>
                    </a:cubicBezTo>
                    <a:cubicBezTo>
                      <a:pt x="29876" y="74857"/>
                      <a:pt x="29946" y="74926"/>
                      <a:pt x="30015" y="74926"/>
                    </a:cubicBezTo>
                    <a:cubicBezTo>
                      <a:pt x="30154" y="76174"/>
                      <a:pt x="30292" y="77491"/>
                      <a:pt x="30431" y="78739"/>
                    </a:cubicBezTo>
                    <a:cubicBezTo>
                      <a:pt x="29220" y="77225"/>
                      <a:pt x="27374" y="76399"/>
                      <a:pt x="25448" y="76399"/>
                    </a:cubicBezTo>
                    <a:cubicBezTo>
                      <a:pt x="25169" y="76399"/>
                      <a:pt x="24889" y="76416"/>
                      <a:pt x="24608" y="76451"/>
                    </a:cubicBezTo>
                    <a:cubicBezTo>
                      <a:pt x="24469" y="76521"/>
                      <a:pt x="24331" y="76659"/>
                      <a:pt x="24400" y="76867"/>
                    </a:cubicBezTo>
                    <a:cubicBezTo>
                      <a:pt x="25509" y="79086"/>
                      <a:pt x="27935" y="79709"/>
                      <a:pt x="30292" y="79848"/>
                    </a:cubicBezTo>
                    <a:cubicBezTo>
                      <a:pt x="30223" y="79987"/>
                      <a:pt x="30292" y="80056"/>
                      <a:pt x="30362" y="80056"/>
                    </a:cubicBezTo>
                    <a:lnTo>
                      <a:pt x="30569" y="80195"/>
                    </a:lnTo>
                    <a:cubicBezTo>
                      <a:pt x="31263" y="85671"/>
                      <a:pt x="32164" y="91216"/>
                      <a:pt x="33273" y="96693"/>
                    </a:cubicBezTo>
                    <a:cubicBezTo>
                      <a:pt x="33273" y="96762"/>
                      <a:pt x="33308" y="96796"/>
                      <a:pt x="33351" y="96796"/>
                    </a:cubicBezTo>
                    <a:cubicBezTo>
                      <a:pt x="33394" y="96796"/>
                      <a:pt x="33446" y="96762"/>
                      <a:pt x="33481" y="96693"/>
                    </a:cubicBezTo>
                    <a:cubicBezTo>
                      <a:pt x="33065" y="91355"/>
                      <a:pt x="31956" y="86087"/>
                      <a:pt x="31124" y="80749"/>
                    </a:cubicBezTo>
                    <a:cubicBezTo>
                      <a:pt x="31263" y="80749"/>
                      <a:pt x="31332" y="80611"/>
                      <a:pt x="31263" y="80541"/>
                    </a:cubicBezTo>
                    <a:cubicBezTo>
                      <a:pt x="31263" y="80472"/>
                      <a:pt x="31263" y="80333"/>
                      <a:pt x="31193" y="80264"/>
                    </a:cubicBezTo>
                    <a:cubicBezTo>
                      <a:pt x="32510" y="80195"/>
                      <a:pt x="33827" y="78739"/>
                      <a:pt x="34105" y="77630"/>
                    </a:cubicBezTo>
                    <a:cubicBezTo>
                      <a:pt x="34174" y="77491"/>
                      <a:pt x="34105" y="77283"/>
                      <a:pt x="33966" y="77283"/>
                    </a:cubicBezTo>
                    <a:cubicBezTo>
                      <a:pt x="33787" y="77232"/>
                      <a:pt x="33611" y="77208"/>
                      <a:pt x="33442" y="77208"/>
                    </a:cubicBezTo>
                    <a:cubicBezTo>
                      <a:pt x="32234" y="77208"/>
                      <a:pt x="31298" y="78416"/>
                      <a:pt x="31055" y="79571"/>
                    </a:cubicBezTo>
                    <a:cubicBezTo>
                      <a:pt x="31055" y="79571"/>
                      <a:pt x="31055" y="79571"/>
                      <a:pt x="31055" y="79640"/>
                    </a:cubicBezTo>
                    <a:lnTo>
                      <a:pt x="30985" y="79640"/>
                    </a:lnTo>
                    <a:cubicBezTo>
                      <a:pt x="30916" y="78947"/>
                      <a:pt x="30847" y="78254"/>
                      <a:pt x="30708" y="77561"/>
                    </a:cubicBezTo>
                    <a:cubicBezTo>
                      <a:pt x="30639" y="76590"/>
                      <a:pt x="30569" y="75689"/>
                      <a:pt x="30500" y="74719"/>
                    </a:cubicBezTo>
                    <a:lnTo>
                      <a:pt x="30500" y="74719"/>
                    </a:lnTo>
                    <a:cubicBezTo>
                      <a:pt x="30500" y="74719"/>
                      <a:pt x="30570" y="74788"/>
                      <a:pt x="30639" y="74788"/>
                    </a:cubicBezTo>
                    <a:cubicBezTo>
                      <a:pt x="30743" y="74797"/>
                      <a:pt x="30848" y="74801"/>
                      <a:pt x="30953" y="74801"/>
                    </a:cubicBezTo>
                    <a:cubicBezTo>
                      <a:pt x="31693" y="74801"/>
                      <a:pt x="32458" y="74589"/>
                      <a:pt x="33065" y="74164"/>
                    </a:cubicBezTo>
                    <a:cubicBezTo>
                      <a:pt x="35422" y="80264"/>
                      <a:pt x="37155" y="86572"/>
                      <a:pt x="38402" y="93019"/>
                    </a:cubicBezTo>
                    <a:cubicBezTo>
                      <a:pt x="38402" y="93088"/>
                      <a:pt x="38454" y="93123"/>
                      <a:pt x="38506" y="93123"/>
                    </a:cubicBezTo>
                    <a:cubicBezTo>
                      <a:pt x="38558" y="93123"/>
                      <a:pt x="38610" y="93088"/>
                      <a:pt x="38610" y="93019"/>
                    </a:cubicBezTo>
                    <a:cubicBezTo>
                      <a:pt x="37987" y="86433"/>
                      <a:pt x="35976" y="80125"/>
                      <a:pt x="33619" y="73887"/>
                    </a:cubicBezTo>
                    <a:cubicBezTo>
                      <a:pt x="33966" y="73609"/>
                      <a:pt x="34243" y="73332"/>
                      <a:pt x="34521" y="73055"/>
                    </a:cubicBezTo>
                    <a:cubicBezTo>
                      <a:pt x="34659" y="72916"/>
                      <a:pt x="34590" y="72708"/>
                      <a:pt x="34451" y="72570"/>
                    </a:cubicBezTo>
                    <a:cubicBezTo>
                      <a:pt x="34129" y="72301"/>
                      <a:pt x="33723" y="72199"/>
                      <a:pt x="33331" y="72199"/>
                    </a:cubicBezTo>
                    <a:cubicBezTo>
                      <a:pt x="33217" y="72199"/>
                      <a:pt x="33105" y="72207"/>
                      <a:pt x="32996" y="72223"/>
                    </a:cubicBezTo>
                    <a:cubicBezTo>
                      <a:pt x="32233" y="70351"/>
                      <a:pt x="31471" y="68480"/>
                      <a:pt x="30777" y="66608"/>
                    </a:cubicBezTo>
                    <a:lnTo>
                      <a:pt x="31124" y="66539"/>
                    </a:lnTo>
                    <a:cubicBezTo>
                      <a:pt x="35630" y="72778"/>
                      <a:pt x="40343" y="78878"/>
                      <a:pt x="42770" y="86295"/>
                    </a:cubicBezTo>
                    <a:cubicBezTo>
                      <a:pt x="42770" y="86341"/>
                      <a:pt x="42793" y="86356"/>
                      <a:pt x="42821" y="86356"/>
                    </a:cubicBezTo>
                    <a:cubicBezTo>
                      <a:pt x="42877" y="86356"/>
                      <a:pt x="42954" y="86295"/>
                      <a:pt x="42908" y="86295"/>
                    </a:cubicBezTo>
                    <a:cubicBezTo>
                      <a:pt x="41106" y="78878"/>
                      <a:pt x="36115" y="72708"/>
                      <a:pt x="31679" y="66400"/>
                    </a:cubicBezTo>
                    <a:cubicBezTo>
                      <a:pt x="34313" y="65638"/>
                      <a:pt x="37085" y="63073"/>
                      <a:pt x="37016" y="60508"/>
                    </a:cubicBezTo>
                    <a:cubicBezTo>
                      <a:pt x="37016" y="60395"/>
                      <a:pt x="36924" y="60282"/>
                      <a:pt x="36814" y="60282"/>
                    </a:cubicBezTo>
                    <a:cubicBezTo>
                      <a:pt x="36790" y="60282"/>
                      <a:pt x="36764" y="60288"/>
                      <a:pt x="36739" y="60300"/>
                    </a:cubicBezTo>
                    <a:cubicBezTo>
                      <a:pt x="34590" y="60370"/>
                      <a:pt x="31332" y="61617"/>
                      <a:pt x="30015" y="63697"/>
                    </a:cubicBezTo>
                    <a:cubicBezTo>
                      <a:pt x="30015" y="61271"/>
                      <a:pt x="30084" y="58775"/>
                      <a:pt x="30154" y="56349"/>
                    </a:cubicBezTo>
                    <a:cubicBezTo>
                      <a:pt x="33342" y="56072"/>
                      <a:pt x="35907" y="53576"/>
                      <a:pt x="36392" y="50388"/>
                    </a:cubicBezTo>
                    <a:cubicBezTo>
                      <a:pt x="36392" y="50217"/>
                      <a:pt x="36251" y="50092"/>
                      <a:pt x="36124" y="50092"/>
                    </a:cubicBezTo>
                    <a:cubicBezTo>
                      <a:pt x="36097" y="50092"/>
                      <a:pt x="36070" y="50098"/>
                      <a:pt x="36046" y="50110"/>
                    </a:cubicBezTo>
                    <a:cubicBezTo>
                      <a:pt x="33897" y="50873"/>
                      <a:pt x="31401" y="51843"/>
                      <a:pt x="30292" y="53784"/>
                    </a:cubicBezTo>
                    <a:lnTo>
                      <a:pt x="30292" y="53646"/>
                    </a:lnTo>
                    <a:cubicBezTo>
                      <a:pt x="30431" y="51358"/>
                      <a:pt x="30500" y="49071"/>
                      <a:pt x="30708" y="46714"/>
                    </a:cubicBezTo>
                    <a:cubicBezTo>
                      <a:pt x="30777" y="46714"/>
                      <a:pt x="30916" y="46714"/>
                      <a:pt x="30916" y="46575"/>
                    </a:cubicBezTo>
                    <a:cubicBezTo>
                      <a:pt x="30985" y="46506"/>
                      <a:pt x="30985" y="46367"/>
                      <a:pt x="30916" y="46298"/>
                    </a:cubicBezTo>
                    <a:lnTo>
                      <a:pt x="30916" y="46090"/>
                    </a:lnTo>
                    <a:cubicBezTo>
                      <a:pt x="34035" y="45466"/>
                      <a:pt x="35768" y="40614"/>
                      <a:pt x="35560" y="37910"/>
                    </a:cubicBezTo>
                    <a:cubicBezTo>
                      <a:pt x="35510" y="37809"/>
                      <a:pt x="35422" y="37745"/>
                      <a:pt x="35324" y="37745"/>
                    </a:cubicBezTo>
                    <a:cubicBezTo>
                      <a:pt x="35288" y="37745"/>
                      <a:pt x="35251" y="37753"/>
                      <a:pt x="35214" y="37772"/>
                    </a:cubicBezTo>
                    <a:cubicBezTo>
                      <a:pt x="33412" y="39089"/>
                      <a:pt x="32025" y="40822"/>
                      <a:pt x="30985" y="42763"/>
                    </a:cubicBezTo>
                    <a:cubicBezTo>
                      <a:pt x="31193" y="40822"/>
                      <a:pt x="31401" y="38881"/>
                      <a:pt x="31609" y="36940"/>
                    </a:cubicBezTo>
                    <a:cubicBezTo>
                      <a:pt x="31748" y="36247"/>
                      <a:pt x="31817" y="35554"/>
                      <a:pt x="31956" y="34791"/>
                    </a:cubicBezTo>
                    <a:cubicBezTo>
                      <a:pt x="34937" y="34236"/>
                      <a:pt x="36739" y="30424"/>
                      <a:pt x="37016" y="27651"/>
                    </a:cubicBezTo>
                    <a:cubicBezTo>
                      <a:pt x="37016" y="27501"/>
                      <a:pt x="36908" y="27387"/>
                      <a:pt x="36770" y="27387"/>
                    </a:cubicBezTo>
                    <a:cubicBezTo>
                      <a:pt x="36716" y="27387"/>
                      <a:pt x="36658" y="27405"/>
                      <a:pt x="36600" y="27443"/>
                    </a:cubicBezTo>
                    <a:cubicBezTo>
                      <a:pt x="34867" y="28414"/>
                      <a:pt x="33342" y="29939"/>
                      <a:pt x="32372" y="31672"/>
                    </a:cubicBezTo>
                    <a:cubicBezTo>
                      <a:pt x="32580" y="30008"/>
                      <a:pt x="32788" y="28414"/>
                      <a:pt x="32996" y="26750"/>
                    </a:cubicBezTo>
                    <a:cubicBezTo>
                      <a:pt x="33065" y="26750"/>
                      <a:pt x="33134" y="26681"/>
                      <a:pt x="33134" y="26681"/>
                    </a:cubicBezTo>
                    <a:cubicBezTo>
                      <a:pt x="33481" y="25988"/>
                      <a:pt x="33550" y="25225"/>
                      <a:pt x="33481" y="24463"/>
                    </a:cubicBezTo>
                    <a:cubicBezTo>
                      <a:pt x="35630" y="24047"/>
                      <a:pt x="37571" y="21759"/>
                      <a:pt x="38056" y="19818"/>
                    </a:cubicBezTo>
                    <a:cubicBezTo>
                      <a:pt x="38113" y="19647"/>
                      <a:pt x="37982" y="19523"/>
                      <a:pt x="37818" y="19523"/>
                    </a:cubicBezTo>
                    <a:cubicBezTo>
                      <a:pt x="37783" y="19523"/>
                      <a:pt x="37746" y="19529"/>
                      <a:pt x="37709" y="19541"/>
                    </a:cubicBezTo>
                    <a:cubicBezTo>
                      <a:pt x="36184" y="20026"/>
                      <a:pt x="34382" y="20719"/>
                      <a:pt x="33481" y="22036"/>
                    </a:cubicBezTo>
                    <a:cubicBezTo>
                      <a:pt x="33619" y="20650"/>
                      <a:pt x="33758" y="19194"/>
                      <a:pt x="33827" y="17808"/>
                    </a:cubicBezTo>
                    <a:lnTo>
                      <a:pt x="33827" y="18155"/>
                    </a:lnTo>
                    <a:cubicBezTo>
                      <a:pt x="33827" y="18224"/>
                      <a:pt x="33879" y="18259"/>
                      <a:pt x="33931" y="18259"/>
                    </a:cubicBezTo>
                    <a:cubicBezTo>
                      <a:pt x="33983" y="18259"/>
                      <a:pt x="34035" y="18224"/>
                      <a:pt x="34035" y="18155"/>
                    </a:cubicBezTo>
                    <a:cubicBezTo>
                      <a:pt x="34105" y="17808"/>
                      <a:pt x="34174" y="17461"/>
                      <a:pt x="34243" y="17115"/>
                    </a:cubicBezTo>
                    <a:cubicBezTo>
                      <a:pt x="36323" y="14758"/>
                      <a:pt x="36392" y="10945"/>
                      <a:pt x="35838" y="8103"/>
                    </a:cubicBezTo>
                    <a:cubicBezTo>
                      <a:pt x="35786" y="7947"/>
                      <a:pt x="35695" y="7869"/>
                      <a:pt x="35594" y="7869"/>
                    </a:cubicBezTo>
                    <a:cubicBezTo>
                      <a:pt x="35560" y="7869"/>
                      <a:pt x="35526" y="7878"/>
                      <a:pt x="35491" y="7895"/>
                    </a:cubicBezTo>
                    <a:cubicBezTo>
                      <a:pt x="32441" y="9074"/>
                      <a:pt x="32025" y="14689"/>
                      <a:pt x="33481" y="17392"/>
                    </a:cubicBezTo>
                    <a:lnTo>
                      <a:pt x="33342" y="17600"/>
                    </a:lnTo>
                    <a:cubicBezTo>
                      <a:pt x="33273" y="17739"/>
                      <a:pt x="33342" y="17877"/>
                      <a:pt x="33481" y="17877"/>
                    </a:cubicBezTo>
                    <a:cubicBezTo>
                      <a:pt x="33342" y="19472"/>
                      <a:pt x="33204" y="21066"/>
                      <a:pt x="32996" y="22660"/>
                    </a:cubicBezTo>
                    <a:cubicBezTo>
                      <a:pt x="32094" y="20303"/>
                      <a:pt x="30015" y="18155"/>
                      <a:pt x="28213" y="17531"/>
                    </a:cubicBezTo>
                    <a:cubicBezTo>
                      <a:pt x="28187" y="17518"/>
                      <a:pt x="28159" y="17512"/>
                      <a:pt x="28131" y="17512"/>
                    </a:cubicBezTo>
                    <a:cubicBezTo>
                      <a:pt x="28007" y="17512"/>
                      <a:pt x="27879" y="17625"/>
                      <a:pt x="27935" y="17739"/>
                    </a:cubicBezTo>
                    <a:cubicBezTo>
                      <a:pt x="28213" y="20650"/>
                      <a:pt x="29322" y="25225"/>
                      <a:pt x="32580" y="26057"/>
                    </a:cubicBezTo>
                    <a:cubicBezTo>
                      <a:pt x="32302" y="28414"/>
                      <a:pt x="31956" y="30771"/>
                      <a:pt x="31679" y="33197"/>
                    </a:cubicBezTo>
                    <a:cubicBezTo>
                      <a:pt x="31679" y="33197"/>
                      <a:pt x="31679" y="33266"/>
                      <a:pt x="31609" y="33335"/>
                    </a:cubicBezTo>
                    <a:cubicBezTo>
                      <a:pt x="31540" y="33405"/>
                      <a:pt x="31540" y="33405"/>
                      <a:pt x="31609" y="33474"/>
                    </a:cubicBezTo>
                    <a:lnTo>
                      <a:pt x="31540" y="34444"/>
                    </a:lnTo>
                    <a:lnTo>
                      <a:pt x="31471" y="34444"/>
                    </a:lnTo>
                    <a:cubicBezTo>
                      <a:pt x="31124" y="32711"/>
                      <a:pt x="30569" y="31048"/>
                      <a:pt x="29876" y="29523"/>
                    </a:cubicBezTo>
                    <a:cubicBezTo>
                      <a:pt x="29265" y="28095"/>
                      <a:pt x="28186" y="26401"/>
                      <a:pt x="26511" y="26401"/>
                    </a:cubicBezTo>
                    <a:cubicBezTo>
                      <a:pt x="26478" y="26401"/>
                      <a:pt x="26444" y="26402"/>
                      <a:pt x="26410" y="26403"/>
                    </a:cubicBezTo>
                    <a:cubicBezTo>
                      <a:pt x="26341" y="26403"/>
                      <a:pt x="26272" y="26473"/>
                      <a:pt x="26202" y="26611"/>
                    </a:cubicBezTo>
                    <a:cubicBezTo>
                      <a:pt x="26064" y="29523"/>
                      <a:pt x="27935" y="34791"/>
                      <a:pt x="31193" y="35623"/>
                    </a:cubicBezTo>
                    <a:lnTo>
                      <a:pt x="31263" y="35831"/>
                    </a:lnTo>
                    <a:cubicBezTo>
                      <a:pt x="31263" y="35900"/>
                      <a:pt x="31263" y="35900"/>
                      <a:pt x="31332" y="35969"/>
                    </a:cubicBezTo>
                    <a:lnTo>
                      <a:pt x="31193" y="36871"/>
                    </a:lnTo>
                    <a:cubicBezTo>
                      <a:pt x="30916" y="38812"/>
                      <a:pt x="30708" y="40752"/>
                      <a:pt x="30500" y="42693"/>
                    </a:cubicBezTo>
                    <a:cubicBezTo>
                      <a:pt x="29668" y="39851"/>
                      <a:pt x="27450" y="37217"/>
                      <a:pt x="24816" y="36455"/>
                    </a:cubicBezTo>
                    <a:cubicBezTo>
                      <a:pt x="24791" y="36442"/>
                      <a:pt x="24765" y="36436"/>
                      <a:pt x="24741" y="36436"/>
                    </a:cubicBezTo>
                    <a:cubicBezTo>
                      <a:pt x="24631" y="36436"/>
                      <a:pt x="24539" y="36549"/>
                      <a:pt x="24539" y="36663"/>
                    </a:cubicBezTo>
                    <a:cubicBezTo>
                      <a:pt x="23638" y="40059"/>
                      <a:pt x="26410" y="45882"/>
                      <a:pt x="30154" y="46506"/>
                    </a:cubicBezTo>
                    <a:cubicBezTo>
                      <a:pt x="30015" y="48585"/>
                      <a:pt x="29876" y="50596"/>
                      <a:pt x="29807" y="52675"/>
                    </a:cubicBezTo>
                    <a:cubicBezTo>
                      <a:pt x="28767" y="50665"/>
                      <a:pt x="26896" y="49140"/>
                      <a:pt x="24747" y="48516"/>
                    </a:cubicBezTo>
                    <a:lnTo>
                      <a:pt x="24262" y="46437"/>
                    </a:lnTo>
                    <a:cubicBezTo>
                      <a:pt x="24331" y="46437"/>
                      <a:pt x="24331" y="46367"/>
                      <a:pt x="24331" y="46298"/>
                    </a:cubicBezTo>
                    <a:cubicBezTo>
                      <a:pt x="24400" y="45535"/>
                      <a:pt x="24539" y="44704"/>
                      <a:pt x="24747" y="43872"/>
                    </a:cubicBezTo>
                    <a:lnTo>
                      <a:pt x="24747" y="43872"/>
                    </a:lnTo>
                    <a:cubicBezTo>
                      <a:pt x="25232" y="44842"/>
                      <a:pt x="24747" y="45951"/>
                      <a:pt x="24469" y="46922"/>
                    </a:cubicBezTo>
                    <a:cubicBezTo>
                      <a:pt x="24469" y="47060"/>
                      <a:pt x="24539" y="47060"/>
                      <a:pt x="24608" y="47060"/>
                    </a:cubicBezTo>
                    <a:cubicBezTo>
                      <a:pt x="25509" y="45951"/>
                      <a:pt x="25579" y="44426"/>
                      <a:pt x="24816" y="43317"/>
                    </a:cubicBezTo>
                    <a:cubicBezTo>
                      <a:pt x="24787" y="43289"/>
                      <a:pt x="24735" y="43272"/>
                      <a:pt x="24678" y="43272"/>
                    </a:cubicBezTo>
                    <a:cubicBezTo>
                      <a:pt x="24598" y="43272"/>
                      <a:pt x="24510" y="43305"/>
                      <a:pt x="24469" y="43387"/>
                    </a:cubicBezTo>
                    <a:cubicBezTo>
                      <a:pt x="24262" y="44080"/>
                      <a:pt x="24123" y="44773"/>
                      <a:pt x="24054" y="45535"/>
                    </a:cubicBezTo>
                    <a:cubicBezTo>
                      <a:pt x="23499" y="43109"/>
                      <a:pt x="22944" y="40683"/>
                      <a:pt x="22321" y="38257"/>
                    </a:cubicBezTo>
                    <a:cubicBezTo>
                      <a:pt x="22251" y="36385"/>
                      <a:pt x="22251" y="34444"/>
                      <a:pt x="22459" y="32573"/>
                    </a:cubicBezTo>
                    <a:cubicBezTo>
                      <a:pt x="22944" y="28691"/>
                      <a:pt x="23846" y="24809"/>
                      <a:pt x="24469" y="20927"/>
                    </a:cubicBezTo>
                    <a:cubicBezTo>
                      <a:pt x="25509" y="14134"/>
                      <a:pt x="26618" y="6925"/>
                      <a:pt x="24955" y="132"/>
                    </a:cubicBezTo>
                    <a:cubicBezTo>
                      <a:pt x="24955" y="56"/>
                      <a:pt x="24871" y="1"/>
                      <a:pt x="2478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84;p35">
                <a:extLst>
                  <a:ext uri="{FF2B5EF4-FFF2-40B4-BE49-F238E27FC236}">
                    <a16:creationId xmlns:a16="http://schemas.microsoft.com/office/drawing/2014/main" id="{237E380C-6C50-4329-A7DC-22026769B1FA}"/>
                  </a:ext>
                </a:extLst>
              </p:cNvPr>
              <p:cNvSpPr/>
              <p:nvPr/>
            </p:nvSpPr>
            <p:spPr>
              <a:xfrm>
                <a:off x="2379119" y="3791562"/>
                <a:ext cx="68227" cy="18898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842" extrusionOk="0">
                    <a:moveTo>
                      <a:pt x="1318" y="1"/>
                    </a:moveTo>
                    <a:cubicBezTo>
                      <a:pt x="1283" y="1"/>
                      <a:pt x="1248" y="18"/>
                      <a:pt x="1248" y="53"/>
                    </a:cubicBezTo>
                    <a:cubicBezTo>
                      <a:pt x="971" y="1300"/>
                      <a:pt x="208" y="2479"/>
                      <a:pt x="1" y="3726"/>
                    </a:cubicBezTo>
                    <a:cubicBezTo>
                      <a:pt x="1" y="3808"/>
                      <a:pt x="48" y="3841"/>
                      <a:pt x="101" y="3841"/>
                    </a:cubicBezTo>
                    <a:cubicBezTo>
                      <a:pt x="139" y="3841"/>
                      <a:pt x="180" y="3825"/>
                      <a:pt x="208" y="3796"/>
                    </a:cubicBezTo>
                    <a:cubicBezTo>
                      <a:pt x="763" y="2617"/>
                      <a:pt x="1110" y="1370"/>
                      <a:pt x="1387" y="53"/>
                    </a:cubicBezTo>
                    <a:cubicBezTo>
                      <a:pt x="1387" y="18"/>
                      <a:pt x="1352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85;p35">
                <a:extLst>
                  <a:ext uri="{FF2B5EF4-FFF2-40B4-BE49-F238E27FC236}">
                    <a16:creationId xmlns:a16="http://schemas.microsoft.com/office/drawing/2014/main" id="{B21DE4B3-A15C-4D59-909B-043A7120D790}"/>
                  </a:ext>
                </a:extLst>
              </p:cNvPr>
              <p:cNvSpPr/>
              <p:nvPr/>
            </p:nvSpPr>
            <p:spPr>
              <a:xfrm>
                <a:off x="2547840" y="2091211"/>
                <a:ext cx="751968" cy="1364285"/>
              </a:xfrm>
              <a:custGeom>
                <a:avLst/>
                <a:gdLst/>
                <a:ahLst/>
                <a:cxnLst/>
                <a:rect l="l" t="t" r="r" b="b"/>
                <a:pathLst>
                  <a:path w="15287" h="27735" extrusionOk="0">
                    <a:moveTo>
                      <a:pt x="11266" y="10705"/>
                    </a:moveTo>
                    <a:lnTo>
                      <a:pt x="11266" y="10705"/>
                    </a:lnTo>
                    <a:cubicBezTo>
                      <a:pt x="10642" y="10982"/>
                      <a:pt x="9949" y="11190"/>
                      <a:pt x="9256" y="11329"/>
                    </a:cubicBezTo>
                    <a:lnTo>
                      <a:pt x="9186" y="11329"/>
                    </a:lnTo>
                    <a:cubicBezTo>
                      <a:pt x="9186" y="11259"/>
                      <a:pt x="9117" y="11190"/>
                      <a:pt x="9117" y="11190"/>
                    </a:cubicBezTo>
                    <a:cubicBezTo>
                      <a:pt x="8979" y="11121"/>
                      <a:pt x="9256" y="11121"/>
                      <a:pt x="9325" y="11121"/>
                    </a:cubicBezTo>
                    <a:lnTo>
                      <a:pt x="9325" y="11051"/>
                    </a:lnTo>
                    <a:cubicBezTo>
                      <a:pt x="9672" y="10982"/>
                      <a:pt x="10018" y="10913"/>
                      <a:pt x="10296" y="10843"/>
                    </a:cubicBezTo>
                    <a:cubicBezTo>
                      <a:pt x="10642" y="10774"/>
                      <a:pt x="10989" y="10774"/>
                      <a:pt x="11266" y="10705"/>
                    </a:cubicBezTo>
                    <a:close/>
                    <a:moveTo>
                      <a:pt x="8909" y="14517"/>
                    </a:moveTo>
                    <a:cubicBezTo>
                      <a:pt x="8147" y="15002"/>
                      <a:pt x="7246" y="15349"/>
                      <a:pt x="6344" y="15418"/>
                    </a:cubicBezTo>
                    <a:lnTo>
                      <a:pt x="6483" y="15210"/>
                    </a:lnTo>
                    <a:lnTo>
                      <a:pt x="6691" y="15210"/>
                    </a:lnTo>
                    <a:cubicBezTo>
                      <a:pt x="7315" y="14725"/>
                      <a:pt x="8077" y="14517"/>
                      <a:pt x="8909" y="14517"/>
                    </a:cubicBezTo>
                    <a:close/>
                    <a:moveTo>
                      <a:pt x="6344" y="19439"/>
                    </a:moveTo>
                    <a:cubicBezTo>
                      <a:pt x="5859" y="19577"/>
                      <a:pt x="5374" y="19647"/>
                      <a:pt x="4889" y="19716"/>
                    </a:cubicBezTo>
                    <a:cubicBezTo>
                      <a:pt x="4889" y="19647"/>
                      <a:pt x="4889" y="19577"/>
                      <a:pt x="4889" y="19577"/>
                    </a:cubicBezTo>
                    <a:cubicBezTo>
                      <a:pt x="5235" y="19508"/>
                      <a:pt x="5513" y="19439"/>
                      <a:pt x="5859" y="19439"/>
                    </a:cubicBezTo>
                    <a:close/>
                    <a:moveTo>
                      <a:pt x="15128" y="1"/>
                    </a:moveTo>
                    <a:cubicBezTo>
                      <a:pt x="15090" y="1"/>
                      <a:pt x="15050" y="9"/>
                      <a:pt x="15009" y="30"/>
                    </a:cubicBezTo>
                    <a:cubicBezTo>
                      <a:pt x="14177" y="654"/>
                      <a:pt x="13484" y="1416"/>
                      <a:pt x="12999" y="2317"/>
                    </a:cubicBezTo>
                    <a:cubicBezTo>
                      <a:pt x="12999" y="2381"/>
                      <a:pt x="12361" y="3314"/>
                      <a:pt x="12623" y="3314"/>
                    </a:cubicBezTo>
                    <a:cubicBezTo>
                      <a:pt x="12648" y="3314"/>
                      <a:pt x="12680" y="3305"/>
                      <a:pt x="12722" y="3288"/>
                    </a:cubicBezTo>
                    <a:cubicBezTo>
                      <a:pt x="12791" y="3218"/>
                      <a:pt x="12791" y="3149"/>
                      <a:pt x="12722" y="3080"/>
                    </a:cubicBezTo>
                    <a:lnTo>
                      <a:pt x="12791" y="3010"/>
                    </a:lnTo>
                    <a:cubicBezTo>
                      <a:pt x="12860" y="2941"/>
                      <a:pt x="12999" y="2802"/>
                      <a:pt x="13068" y="2733"/>
                    </a:cubicBezTo>
                    <a:cubicBezTo>
                      <a:pt x="13276" y="2456"/>
                      <a:pt x="13484" y="2109"/>
                      <a:pt x="13692" y="1832"/>
                    </a:cubicBezTo>
                    <a:cubicBezTo>
                      <a:pt x="14039" y="1416"/>
                      <a:pt x="14316" y="1069"/>
                      <a:pt x="14732" y="723"/>
                    </a:cubicBezTo>
                    <a:lnTo>
                      <a:pt x="14732" y="723"/>
                    </a:lnTo>
                    <a:cubicBezTo>
                      <a:pt x="14593" y="931"/>
                      <a:pt x="14455" y="1208"/>
                      <a:pt x="14316" y="1485"/>
                    </a:cubicBezTo>
                    <a:lnTo>
                      <a:pt x="14108" y="1763"/>
                    </a:lnTo>
                    <a:cubicBezTo>
                      <a:pt x="13554" y="2456"/>
                      <a:pt x="12930" y="3149"/>
                      <a:pt x="12375" y="3842"/>
                    </a:cubicBezTo>
                    <a:cubicBezTo>
                      <a:pt x="12236" y="3911"/>
                      <a:pt x="12306" y="4119"/>
                      <a:pt x="12444" y="4189"/>
                    </a:cubicBezTo>
                    <a:cubicBezTo>
                      <a:pt x="11959" y="4813"/>
                      <a:pt x="11543" y="5506"/>
                      <a:pt x="11127" y="6268"/>
                    </a:cubicBezTo>
                    <a:cubicBezTo>
                      <a:pt x="11127" y="5852"/>
                      <a:pt x="11127" y="5506"/>
                      <a:pt x="11127" y="5159"/>
                    </a:cubicBezTo>
                    <a:cubicBezTo>
                      <a:pt x="11058" y="4466"/>
                      <a:pt x="10989" y="3773"/>
                      <a:pt x="10850" y="3080"/>
                    </a:cubicBezTo>
                    <a:cubicBezTo>
                      <a:pt x="10850" y="3010"/>
                      <a:pt x="10781" y="3010"/>
                      <a:pt x="10781" y="3010"/>
                    </a:cubicBezTo>
                    <a:lnTo>
                      <a:pt x="10781" y="2802"/>
                    </a:lnTo>
                    <a:cubicBezTo>
                      <a:pt x="10781" y="2664"/>
                      <a:pt x="10677" y="2594"/>
                      <a:pt x="10581" y="2594"/>
                    </a:cubicBezTo>
                    <a:cubicBezTo>
                      <a:pt x="10486" y="2594"/>
                      <a:pt x="10400" y="2664"/>
                      <a:pt x="10434" y="2802"/>
                    </a:cubicBezTo>
                    <a:cubicBezTo>
                      <a:pt x="10226" y="4050"/>
                      <a:pt x="10296" y="5367"/>
                      <a:pt x="10642" y="6615"/>
                    </a:cubicBezTo>
                    <a:cubicBezTo>
                      <a:pt x="10642" y="6684"/>
                      <a:pt x="10642" y="6754"/>
                      <a:pt x="10711" y="6754"/>
                    </a:cubicBezTo>
                    <a:lnTo>
                      <a:pt x="10711" y="6823"/>
                    </a:lnTo>
                    <a:cubicBezTo>
                      <a:pt x="10088" y="7932"/>
                      <a:pt x="9394" y="8972"/>
                      <a:pt x="8771" y="10081"/>
                    </a:cubicBezTo>
                    <a:cubicBezTo>
                      <a:pt x="8701" y="9388"/>
                      <a:pt x="8563" y="8764"/>
                      <a:pt x="8355" y="8140"/>
                    </a:cubicBezTo>
                    <a:cubicBezTo>
                      <a:pt x="8355" y="7377"/>
                      <a:pt x="8147" y="6754"/>
                      <a:pt x="7869" y="6130"/>
                    </a:cubicBezTo>
                    <a:cubicBezTo>
                      <a:pt x="7811" y="6043"/>
                      <a:pt x="7741" y="6004"/>
                      <a:pt x="7679" y="6004"/>
                    </a:cubicBezTo>
                    <a:cubicBezTo>
                      <a:pt x="7593" y="6004"/>
                      <a:pt x="7523" y="6078"/>
                      <a:pt x="7523" y="6199"/>
                    </a:cubicBezTo>
                    <a:cubicBezTo>
                      <a:pt x="7246" y="7239"/>
                      <a:pt x="7315" y="8417"/>
                      <a:pt x="7731" y="9457"/>
                    </a:cubicBezTo>
                    <a:cubicBezTo>
                      <a:pt x="7731" y="9596"/>
                      <a:pt x="7731" y="9665"/>
                      <a:pt x="7800" y="9804"/>
                    </a:cubicBezTo>
                    <a:cubicBezTo>
                      <a:pt x="7851" y="9905"/>
                      <a:pt x="7939" y="9969"/>
                      <a:pt x="8037" y="9969"/>
                    </a:cubicBezTo>
                    <a:cubicBezTo>
                      <a:pt x="8072" y="9969"/>
                      <a:pt x="8110" y="9961"/>
                      <a:pt x="8147" y="9942"/>
                    </a:cubicBezTo>
                    <a:cubicBezTo>
                      <a:pt x="8216" y="10081"/>
                      <a:pt x="8355" y="10150"/>
                      <a:pt x="8424" y="10219"/>
                    </a:cubicBezTo>
                    <a:lnTo>
                      <a:pt x="8563" y="10566"/>
                    </a:lnTo>
                    <a:cubicBezTo>
                      <a:pt x="8285" y="10982"/>
                      <a:pt x="8077" y="11398"/>
                      <a:pt x="7869" y="11814"/>
                    </a:cubicBezTo>
                    <a:cubicBezTo>
                      <a:pt x="7731" y="11814"/>
                      <a:pt x="7661" y="11952"/>
                      <a:pt x="7523" y="12022"/>
                    </a:cubicBezTo>
                    <a:cubicBezTo>
                      <a:pt x="7454" y="12091"/>
                      <a:pt x="7523" y="12230"/>
                      <a:pt x="7592" y="12230"/>
                    </a:cubicBezTo>
                    <a:cubicBezTo>
                      <a:pt x="7246" y="12923"/>
                      <a:pt x="6830" y="13685"/>
                      <a:pt x="6483" y="14448"/>
                    </a:cubicBezTo>
                    <a:cubicBezTo>
                      <a:pt x="5721" y="15973"/>
                      <a:pt x="4958" y="17429"/>
                      <a:pt x="4265" y="18954"/>
                    </a:cubicBezTo>
                    <a:cubicBezTo>
                      <a:pt x="4265" y="18746"/>
                      <a:pt x="4265" y="18538"/>
                      <a:pt x="4196" y="18399"/>
                    </a:cubicBezTo>
                    <a:cubicBezTo>
                      <a:pt x="4196" y="18330"/>
                      <a:pt x="4265" y="18260"/>
                      <a:pt x="4265" y="18260"/>
                    </a:cubicBezTo>
                    <a:cubicBezTo>
                      <a:pt x="4334" y="16805"/>
                      <a:pt x="4126" y="15418"/>
                      <a:pt x="3710" y="14101"/>
                    </a:cubicBezTo>
                    <a:cubicBezTo>
                      <a:pt x="3679" y="14039"/>
                      <a:pt x="3592" y="14005"/>
                      <a:pt x="3505" y="14005"/>
                    </a:cubicBezTo>
                    <a:cubicBezTo>
                      <a:pt x="3399" y="14005"/>
                      <a:pt x="3294" y="14056"/>
                      <a:pt x="3294" y="14171"/>
                    </a:cubicBezTo>
                    <a:cubicBezTo>
                      <a:pt x="3294" y="14517"/>
                      <a:pt x="3294" y="14864"/>
                      <a:pt x="3294" y="15210"/>
                    </a:cubicBezTo>
                    <a:cubicBezTo>
                      <a:pt x="3294" y="15210"/>
                      <a:pt x="3294" y="15280"/>
                      <a:pt x="3294" y="15280"/>
                    </a:cubicBezTo>
                    <a:lnTo>
                      <a:pt x="3294" y="15418"/>
                    </a:lnTo>
                    <a:cubicBezTo>
                      <a:pt x="3294" y="16181"/>
                      <a:pt x="3364" y="16943"/>
                      <a:pt x="3572" y="17706"/>
                    </a:cubicBezTo>
                    <a:cubicBezTo>
                      <a:pt x="3641" y="18191"/>
                      <a:pt x="3710" y="18676"/>
                      <a:pt x="3780" y="19092"/>
                    </a:cubicBezTo>
                    <a:cubicBezTo>
                      <a:pt x="3780" y="19186"/>
                      <a:pt x="3836" y="19224"/>
                      <a:pt x="3898" y="19224"/>
                    </a:cubicBezTo>
                    <a:cubicBezTo>
                      <a:pt x="3973" y="19224"/>
                      <a:pt x="4057" y="19168"/>
                      <a:pt x="4057" y="19092"/>
                    </a:cubicBezTo>
                    <a:cubicBezTo>
                      <a:pt x="4057" y="19141"/>
                      <a:pt x="4092" y="19190"/>
                      <a:pt x="4136" y="19190"/>
                    </a:cubicBezTo>
                    <a:cubicBezTo>
                      <a:pt x="4155" y="19190"/>
                      <a:pt x="4175" y="19182"/>
                      <a:pt x="4196" y="19162"/>
                    </a:cubicBezTo>
                    <a:lnTo>
                      <a:pt x="4196" y="19162"/>
                    </a:lnTo>
                    <a:cubicBezTo>
                      <a:pt x="4057" y="19508"/>
                      <a:pt x="3918" y="19785"/>
                      <a:pt x="3780" y="20063"/>
                    </a:cubicBezTo>
                    <a:cubicBezTo>
                      <a:pt x="3710" y="20063"/>
                      <a:pt x="3641" y="20201"/>
                      <a:pt x="3641" y="20271"/>
                    </a:cubicBezTo>
                    <a:lnTo>
                      <a:pt x="3017" y="21449"/>
                    </a:lnTo>
                    <a:cubicBezTo>
                      <a:pt x="2532" y="22420"/>
                      <a:pt x="2185" y="23529"/>
                      <a:pt x="1700" y="24568"/>
                    </a:cubicBezTo>
                    <a:cubicBezTo>
                      <a:pt x="1631" y="24568"/>
                      <a:pt x="1561" y="24638"/>
                      <a:pt x="1492" y="24707"/>
                    </a:cubicBezTo>
                    <a:cubicBezTo>
                      <a:pt x="1353" y="23875"/>
                      <a:pt x="1146" y="23113"/>
                      <a:pt x="799" y="22420"/>
                    </a:cubicBezTo>
                    <a:cubicBezTo>
                      <a:pt x="764" y="22350"/>
                      <a:pt x="678" y="22316"/>
                      <a:pt x="600" y="22316"/>
                    </a:cubicBezTo>
                    <a:cubicBezTo>
                      <a:pt x="522" y="22316"/>
                      <a:pt x="452" y="22350"/>
                      <a:pt x="452" y="22420"/>
                    </a:cubicBezTo>
                    <a:cubicBezTo>
                      <a:pt x="452" y="22766"/>
                      <a:pt x="452" y="23113"/>
                      <a:pt x="522" y="23459"/>
                    </a:cubicBezTo>
                    <a:cubicBezTo>
                      <a:pt x="522" y="23737"/>
                      <a:pt x="591" y="23945"/>
                      <a:pt x="660" y="24222"/>
                    </a:cubicBezTo>
                    <a:cubicBezTo>
                      <a:pt x="730" y="24430"/>
                      <a:pt x="730" y="24638"/>
                      <a:pt x="799" y="24846"/>
                    </a:cubicBezTo>
                    <a:cubicBezTo>
                      <a:pt x="799" y="24915"/>
                      <a:pt x="868" y="24915"/>
                      <a:pt x="938" y="24984"/>
                    </a:cubicBezTo>
                    <a:cubicBezTo>
                      <a:pt x="938" y="24984"/>
                      <a:pt x="1007" y="25054"/>
                      <a:pt x="1007" y="25123"/>
                    </a:cubicBezTo>
                    <a:cubicBezTo>
                      <a:pt x="938" y="25262"/>
                      <a:pt x="1076" y="25331"/>
                      <a:pt x="1146" y="25331"/>
                    </a:cubicBezTo>
                    <a:cubicBezTo>
                      <a:pt x="1180" y="25366"/>
                      <a:pt x="1215" y="25383"/>
                      <a:pt x="1250" y="25383"/>
                    </a:cubicBezTo>
                    <a:cubicBezTo>
                      <a:pt x="1284" y="25383"/>
                      <a:pt x="1319" y="25366"/>
                      <a:pt x="1353" y="25331"/>
                    </a:cubicBezTo>
                    <a:lnTo>
                      <a:pt x="1353" y="25331"/>
                    </a:lnTo>
                    <a:cubicBezTo>
                      <a:pt x="1007" y="26093"/>
                      <a:pt x="591" y="26856"/>
                      <a:pt x="106" y="27549"/>
                    </a:cubicBezTo>
                    <a:cubicBezTo>
                      <a:pt x="0" y="27602"/>
                      <a:pt x="95" y="27734"/>
                      <a:pt x="207" y="27734"/>
                    </a:cubicBezTo>
                    <a:cubicBezTo>
                      <a:pt x="243" y="27734"/>
                      <a:pt x="280" y="27721"/>
                      <a:pt x="314" y="27688"/>
                    </a:cubicBezTo>
                    <a:cubicBezTo>
                      <a:pt x="938" y="26925"/>
                      <a:pt x="1423" y="26093"/>
                      <a:pt x="1700" y="25192"/>
                    </a:cubicBezTo>
                    <a:cubicBezTo>
                      <a:pt x="1977" y="25123"/>
                      <a:pt x="2255" y="24984"/>
                      <a:pt x="2532" y="24846"/>
                    </a:cubicBezTo>
                    <a:cubicBezTo>
                      <a:pt x="3017" y="24776"/>
                      <a:pt x="3502" y="24499"/>
                      <a:pt x="3988" y="24153"/>
                    </a:cubicBezTo>
                    <a:cubicBezTo>
                      <a:pt x="4114" y="24089"/>
                      <a:pt x="4010" y="23797"/>
                      <a:pt x="3834" y="23797"/>
                    </a:cubicBezTo>
                    <a:cubicBezTo>
                      <a:pt x="3817" y="23797"/>
                      <a:pt x="3798" y="23800"/>
                      <a:pt x="3780" y="23806"/>
                    </a:cubicBezTo>
                    <a:cubicBezTo>
                      <a:pt x="3294" y="23875"/>
                      <a:pt x="2809" y="24083"/>
                      <a:pt x="2393" y="24360"/>
                    </a:cubicBezTo>
                    <a:lnTo>
                      <a:pt x="2185" y="24430"/>
                    </a:lnTo>
                    <a:lnTo>
                      <a:pt x="1977" y="24499"/>
                    </a:lnTo>
                    <a:cubicBezTo>
                      <a:pt x="2047" y="24222"/>
                      <a:pt x="2185" y="24014"/>
                      <a:pt x="2255" y="23806"/>
                    </a:cubicBezTo>
                    <a:cubicBezTo>
                      <a:pt x="2740" y="22697"/>
                      <a:pt x="3225" y="21518"/>
                      <a:pt x="3780" y="20409"/>
                    </a:cubicBezTo>
                    <a:cubicBezTo>
                      <a:pt x="3814" y="20444"/>
                      <a:pt x="3832" y="20461"/>
                      <a:pt x="3849" y="20461"/>
                    </a:cubicBezTo>
                    <a:cubicBezTo>
                      <a:pt x="3866" y="20461"/>
                      <a:pt x="3884" y="20444"/>
                      <a:pt x="3918" y="20409"/>
                    </a:cubicBezTo>
                    <a:cubicBezTo>
                      <a:pt x="4611" y="20409"/>
                      <a:pt x="5305" y="20409"/>
                      <a:pt x="6067" y="20479"/>
                    </a:cubicBezTo>
                    <a:cubicBezTo>
                      <a:pt x="6206" y="20479"/>
                      <a:pt x="6206" y="20271"/>
                      <a:pt x="6136" y="20201"/>
                    </a:cubicBezTo>
                    <a:cubicBezTo>
                      <a:pt x="5998" y="20132"/>
                      <a:pt x="5859" y="20063"/>
                      <a:pt x="5721" y="19993"/>
                    </a:cubicBezTo>
                    <a:cubicBezTo>
                      <a:pt x="6275" y="19924"/>
                      <a:pt x="6830" y="19785"/>
                      <a:pt x="7384" y="19508"/>
                    </a:cubicBezTo>
                    <a:cubicBezTo>
                      <a:pt x="7523" y="19439"/>
                      <a:pt x="7523" y="19162"/>
                      <a:pt x="7315" y="19092"/>
                    </a:cubicBezTo>
                    <a:cubicBezTo>
                      <a:pt x="6934" y="19023"/>
                      <a:pt x="6552" y="18988"/>
                      <a:pt x="6180" y="18988"/>
                    </a:cubicBezTo>
                    <a:cubicBezTo>
                      <a:pt x="5807" y="18988"/>
                      <a:pt x="5443" y="19023"/>
                      <a:pt x="5097" y="19092"/>
                    </a:cubicBezTo>
                    <a:cubicBezTo>
                      <a:pt x="4750" y="19162"/>
                      <a:pt x="4404" y="19439"/>
                      <a:pt x="4681" y="19716"/>
                    </a:cubicBezTo>
                    <a:cubicBezTo>
                      <a:pt x="4473" y="19785"/>
                      <a:pt x="4265" y="19785"/>
                      <a:pt x="4057" y="19855"/>
                    </a:cubicBezTo>
                    <a:cubicBezTo>
                      <a:pt x="4681" y="18676"/>
                      <a:pt x="5305" y="17498"/>
                      <a:pt x="5929" y="16320"/>
                    </a:cubicBezTo>
                    <a:cubicBezTo>
                      <a:pt x="5998" y="16112"/>
                      <a:pt x="6067" y="15973"/>
                      <a:pt x="6136" y="15834"/>
                    </a:cubicBezTo>
                    <a:lnTo>
                      <a:pt x="6275" y="15834"/>
                    </a:lnTo>
                    <a:cubicBezTo>
                      <a:pt x="7523" y="15834"/>
                      <a:pt x="8771" y="15280"/>
                      <a:pt x="9602" y="14309"/>
                    </a:cubicBezTo>
                    <a:cubicBezTo>
                      <a:pt x="9672" y="14171"/>
                      <a:pt x="9602" y="14032"/>
                      <a:pt x="9394" y="14032"/>
                    </a:cubicBezTo>
                    <a:cubicBezTo>
                      <a:pt x="8493" y="14032"/>
                      <a:pt x="7592" y="14240"/>
                      <a:pt x="6760" y="14656"/>
                    </a:cubicBezTo>
                    <a:cubicBezTo>
                      <a:pt x="7246" y="13824"/>
                      <a:pt x="7731" y="12923"/>
                      <a:pt x="8216" y="12091"/>
                    </a:cubicBezTo>
                    <a:cubicBezTo>
                      <a:pt x="8909" y="11883"/>
                      <a:pt x="9602" y="11675"/>
                      <a:pt x="10296" y="11537"/>
                    </a:cubicBezTo>
                    <a:cubicBezTo>
                      <a:pt x="10989" y="11398"/>
                      <a:pt x="11682" y="11051"/>
                      <a:pt x="12306" y="10635"/>
                    </a:cubicBezTo>
                    <a:cubicBezTo>
                      <a:pt x="12444" y="10566"/>
                      <a:pt x="12375" y="10289"/>
                      <a:pt x="12167" y="10289"/>
                    </a:cubicBezTo>
                    <a:cubicBezTo>
                      <a:pt x="11266" y="10289"/>
                      <a:pt x="10296" y="10427"/>
                      <a:pt x="9394" y="10705"/>
                    </a:cubicBezTo>
                    <a:cubicBezTo>
                      <a:pt x="9186" y="10774"/>
                      <a:pt x="9048" y="10843"/>
                      <a:pt x="8909" y="10913"/>
                    </a:cubicBezTo>
                    <a:cubicBezTo>
                      <a:pt x="9672" y="9596"/>
                      <a:pt x="10504" y="8348"/>
                      <a:pt x="11335" y="6962"/>
                    </a:cubicBezTo>
                    <a:cubicBezTo>
                      <a:pt x="11335" y="7031"/>
                      <a:pt x="11335" y="7100"/>
                      <a:pt x="11335" y="7100"/>
                    </a:cubicBezTo>
                    <a:cubicBezTo>
                      <a:pt x="11335" y="7153"/>
                      <a:pt x="11376" y="7176"/>
                      <a:pt x="11422" y="7176"/>
                    </a:cubicBezTo>
                    <a:cubicBezTo>
                      <a:pt x="11497" y="7176"/>
                      <a:pt x="11586" y="7117"/>
                      <a:pt x="11543" y="7031"/>
                    </a:cubicBezTo>
                    <a:cubicBezTo>
                      <a:pt x="11543" y="6892"/>
                      <a:pt x="11959" y="6684"/>
                      <a:pt x="12514" y="6546"/>
                    </a:cubicBezTo>
                    <a:lnTo>
                      <a:pt x="12514" y="6546"/>
                    </a:lnTo>
                    <a:cubicBezTo>
                      <a:pt x="12029" y="6892"/>
                      <a:pt x="11613" y="7169"/>
                      <a:pt x="11127" y="7447"/>
                    </a:cubicBezTo>
                    <a:cubicBezTo>
                      <a:pt x="10889" y="7566"/>
                      <a:pt x="11009" y="7891"/>
                      <a:pt x="11224" y="7891"/>
                    </a:cubicBezTo>
                    <a:cubicBezTo>
                      <a:pt x="11259" y="7891"/>
                      <a:pt x="11297" y="7882"/>
                      <a:pt x="11335" y="7863"/>
                    </a:cubicBezTo>
                    <a:cubicBezTo>
                      <a:pt x="12098" y="7447"/>
                      <a:pt x="12860" y="6962"/>
                      <a:pt x="13692" y="6476"/>
                    </a:cubicBezTo>
                    <a:lnTo>
                      <a:pt x="13692" y="6476"/>
                    </a:lnTo>
                    <a:cubicBezTo>
                      <a:pt x="13068" y="7100"/>
                      <a:pt x="12375" y="7724"/>
                      <a:pt x="11682" y="8209"/>
                    </a:cubicBezTo>
                    <a:cubicBezTo>
                      <a:pt x="11543" y="8279"/>
                      <a:pt x="11613" y="8417"/>
                      <a:pt x="11751" y="8417"/>
                    </a:cubicBezTo>
                    <a:cubicBezTo>
                      <a:pt x="12860" y="8071"/>
                      <a:pt x="13900" y="7308"/>
                      <a:pt x="14455" y="6268"/>
                    </a:cubicBezTo>
                    <a:cubicBezTo>
                      <a:pt x="14524" y="6130"/>
                      <a:pt x="14455" y="5922"/>
                      <a:pt x="14247" y="5852"/>
                    </a:cubicBezTo>
                    <a:cubicBezTo>
                      <a:pt x="14247" y="5783"/>
                      <a:pt x="14177" y="5783"/>
                      <a:pt x="14039" y="5783"/>
                    </a:cubicBezTo>
                    <a:cubicBezTo>
                      <a:pt x="13207" y="5852"/>
                      <a:pt x="12306" y="6130"/>
                      <a:pt x="11543" y="6615"/>
                    </a:cubicBezTo>
                    <a:cubicBezTo>
                      <a:pt x="12167" y="5506"/>
                      <a:pt x="12791" y="4466"/>
                      <a:pt x="13415" y="3426"/>
                    </a:cubicBezTo>
                    <a:cubicBezTo>
                      <a:pt x="14108" y="2664"/>
                      <a:pt x="14732" y="1832"/>
                      <a:pt x="15286" y="931"/>
                    </a:cubicBezTo>
                    <a:lnTo>
                      <a:pt x="15286" y="861"/>
                    </a:lnTo>
                    <a:cubicBezTo>
                      <a:pt x="15286" y="792"/>
                      <a:pt x="15286" y="654"/>
                      <a:pt x="15148" y="584"/>
                    </a:cubicBezTo>
                    <a:cubicBezTo>
                      <a:pt x="15217" y="446"/>
                      <a:pt x="15286" y="307"/>
                      <a:pt x="15286" y="99"/>
                    </a:cubicBezTo>
                    <a:cubicBezTo>
                      <a:pt x="15286" y="50"/>
                      <a:pt x="15217" y="1"/>
                      <a:pt x="1512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86;p35">
                <a:extLst>
                  <a:ext uri="{FF2B5EF4-FFF2-40B4-BE49-F238E27FC236}">
                    <a16:creationId xmlns:a16="http://schemas.microsoft.com/office/drawing/2014/main" id="{B7511E7A-75C6-4C63-A480-790566C73B0B}"/>
                  </a:ext>
                </a:extLst>
              </p:cNvPr>
              <p:cNvSpPr/>
              <p:nvPr/>
            </p:nvSpPr>
            <p:spPr>
              <a:xfrm>
                <a:off x="2791724" y="2642287"/>
                <a:ext cx="75064" cy="16611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3377" extrusionOk="0">
                    <a:moveTo>
                      <a:pt x="372" y="0"/>
                    </a:moveTo>
                    <a:cubicBezTo>
                      <a:pt x="268" y="0"/>
                      <a:pt x="168" y="74"/>
                      <a:pt x="208" y="195"/>
                    </a:cubicBezTo>
                    <a:cubicBezTo>
                      <a:pt x="208" y="334"/>
                      <a:pt x="208" y="472"/>
                      <a:pt x="208" y="541"/>
                    </a:cubicBezTo>
                    <a:cubicBezTo>
                      <a:pt x="139" y="611"/>
                      <a:pt x="139" y="680"/>
                      <a:pt x="139" y="749"/>
                    </a:cubicBezTo>
                    <a:cubicBezTo>
                      <a:pt x="0" y="1581"/>
                      <a:pt x="139" y="2482"/>
                      <a:pt x="485" y="3245"/>
                    </a:cubicBezTo>
                    <a:cubicBezTo>
                      <a:pt x="523" y="3321"/>
                      <a:pt x="603" y="3376"/>
                      <a:pt x="679" y="3376"/>
                    </a:cubicBezTo>
                    <a:cubicBezTo>
                      <a:pt x="741" y="3376"/>
                      <a:pt x="801" y="3339"/>
                      <a:pt x="832" y="3245"/>
                    </a:cubicBezTo>
                    <a:cubicBezTo>
                      <a:pt x="901" y="3037"/>
                      <a:pt x="901" y="3037"/>
                      <a:pt x="901" y="2968"/>
                    </a:cubicBezTo>
                    <a:cubicBezTo>
                      <a:pt x="1040" y="3037"/>
                      <a:pt x="1178" y="3106"/>
                      <a:pt x="1317" y="3176"/>
                    </a:cubicBezTo>
                    <a:cubicBezTo>
                      <a:pt x="1456" y="3176"/>
                      <a:pt x="1525" y="3037"/>
                      <a:pt x="1386" y="2968"/>
                    </a:cubicBezTo>
                    <a:cubicBezTo>
                      <a:pt x="1248" y="2898"/>
                      <a:pt x="1109" y="2760"/>
                      <a:pt x="1040" y="2621"/>
                    </a:cubicBezTo>
                    <a:cubicBezTo>
                      <a:pt x="1040" y="2552"/>
                      <a:pt x="1040" y="2552"/>
                      <a:pt x="1040" y="2552"/>
                    </a:cubicBezTo>
                    <a:cubicBezTo>
                      <a:pt x="1040" y="2205"/>
                      <a:pt x="971" y="1928"/>
                      <a:pt x="901" y="1651"/>
                    </a:cubicBezTo>
                    <a:cubicBezTo>
                      <a:pt x="832" y="1165"/>
                      <a:pt x="693" y="611"/>
                      <a:pt x="555" y="126"/>
                    </a:cubicBezTo>
                    <a:cubicBezTo>
                      <a:pt x="526" y="38"/>
                      <a:pt x="448" y="0"/>
                      <a:pt x="37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87;p35">
                <a:extLst>
                  <a:ext uri="{FF2B5EF4-FFF2-40B4-BE49-F238E27FC236}">
                    <a16:creationId xmlns:a16="http://schemas.microsoft.com/office/drawing/2014/main" id="{44BB68E0-2E86-40E0-8FAE-528DEFC26C9F}"/>
                  </a:ext>
                </a:extLst>
              </p:cNvPr>
              <p:cNvSpPr/>
              <p:nvPr/>
            </p:nvSpPr>
            <p:spPr>
              <a:xfrm>
                <a:off x="1391187" y="3500210"/>
                <a:ext cx="861169" cy="588116"/>
              </a:xfrm>
              <a:custGeom>
                <a:avLst/>
                <a:gdLst/>
                <a:ahLst/>
                <a:cxnLst/>
                <a:rect l="l" t="t" r="r" b="b"/>
                <a:pathLst>
                  <a:path w="17507" h="11956" extrusionOk="0">
                    <a:moveTo>
                      <a:pt x="315" y="1"/>
                    </a:moveTo>
                    <a:cubicBezTo>
                      <a:pt x="141" y="1"/>
                      <a:pt x="1" y="181"/>
                      <a:pt x="121" y="361"/>
                    </a:cubicBezTo>
                    <a:cubicBezTo>
                      <a:pt x="314" y="618"/>
                      <a:pt x="1339" y="2124"/>
                      <a:pt x="1930" y="2124"/>
                    </a:cubicBezTo>
                    <a:cubicBezTo>
                      <a:pt x="1977" y="2124"/>
                      <a:pt x="2021" y="2114"/>
                      <a:pt x="2062" y="2094"/>
                    </a:cubicBezTo>
                    <a:cubicBezTo>
                      <a:pt x="2616" y="2718"/>
                      <a:pt x="3310" y="3272"/>
                      <a:pt x="4072" y="3619"/>
                    </a:cubicBezTo>
                    <a:lnTo>
                      <a:pt x="4141" y="3619"/>
                    </a:lnTo>
                    <a:cubicBezTo>
                      <a:pt x="4188" y="3650"/>
                      <a:pt x="4232" y="3664"/>
                      <a:pt x="4270" y="3664"/>
                    </a:cubicBezTo>
                    <a:cubicBezTo>
                      <a:pt x="4401" y="3664"/>
                      <a:pt x="4472" y="3503"/>
                      <a:pt x="4419" y="3342"/>
                    </a:cubicBezTo>
                    <a:lnTo>
                      <a:pt x="4419" y="3342"/>
                    </a:lnTo>
                    <a:cubicBezTo>
                      <a:pt x="4557" y="3411"/>
                      <a:pt x="4627" y="3480"/>
                      <a:pt x="4765" y="3480"/>
                    </a:cubicBezTo>
                    <a:cubicBezTo>
                      <a:pt x="4835" y="3480"/>
                      <a:pt x="4904" y="3411"/>
                      <a:pt x="4835" y="3272"/>
                    </a:cubicBezTo>
                    <a:lnTo>
                      <a:pt x="4765" y="3134"/>
                    </a:lnTo>
                    <a:lnTo>
                      <a:pt x="4765" y="3134"/>
                    </a:lnTo>
                    <a:cubicBezTo>
                      <a:pt x="5666" y="3757"/>
                      <a:pt x="6567" y="4381"/>
                      <a:pt x="7538" y="4936"/>
                    </a:cubicBezTo>
                    <a:lnTo>
                      <a:pt x="7469" y="4936"/>
                    </a:lnTo>
                    <a:cubicBezTo>
                      <a:pt x="6905" y="4815"/>
                      <a:pt x="6341" y="4741"/>
                      <a:pt x="5777" y="4741"/>
                    </a:cubicBezTo>
                    <a:cubicBezTo>
                      <a:pt x="5370" y="4741"/>
                      <a:pt x="4964" y="4779"/>
                      <a:pt x="4557" y="4867"/>
                    </a:cubicBezTo>
                    <a:cubicBezTo>
                      <a:pt x="4280" y="4867"/>
                      <a:pt x="4280" y="5282"/>
                      <a:pt x="4557" y="5352"/>
                    </a:cubicBezTo>
                    <a:cubicBezTo>
                      <a:pt x="4835" y="5421"/>
                      <a:pt x="4973" y="5421"/>
                      <a:pt x="5181" y="5421"/>
                    </a:cubicBezTo>
                    <a:cubicBezTo>
                      <a:pt x="4557" y="5490"/>
                      <a:pt x="3933" y="5629"/>
                      <a:pt x="3379" y="5837"/>
                    </a:cubicBezTo>
                    <a:cubicBezTo>
                      <a:pt x="3123" y="5965"/>
                      <a:pt x="3162" y="6330"/>
                      <a:pt x="3389" y="6330"/>
                    </a:cubicBezTo>
                    <a:cubicBezTo>
                      <a:pt x="3407" y="6330"/>
                      <a:pt x="3427" y="6327"/>
                      <a:pt x="3448" y="6322"/>
                    </a:cubicBezTo>
                    <a:cubicBezTo>
                      <a:pt x="4349" y="6184"/>
                      <a:pt x="5250" y="6045"/>
                      <a:pt x="6152" y="5837"/>
                    </a:cubicBezTo>
                    <a:lnTo>
                      <a:pt x="7053" y="5698"/>
                    </a:lnTo>
                    <a:cubicBezTo>
                      <a:pt x="7191" y="5698"/>
                      <a:pt x="7261" y="5560"/>
                      <a:pt x="7261" y="5421"/>
                    </a:cubicBezTo>
                    <a:cubicBezTo>
                      <a:pt x="7399" y="5421"/>
                      <a:pt x="7538" y="5352"/>
                      <a:pt x="7746" y="5213"/>
                    </a:cubicBezTo>
                    <a:cubicBezTo>
                      <a:pt x="7746" y="5213"/>
                      <a:pt x="7815" y="5144"/>
                      <a:pt x="7815" y="5144"/>
                    </a:cubicBezTo>
                    <a:lnTo>
                      <a:pt x="10380" y="6738"/>
                    </a:lnTo>
                    <a:cubicBezTo>
                      <a:pt x="9880" y="6588"/>
                      <a:pt x="9381" y="6474"/>
                      <a:pt x="8855" y="6474"/>
                    </a:cubicBezTo>
                    <a:cubicBezTo>
                      <a:pt x="8652" y="6474"/>
                      <a:pt x="8444" y="6491"/>
                      <a:pt x="8231" y="6530"/>
                    </a:cubicBezTo>
                    <a:cubicBezTo>
                      <a:pt x="8092" y="6530"/>
                      <a:pt x="8092" y="6738"/>
                      <a:pt x="8162" y="6807"/>
                    </a:cubicBezTo>
                    <a:cubicBezTo>
                      <a:pt x="9202" y="7709"/>
                      <a:pt x="10519" y="7778"/>
                      <a:pt x="11766" y="8124"/>
                    </a:cubicBezTo>
                    <a:cubicBezTo>
                      <a:pt x="11800" y="8158"/>
                      <a:pt x="11833" y="8171"/>
                      <a:pt x="11862" y="8171"/>
                    </a:cubicBezTo>
                    <a:cubicBezTo>
                      <a:pt x="11956" y="8171"/>
                      <a:pt x="12010" y="8039"/>
                      <a:pt x="11905" y="7986"/>
                    </a:cubicBezTo>
                    <a:lnTo>
                      <a:pt x="11697" y="7917"/>
                    </a:lnTo>
                    <a:cubicBezTo>
                      <a:pt x="11766" y="7917"/>
                      <a:pt x="11836" y="7847"/>
                      <a:pt x="11836" y="7709"/>
                    </a:cubicBezTo>
                    <a:lnTo>
                      <a:pt x="11905" y="7709"/>
                    </a:lnTo>
                    <a:lnTo>
                      <a:pt x="12113" y="7847"/>
                    </a:lnTo>
                    <a:cubicBezTo>
                      <a:pt x="12182" y="7986"/>
                      <a:pt x="12321" y="8124"/>
                      <a:pt x="12460" y="8263"/>
                    </a:cubicBezTo>
                    <a:lnTo>
                      <a:pt x="12598" y="8263"/>
                    </a:lnTo>
                    <a:cubicBezTo>
                      <a:pt x="14262" y="9303"/>
                      <a:pt x="15856" y="10551"/>
                      <a:pt x="17312" y="11937"/>
                    </a:cubicBezTo>
                    <a:cubicBezTo>
                      <a:pt x="17325" y="11950"/>
                      <a:pt x="17341" y="11956"/>
                      <a:pt x="17357" y="11956"/>
                    </a:cubicBezTo>
                    <a:cubicBezTo>
                      <a:pt x="17426" y="11956"/>
                      <a:pt x="17507" y="11854"/>
                      <a:pt x="17450" y="11798"/>
                    </a:cubicBezTo>
                    <a:cubicBezTo>
                      <a:pt x="15995" y="10065"/>
                      <a:pt x="14331" y="8540"/>
                      <a:pt x="12390" y="7362"/>
                    </a:cubicBezTo>
                    <a:cubicBezTo>
                      <a:pt x="12321" y="7293"/>
                      <a:pt x="12321" y="7293"/>
                      <a:pt x="12321" y="7223"/>
                    </a:cubicBezTo>
                    <a:cubicBezTo>
                      <a:pt x="12321" y="7154"/>
                      <a:pt x="12252" y="7085"/>
                      <a:pt x="12252" y="7085"/>
                    </a:cubicBezTo>
                    <a:cubicBezTo>
                      <a:pt x="11836" y="6322"/>
                      <a:pt x="11420" y="5560"/>
                      <a:pt x="11073" y="4867"/>
                    </a:cubicBezTo>
                    <a:cubicBezTo>
                      <a:pt x="11027" y="4774"/>
                      <a:pt x="10950" y="4736"/>
                      <a:pt x="10873" y="4736"/>
                    </a:cubicBezTo>
                    <a:cubicBezTo>
                      <a:pt x="10719" y="4736"/>
                      <a:pt x="10565" y="4890"/>
                      <a:pt x="10657" y="5074"/>
                    </a:cubicBezTo>
                    <a:cubicBezTo>
                      <a:pt x="10796" y="5629"/>
                      <a:pt x="11004" y="6114"/>
                      <a:pt x="11212" y="6669"/>
                    </a:cubicBezTo>
                    <a:cubicBezTo>
                      <a:pt x="10311" y="6114"/>
                      <a:pt x="9340" y="5560"/>
                      <a:pt x="8370" y="5005"/>
                    </a:cubicBezTo>
                    <a:cubicBezTo>
                      <a:pt x="8370" y="5005"/>
                      <a:pt x="8370" y="4936"/>
                      <a:pt x="8370" y="4867"/>
                    </a:cubicBezTo>
                    <a:cubicBezTo>
                      <a:pt x="8370" y="4797"/>
                      <a:pt x="8370" y="4797"/>
                      <a:pt x="8370" y="4728"/>
                    </a:cubicBezTo>
                    <a:lnTo>
                      <a:pt x="8508" y="4867"/>
                    </a:lnTo>
                    <a:cubicBezTo>
                      <a:pt x="8535" y="4893"/>
                      <a:pt x="8564" y="4904"/>
                      <a:pt x="8592" y="4904"/>
                    </a:cubicBezTo>
                    <a:cubicBezTo>
                      <a:pt x="8714" y="4904"/>
                      <a:pt x="8828" y="4701"/>
                      <a:pt x="8716" y="4589"/>
                    </a:cubicBezTo>
                    <a:lnTo>
                      <a:pt x="8716" y="4520"/>
                    </a:lnTo>
                    <a:cubicBezTo>
                      <a:pt x="8508" y="4173"/>
                      <a:pt x="8231" y="3896"/>
                      <a:pt x="8023" y="3549"/>
                    </a:cubicBezTo>
                    <a:cubicBezTo>
                      <a:pt x="7815" y="3203"/>
                      <a:pt x="7677" y="2926"/>
                      <a:pt x="7469" y="2579"/>
                    </a:cubicBezTo>
                    <a:cubicBezTo>
                      <a:pt x="7444" y="2507"/>
                      <a:pt x="7395" y="2476"/>
                      <a:pt x="7344" y="2476"/>
                    </a:cubicBezTo>
                    <a:cubicBezTo>
                      <a:pt x="7248" y="2476"/>
                      <a:pt x="7146" y="2582"/>
                      <a:pt x="7191" y="2718"/>
                    </a:cubicBezTo>
                    <a:cubicBezTo>
                      <a:pt x="7156" y="2706"/>
                      <a:pt x="7118" y="2700"/>
                      <a:pt x="7081" y="2700"/>
                    </a:cubicBezTo>
                    <a:cubicBezTo>
                      <a:pt x="6900" y="2700"/>
                      <a:pt x="6730" y="2835"/>
                      <a:pt x="6845" y="3064"/>
                    </a:cubicBezTo>
                    <a:cubicBezTo>
                      <a:pt x="7191" y="3619"/>
                      <a:pt x="7469" y="4173"/>
                      <a:pt x="7815" y="4728"/>
                    </a:cubicBezTo>
                    <a:cubicBezTo>
                      <a:pt x="6290" y="3827"/>
                      <a:pt x="4765" y="3064"/>
                      <a:pt x="3379" y="2094"/>
                    </a:cubicBezTo>
                    <a:cubicBezTo>
                      <a:pt x="2894" y="1678"/>
                      <a:pt x="2339" y="1331"/>
                      <a:pt x="1784" y="1054"/>
                    </a:cubicBezTo>
                    <a:cubicBezTo>
                      <a:pt x="1299" y="707"/>
                      <a:pt x="883" y="361"/>
                      <a:pt x="398" y="14"/>
                    </a:cubicBezTo>
                    <a:cubicBezTo>
                      <a:pt x="370" y="5"/>
                      <a:pt x="342" y="1"/>
                      <a:pt x="31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88;p35">
                <a:extLst>
                  <a:ext uri="{FF2B5EF4-FFF2-40B4-BE49-F238E27FC236}">
                    <a16:creationId xmlns:a16="http://schemas.microsoft.com/office/drawing/2014/main" id="{2F480F2D-A306-48A3-9C70-D51129A7E3A7}"/>
                  </a:ext>
                </a:extLst>
              </p:cNvPr>
              <p:cNvSpPr/>
              <p:nvPr/>
            </p:nvSpPr>
            <p:spPr>
              <a:xfrm>
                <a:off x="1925636" y="3983846"/>
                <a:ext cx="170542" cy="51158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40" extrusionOk="0">
                    <a:moveTo>
                      <a:pt x="1456" y="511"/>
                    </a:moveTo>
                    <a:cubicBezTo>
                      <a:pt x="1525" y="580"/>
                      <a:pt x="1595" y="649"/>
                      <a:pt x="1733" y="649"/>
                    </a:cubicBezTo>
                    <a:lnTo>
                      <a:pt x="2565" y="511"/>
                    </a:lnTo>
                    <a:lnTo>
                      <a:pt x="2565" y="511"/>
                    </a:lnTo>
                    <a:cubicBezTo>
                      <a:pt x="2305" y="659"/>
                      <a:pt x="2005" y="728"/>
                      <a:pt x="1708" y="728"/>
                    </a:cubicBezTo>
                    <a:cubicBezTo>
                      <a:pt x="1451" y="728"/>
                      <a:pt x="1196" y="677"/>
                      <a:pt x="971" y="580"/>
                    </a:cubicBezTo>
                    <a:lnTo>
                      <a:pt x="1456" y="511"/>
                    </a:lnTo>
                    <a:close/>
                    <a:moveTo>
                      <a:pt x="2493" y="0"/>
                    </a:moveTo>
                    <a:cubicBezTo>
                      <a:pt x="1735" y="0"/>
                      <a:pt x="966" y="91"/>
                      <a:pt x="277" y="303"/>
                    </a:cubicBezTo>
                    <a:cubicBezTo>
                      <a:pt x="70" y="303"/>
                      <a:pt x="0" y="580"/>
                      <a:pt x="208" y="649"/>
                    </a:cubicBezTo>
                    <a:cubicBezTo>
                      <a:pt x="714" y="886"/>
                      <a:pt x="1237" y="1040"/>
                      <a:pt x="1736" y="1040"/>
                    </a:cubicBezTo>
                    <a:cubicBezTo>
                      <a:pt x="2262" y="1040"/>
                      <a:pt x="2762" y="868"/>
                      <a:pt x="3189" y="441"/>
                    </a:cubicBezTo>
                    <a:cubicBezTo>
                      <a:pt x="3258" y="441"/>
                      <a:pt x="3327" y="372"/>
                      <a:pt x="3327" y="303"/>
                    </a:cubicBezTo>
                    <a:cubicBezTo>
                      <a:pt x="3466" y="233"/>
                      <a:pt x="3466" y="164"/>
                      <a:pt x="3327" y="95"/>
                    </a:cubicBezTo>
                    <a:cubicBezTo>
                      <a:pt x="3327" y="25"/>
                      <a:pt x="3258" y="25"/>
                      <a:pt x="3258" y="25"/>
                    </a:cubicBezTo>
                    <a:lnTo>
                      <a:pt x="3189" y="25"/>
                    </a:lnTo>
                    <a:cubicBezTo>
                      <a:pt x="2960" y="9"/>
                      <a:pt x="2727" y="0"/>
                      <a:pt x="24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" name="Google Shape;389;p35">
              <a:extLst>
                <a:ext uri="{FF2B5EF4-FFF2-40B4-BE49-F238E27FC236}">
                  <a16:creationId xmlns:a16="http://schemas.microsoft.com/office/drawing/2014/main" id="{AE11EF47-AC3F-4AA6-B4E0-DB34BDEC8B89}"/>
                </a:ext>
              </a:extLst>
            </p:cNvPr>
            <p:cNvSpPr/>
            <p:nvPr/>
          </p:nvSpPr>
          <p:spPr>
            <a:xfrm>
              <a:off x="565481" y="3415505"/>
              <a:ext cx="1515354" cy="2330869"/>
            </a:xfrm>
            <a:custGeom>
              <a:avLst/>
              <a:gdLst/>
              <a:ahLst/>
              <a:cxnLst/>
              <a:rect l="l" t="t" r="r" b="b"/>
              <a:pathLst>
                <a:path w="28768" h="44250" extrusionOk="0">
                  <a:moveTo>
                    <a:pt x="5813" y="935"/>
                  </a:moveTo>
                  <a:cubicBezTo>
                    <a:pt x="6102" y="935"/>
                    <a:pt x="6544" y="1543"/>
                    <a:pt x="6724" y="1948"/>
                  </a:cubicBezTo>
                  <a:cubicBezTo>
                    <a:pt x="7001" y="2503"/>
                    <a:pt x="7209" y="3057"/>
                    <a:pt x="7486" y="3681"/>
                  </a:cubicBezTo>
                  <a:cubicBezTo>
                    <a:pt x="7902" y="4651"/>
                    <a:pt x="8180" y="5622"/>
                    <a:pt x="8457" y="6662"/>
                  </a:cubicBezTo>
                  <a:cubicBezTo>
                    <a:pt x="8249" y="6176"/>
                    <a:pt x="7972" y="5691"/>
                    <a:pt x="7625" y="5275"/>
                  </a:cubicBezTo>
                  <a:lnTo>
                    <a:pt x="7625" y="5275"/>
                  </a:lnTo>
                  <a:cubicBezTo>
                    <a:pt x="7833" y="6038"/>
                    <a:pt x="8110" y="6662"/>
                    <a:pt x="8526" y="7286"/>
                  </a:cubicBezTo>
                  <a:cubicBezTo>
                    <a:pt x="8596" y="7563"/>
                    <a:pt x="8734" y="7771"/>
                    <a:pt x="8803" y="7979"/>
                  </a:cubicBezTo>
                  <a:cubicBezTo>
                    <a:pt x="7071" y="6246"/>
                    <a:pt x="5615" y="4097"/>
                    <a:pt x="5546" y="1601"/>
                  </a:cubicBezTo>
                  <a:cubicBezTo>
                    <a:pt x="5546" y="1114"/>
                    <a:pt x="5657" y="935"/>
                    <a:pt x="5813" y="935"/>
                  </a:cubicBezTo>
                  <a:close/>
                  <a:moveTo>
                    <a:pt x="2334" y="4102"/>
                  </a:moveTo>
                  <a:cubicBezTo>
                    <a:pt x="2606" y="4102"/>
                    <a:pt x="2904" y="4142"/>
                    <a:pt x="3119" y="4166"/>
                  </a:cubicBezTo>
                  <a:cubicBezTo>
                    <a:pt x="5060" y="4582"/>
                    <a:pt x="5961" y="6315"/>
                    <a:pt x="6793" y="7909"/>
                  </a:cubicBezTo>
                  <a:cubicBezTo>
                    <a:pt x="6655" y="7771"/>
                    <a:pt x="6516" y="7632"/>
                    <a:pt x="6377" y="7493"/>
                  </a:cubicBezTo>
                  <a:cubicBezTo>
                    <a:pt x="6308" y="7424"/>
                    <a:pt x="6308" y="7355"/>
                    <a:pt x="6239" y="7286"/>
                  </a:cubicBezTo>
                  <a:lnTo>
                    <a:pt x="6239" y="7286"/>
                  </a:lnTo>
                  <a:lnTo>
                    <a:pt x="6308" y="7424"/>
                  </a:lnTo>
                  <a:cubicBezTo>
                    <a:pt x="6169" y="7216"/>
                    <a:pt x="5961" y="7078"/>
                    <a:pt x="5823" y="6870"/>
                  </a:cubicBezTo>
                  <a:cubicBezTo>
                    <a:pt x="5762" y="6829"/>
                    <a:pt x="5719" y="6812"/>
                    <a:pt x="5690" y="6812"/>
                  </a:cubicBezTo>
                  <a:cubicBezTo>
                    <a:pt x="5621" y="6812"/>
                    <a:pt x="5635" y="6910"/>
                    <a:pt x="5684" y="7008"/>
                  </a:cubicBezTo>
                  <a:cubicBezTo>
                    <a:pt x="6239" y="7563"/>
                    <a:pt x="6724" y="8117"/>
                    <a:pt x="7209" y="8741"/>
                  </a:cubicBezTo>
                  <a:lnTo>
                    <a:pt x="7209" y="8811"/>
                  </a:lnTo>
                  <a:cubicBezTo>
                    <a:pt x="6031" y="8256"/>
                    <a:pt x="4922" y="7701"/>
                    <a:pt x="3813" y="7008"/>
                  </a:cubicBezTo>
                  <a:cubicBezTo>
                    <a:pt x="2981" y="6454"/>
                    <a:pt x="2357" y="5760"/>
                    <a:pt x="1802" y="4929"/>
                  </a:cubicBezTo>
                  <a:cubicBezTo>
                    <a:pt x="1394" y="4248"/>
                    <a:pt x="1818" y="4102"/>
                    <a:pt x="2334" y="4102"/>
                  </a:cubicBezTo>
                  <a:close/>
                  <a:moveTo>
                    <a:pt x="1846" y="8866"/>
                  </a:moveTo>
                  <a:cubicBezTo>
                    <a:pt x="1915" y="8866"/>
                    <a:pt x="1993" y="8871"/>
                    <a:pt x="2080" y="8880"/>
                  </a:cubicBezTo>
                  <a:cubicBezTo>
                    <a:pt x="3189" y="9018"/>
                    <a:pt x="4298" y="9365"/>
                    <a:pt x="5338" y="9781"/>
                  </a:cubicBezTo>
                  <a:cubicBezTo>
                    <a:pt x="5961" y="9989"/>
                    <a:pt x="6585" y="10336"/>
                    <a:pt x="7140" y="10682"/>
                  </a:cubicBezTo>
                  <a:cubicBezTo>
                    <a:pt x="7625" y="11029"/>
                    <a:pt x="8110" y="11514"/>
                    <a:pt x="8526" y="11999"/>
                  </a:cubicBezTo>
                  <a:lnTo>
                    <a:pt x="6239" y="10890"/>
                  </a:lnTo>
                  <a:cubicBezTo>
                    <a:pt x="6169" y="10890"/>
                    <a:pt x="6100" y="10890"/>
                    <a:pt x="6169" y="10959"/>
                  </a:cubicBezTo>
                  <a:cubicBezTo>
                    <a:pt x="6863" y="11583"/>
                    <a:pt x="7694" y="12068"/>
                    <a:pt x="8526" y="12415"/>
                  </a:cubicBezTo>
                  <a:cubicBezTo>
                    <a:pt x="8803" y="12554"/>
                    <a:pt x="9081" y="12692"/>
                    <a:pt x="9427" y="12831"/>
                  </a:cubicBezTo>
                  <a:cubicBezTo>
                    <a:pt x="8911" y="13073"/>
                    <a:pt x="8414" y="13176"/>
                    <a:pt x="7933" y="13176"/>
                  </a:cubicBezTo>
                  <a:cubicBezTo>
                    <a:pt x="6349" y="13176"/>
                    <a:pt x="4950" y="12055"/>
                    <a:pt x="3674" y="11098"/>
                  </a:cubicBezTo>
                  <a:cubicBezTo>
                    <a:pt x="3189" y="10751"/>
                    <a:pt x="2703" y="10405"/>
                    <a:pt x="2218" y="10128"/>
                  </a:cubicBezTo>
                  <a:cubicBezTo>
                    <a:pt x="1571" y="9739"/>
                    <a:pt x="863" y="8866"/>
                    <a:pt x="1846" y="8866"/>
                  </a:cubicBezTo>
                  <a:close/>
                  <a:moveTo>
                    <a:pt x="11715" y="3958"/>
                  </a:moveTo>
                  <a:cubicBezTo>
                    <a:pt x="12339" y="4998"/>
                    <a:pt x="12824" y="6038"/>
                    <a:pt x="13240" y="7078"/>
                  </a:cubicBezTo>
                  <a:cubicBezTo>
                    <a:pt x="13448" y="8672"/>
                    <a:pt x="13448" y="10197"/>
                    <a:pt x="13240" y="11791"/>
                  </a:cubicBezTo>
                  <a:cubicBezTo>
                    <a:pt x="13032" y="10682"/>
                    <a:pt x="12824" y="9573"/>
                    <a:pt x="12685" y="8533"/>
                  </a:cubicBezTo>
                  <a:cubicBezTo>
                    <a:pt x="12685" y="8475"/>
                    <a:pt x="12648" y="8453"/>
                    <a:pt x="12605" y="8453"/>
                  </a:cubicBezTo>
                  <a:cubicBezTo>
                    <a:pt x="12547" y="8453"/>
                    <a:pt x="12477" y="8493"/>
                    <a:pt x="12477" y="8533"/>
                  </a:cubicBezTo>
                  <a:cubicBezTo>
                    <a:pt x="12616" y="10197"/>
                    <a:pt x="12893" y="11861"/>
                    <a:pt x="13032" y="13524"/>
                  </a:cubicBezTo>
                  <a:cubicBezTo>
                    <a:pt x="11784" y="11306"/>
                    <a:pt x="11160" y="8741"/>
                    <a:pt x="11160" y="6176"/>
                  </a:cubicBezTo>
                  <a:cubicBezTo>
                    <a:pt x="11160" y="5414"/>
                    <a:pt x="11368" y="4651"/>
                    <a:pt x="11715" y="3958"/>
                  </a:cubicBezTo>
                  <a:close/>
                  <a:moveTo>
                    <a:pt x="5803" y="16513"/>
                  </a:moveTo>
                  <a:cubicBezTo>
                    <a:pt x="6277" y="16513"/>
                    <a:pt x="6751" y="16582"/>
                    <a:pt x="7209" y="16713"/>
                  </a:cubicBezTo>
                  <a:cubicBezTo>
                    <a:pt x="8596" y="17198"/>
                    <a:pt x="9913" y="17753"/>
                    <a:pt x="11160" y="18446"/>
                  </a:cubicBezTo>
                  <a:cubicBezTo>
                    <a:pt x="10328" y="18307"/>
                    <a:pt x="9427" y="18238"/>
                    <a:pt x="8526" y="18099"/>
                  </a:cubicBezTo>
                  <a:cubicBezTo>
                    <a:pt x="8388" y="18099"/>
                    <a:pt x="8388" y="18238"/>
                    <a:pt x="8526" y="18307"/>
                  </a:cubicBezTo>
                  <a:cubicBezTo>
                    <a:pt x="9566" y="18446"/>
                    <a:pt x="10675" y="18584"/>
                    <a:pt x="11784" y="18862"/>
                  </a:cubicBezTo>
                  <a:cubicBezTo>
                    <a:pt x="11923" y="18862"/>
                    <a:pt x="12061" y="18931"/>
                    <a:pt x="12200" y="19000"/>
                  </a:cubicBezTo>
                  <a:cubicBezTo>
                    <a:pt x="11565" y="19522"/>
                    <a:pt x="10766" y="19732"/>
                    <a:pt x="9918" y="19732"/>
                  </a:cubicBezTo>
                  <a:cubicBezTo>
                    <a:pt x="8175" y="19732"/>
                    <a:pt x="6226" y="18846"/>
                    <a:pt x="5060" y="17961"/>
                  </a:cubicBezTo>
                  <a:lnTo>
                    <a:pt x="5130" y="17961"/>
                  </a:lnTo>
                  <a:cubicBezTo>
                    <a:pt x="4922" y="17753"/>
                    <a:pt x="3951" y="16921"/>
                    <a:pt x="4228" y="16782"/>
                  </a:cubicBezTo>
                  <a:cubicBezTo>
                    <a:pt x="4741" y="16599"/>
                    <a:pt x="5272" y="16513"/>
                    <a:pt x="5803" y="16513"/>
                  </a:cubicBezTo>
                  <a:close/>
                  <a:moveTo>
                    <a:pt x="17688" y="11076"/>
                  </a:moveTo>
                  <a:cubicBezTo>
                    <a:pt x="18453" y="11076"/>
                    <a:pt x="18865" y="15508"/>
                    <a:pt x="18924" y="16158"/>
                  </a:cubicBezTo>
                  <a:cubicBezTo>
                    <a:pt x="18993" y="18307"/>
                    <a:pt x="18231" y="20248"/>
                    <a:pt x="17746" y="22258"/>
                  </a:cubicBezTo>
                  <a:cubicBezTo>
                    <a:pt x="17953" y="20387"/>
                    <a:pt x="17953" y="18446"/>
                    <a:pt x="18023" y="16644"/>
                  </a:cubicBezTo>
                  <a:cubicBezTo>
                    <a:pt x="18023" y="16574"/>
                    <a:pt x="17953" y="16540"/>
                    <a:pt x="17884" y="16540"/>
                  </a:cubicBezTo>
                  <a:cubicBezTo>
                    <a:pt x="17815" y="16540"/>
                    <a:pt x="17746" y="16574"/>
                    <a:pt x="17746" y="16644"/>
                  </a:cubicBezTo>
                  <a:cubicBezTo>
                    <a:pt x="17607" y="18376"/>
                    <a:pt x="17399" y="20109"/>
                    <a:pt x="17191" y="21842"/>
                  </a:cubicBezTo>
                  <a:cubicBezTo>
                    <a:pt x="15943" y="18307"/>
                    <a:pt x="15458" y="15118"/>
                    <a:pt x="17260" y="11514"/>
                  </a:cubicBezTo>
                  <a:cubicBezTo>
                    <a:pt x="17413" y="11208"/>
                    <a:pt x="17556" y="11076"/>
                    <a:pt x="17688" y="11076"/>
                  </a:cubicBezTo>
                  <a:close/>
                  <a:moveTo>
                    <a:pt x="8659" y="24054"/>
                  </a:moveTo>
                  <a:cubicBezTo>
                    <a:pt x="9674" y="24054"/>
                    <a:pt x="10714" y="24244"/>
                    <a:pt x="11646" y="24477"/>
                  </a:cubicBezTo>
                  <a:cubicBezTo>
                    <a:pt x="12963" y="24892"/>
                    <a:pt x="14141" y="25447"/>
                    <a:pt x="15250" y="26209"/>
                  </a:cubicBezTo>
                  <a:cubicBezTo>
                    <a:pt x="14280" y="26002"/>
                    <a:pt x="13240" y="26002"/>
                    <a:pt x="12547" y="25863"/>
                  </a:cubicBezTo>
                  <a:cubicBezTo>
                    <a:pt x="12339" y="25863"/>
                    <a:pt x="12339" y="26071"/>
                    <a:pt x="12547" y="26140"/>
                  </a:cubicBezTo>
                  <a:cubicBezTo>
                    <a:pt x="13517" y="26209"/>
                    <a:pt x="14488" y="26417"/>
                    <a:pt x="15458" y="26695"/>
                  </a:cubicBezTo>
                  <a:cubicBezTo>
                    <a:pt x="15666" y="26764"/>
                    <a:pt x="15874" y="26833"/>
                    <a:pt x="16082" y="26903"/>
                  </a:cubicBezTo>
                  <a:cubicBezTo>
                    <a:pt x="15282" y="27399"/>
                    <a:pt x="14483" y="27588"/>
                    <a:pt x="13688" y="27588"/>
                  </a:cubicBezTo>
                  <a:cubicBezTo>
                    <a:pt x="12484" y="27588"/>
                    <a:pt x="11290" y="27154"/>
                    <a:pt x="10121" y="26695"/>
                  </a:cubicBezTo>
                  <a:cubicBezTo>
                    <a:pt x="9289" y="26417"/>
                    <a:pt x="8526" y="26002"/>
                    <a:pt x="7764" y="25655"/>
                  </a:cubicBezTo>
                  <a:cubicBezTo>
                    <a:pt x="7625" y="25516"/>
                    <a:pt x="6169" y="24615"/>
                    <a:pt x="6377" y="24477"/>
                  </a:cubicBezTo>
                  <a:cubicBezTo>
                    <a:pt x="7079" y="24171"/>
                    <a:pt x="7862" y="24054"/>
                    <a:pt x="8659" y="24054"/>
                  </a:cubicBezTo>
                  <a:close/>
                  <a:moveTo>
                    <a:pt x="23472" y="18813"/>
                  </a:moveTo>
                  <a:cubicBezTo>
                    <a:pt x="23745" y="18813"/>
                    <a:pt x="24019" y="19135"/>
                    <a:pt x="24261" y="19971"/>
                  </a:cubicBezTo>
                  <a:cubicBezTo>
                    <a:pt x="24608" y="21288"/>
                    <a:pt x="24677" y="22674"/>
                    <a:pt x="24539" y="23991"/>
                  </a:cubicBezTo>
                  <a:cubicBezTo>
                    <a:pt x="24261" y="26140"/>
                    <a:pt x="23499" y="28220"/>
                    <a:pt x="22390" y="30091"/>
                  </a:cubicBezTo>
                  <a:cubicBezTo>
                    <a:pt x="22736" y="28150"/>
                    <a:pt x="23014" y="26209"/>
                    <a:pt x="23083" y="24269"/>
                  </a:cubicBezTo>
                  <a:cubicBezTo>
                    <a:pt x="23083" y="24165"/>
                    <a:pt x="23014" y="24113"/>
                    <a:pt x="22944" y="24113"/>
                  </a:cubicBezTo>
                  <a:cubicBezTo>
                    <a:pt x="22875" y="24113"/>
                    <a:pt x="22806" y="24165"/>
                    <a:pt x="22806" y="24269"/>
                  </a:cubicBezTo>
                  <a:cubicBezTo>
                    <a:pt x="22598" y="26487"/>
                    <a:pt x="22182" y="28705"/>
                    <a:pt x="21419" y="30854"/>
                  </a:cubicBezTo>
                  <a:cubicBezTo>
                    <a:pt x="21350" y="29259"/>
                    <a:pt x="21142" y="27734"/>
                    <a:pt x="21073" y="26140"/>
                  </a:cubicBezTo>
                  <a:cubicBezTo>
                    <a:pt x="21142" y="24199"/>
                    <a:pt x="21558" y="22258"/>
                    <a:pt x="22321" y="20456"/>
                  </a:cubicBezTo>
                  <a:cubicBezTo>
                    <a:pt x="22617" y="19609"/>
                    <a:pt x="23043" y="18813"/>
                    <a:pt x="23472" y="18813"/>
                  </a:cubicBezTo>
                  <a:close/>
                  <a:moveTo>
                    <a:pt x="12537" y="30942"/>
                  </a:moveTo>
                  <a:cubicBezTo>
                    <a:pt x="14751" y="30942"/>
                    <a:pt x="16535" y="32606"/>
                    <a:pt x="18161" y="34112"/>
                  </a:cubicBezTo>
                  <a:cubicBezTo>
                    <a:pt x="17538" y="33904"/>
                    <a:pt x="16914" y="33696"/>
                    <a:pt x="16221" y="33557"/>
                  </a:cubicBezTo>
                  <a:cubicBezTo>
                    <a:pt x="16082" y="33557"/>
                    <a:pt x="16013" y="33696"/>
                    <a:pt x="16151" y="33765"/>
                  </a:cubicBezTo>
                  <a:cubicBezTo>
                    <a:pt x="17122" y="34042"/>
                    <a:pt x="18092" y="34458"/>
                    <a:pt x="18993" y="34944"/>
                  </a:cubicBezTo>
                  <a:cubicBezTo>
                    <a:pt x="19201" y="35082"/>
                    <a:pt x="19409" y="35290"/>
                    <a:pt x="19617" y="35429"/>
                  </a:cubicBezTo>
                  <a:cubicBezTo>
                    <a:pt x="19047" y="35556"/>
                    <a:pt x="18470" y="35618"/>
                    <a:pt x="17895" y="35618"/>
                  </a:cubicBezTo>
                  <a:cubicBezTo>
                    <a:pt x="16582" y="35618"/>
                    <a:pt x="15277" y="35293"/>
                    <a:pt x="14072" y="34666"/>
                  </a:cubicBezTo>
                  <a:cubicBezTo>
                    <a:pt x="13171" y="34181"/>
                    <a:pt x="12339" y="33557"/>
                    <a:pt x="11576" y="32795"/>
                  </a:cubicBezTo>
                  <a:cubicBezTo>
                    <a:pt x="11299" y="32517"/>
                    <a:pt x="11022" y="32171"/>
                    <a:pt x="10744" y="31824"/>
                  </a:cubicBezTo>
                  <a:cubicBezTo>
                    <a:pt x="10190" y="31131"/>
                    <a:pt x="11022" y="31131"/>
                    <a:pt x="11507" y="31062"/>
                  </a:cubicBezTo>
                  <a:cubicBezTo>
                    <a:pt x="11861" y="30980"/>
                    <a:pt x="12204" y="30942"/>
                    <a:pt x="12537" y="30942"/>
                  </a:cubicBezTo>
                  <a:close/>
                  <a:moveTo>
                    <a:pt x="27837" y="28844"/>
                  </a:moveTo>
                  <a:cubicBezTo>
                    <a:pt x="28130" y="28844"/>
                    <a:pt x="28074" y="30653"/>
                    <a:pt x="28074" y="30715"/>
                  </a:cubicBezTo>
                  <a:lnTo>
                    <a:pt x="28074" y="30784"/>
                  </a:lnTo>
                  <a:cubicBezTo>
                    <a:pt x="28005" y="31963"/>
                    <a:pt x="27727" y="33072"/>
                    <a:pt x="27173" y="34112"/>
                  </a:cubicBezTo>
                  <a:cubicBezTo>
                    <a:pt x="26618" y="35013"/>
                    <a:pt x="25856" y="35845"/>
                    <a:pt x="24885" y="36330"/>
                  </a:cubicBezTo>
                  <a:cubicBezTo>
                    <a:pt x="25371" y="35567"/>
                    <a:pt x="25717" y="34597"/>
                    <a:pt x="25856" y="33696"/>
                  </a:cubicBezTo>
                  <a:cubicBezTo>
                    <a:pt x="25821" y="33592"/>
                    <a:pt x="25752" y="33540"/>
                    <a:pt x="25691" y="33540"/>
                  </a:cubicBezTo>
                  <a:cubicBezTo>
                    <a:pt x="25630" y="33540"/>
                    <a:pt x="25579" y="33592"/>
                    <a:pt x="25579" y="33696"/>
                  </a:cubicBezTo>
                  <a:cubicBezTo>
                    <a:pt x="25371" y="34874"/>
                    <a:pt x="24816" y="35983"/>
                    <a:pt x="24054" y="36885"/>
                  </a:cubicBezTo>
                  <a:cubicBezTo>
                    <a:pt x="24331" y="35775"/>
                    <a:pt x="24539" y="34666"/>
                    <a:pt x="24885" y="33627"/>
                  </a:cubicBezTo>
                  <a:cubicBezTo>
                    <a:pt x="25440" y="31894"/>
                    <a:pt x="26410" y="30299"/>
                    <a:pt x="27727" y="28913"/>
                  </a:cubicBezTo>
                  <a:cubicBezTo>
                    <a:pt x="27768" y="28865"/>
                    <a:pt x="27805" y="28844"/>
                    <a:pt x="27837" y="28844"/>
                  </a:cubicBezTo>
                  <a:close/>
                  <a:moveTo>
                    <a:pt x="5598" y="1"/>
                  </a:moveTo>
                  <a:cubicBezTo>
                    <a:pt x="5519" y="1"/>
                    <a:pt x="5450" y="60"/>
                    <a:pt x="5407" y="146"/>
                  </a:cubicBezTo>
                  <a:cubicBezTo>
                    <a:pt x="4436" y="3196"/>
                    <a:pt x="6585" y="7008"/>
                    <a:pt x="8873" y="8811"/>
                  </a:cubicBezTo>
                  <a:cubicBezTo>
                    <a:pt x="9081" y="9296"/>
                    <a:pt x="9219" y="9712"/>
                    <a:pt x="9289" y="10197"/>
                  </a:cubicBezTo>
                  <a:cubicBezTo>
                    <a:pt x="9358" y="10543"/>
                    <a:pt x="9427" y="10890"/>
                    <a:pt x="9497" y="11167"/>
                  </a:cubicBezTo>
                  <a:cubicBezTo>
                    <a:pt x="8942" y="10474"/>
                    <a:pt x="8388" y="9781"/>
                    <a:pt x="7764" y="9088"/>
                  </a:cubicBezTo>
                  <a:cubicBezTo>
                    <a:pt x="7556" y="7632"/>
                    <a:pt x="6308" y="6107"/>
                    <a:pt x="5338" y="5137"/>
                  </a:cubicBezTo>
                  <a:cubicBezTo>
                    <a:pt x="4536" y="4234"/>
                    <a:pt x="3407" y="3731"/>
                    <a:pt x="2267" y="3731"/>
                  </a:cubicBezTo>
                  <a:cubicBezTo>
                    <a:pt x="1831" y="3731"/>
                    <a:pt x="1393" y="3805"/>
                    <a:pt x="971" y="3958"/>
                  </a:cubicBezTo>
                  <a:cubicBezTo>
                    <a:pt x="901" y="4028"/>
                    <a:pt x="832" y="4166"/>
                    <a:pt x="901" y="4235"/>
                  </a:cubicBezTo>
                  <a:cubicBezTo>
                    <a:pt x="2149" y="6870"/>
                    <a:pt x="4644" y="8395"/>
                    <a:pt x="7348" y="9157"/>
                  </a:cubicBezTo>
                  <a:lnTo>
                    <a:pt x="7556" y="9504"/>
                  </a:lnTo>
                  <a:cubicBezTo>
                    <a:pt x="7590" y="9538"/>
                    <a:pt x="7642" y="9556"/>
                    <a:pt x="7694" y="9556"/>
                  </a:cubicBezTo>
                  <a:cubicBezTo>
                    <a:pt x="7746" y="9556"/>
                    <a:pt x="7798" y="9538"/>
                    <a:pt x="7833" y="9504"/>
                  </a:cubicBezTo>
                  <a:cubicBezTo>
                    <a:pt x="8457" y="10266"/>
                    <a:pt x="9011" y="11098"/>
                    <a:pt x="9635" y="11861"/>
                  </a:cubicBezTo>
                  <a:cubicBezTo>
                    <a:pt x="9635" y="11999"/>
                    <a:pt x="9705" y="12207"/>
                    <a:pt x="9774" y="12346"/>
                  </a:cubicBezTo>
                  <a:cubicBezTo>
                    <a:pt x="9774" y="12415"/>
                    <a:pt x="9913" y="12415"/>
                    <a:pt x="9982" y="12415"/>
                  </a:cubicBezTo>
                  <a:lnTo>
                    <a:pt x="10328" y="12970"/>
                  </a:lnTo>
                  <a:cubicBezTo>
                    <a:pt x="9982" y="12762"/>
                    <a:pt x="9635" y="12554"/>
                    <a:pt x="9358" y="12415"/>
                  </a:cubicBezTo>
                  <a:lnTo>
                    <a:pt x="8942" y="12207"/>
                  </a:lnTo>
                  <a:cubicBezTo>
                    <a:pt x="9011" y="12138"/>
                    <a:pt x="9011" y="12068"/>
                    <a:pt x="8942" y="11999"/>
                  </a:cubicBezTo>
                  <a:cubicBezTo>
                    <a:pt x="7833" y="10543"/>
                    <a:pt x="6308" y="9504"/>
                    <a:pt x="4506" y="9088"/>
                  </a:cubicBezTo>
                  <a:cubicBezTo>
                    <a:pt x="4023" y="8895"/>
                    <a:pt x="2668" y="8366"/>
                    <a:pt x="1702" y="8366"/>
                  </a:cubicBezTo>
                  <a:cubicBezTo>
                    <a:pt x="1279" y="8366"/>
                    <a:pt x="931" y="8467"/>
                    <a:pt x="763" y="8741"/>
                  </a:cubicBezTo>
                  <a:cubicBezTo>
                    <a:pt x="0" y="9850"/>
                    <a:pt x="2842" y="10959"/>
                    <a:pt x="3327" y="11375"/>
                  </a:cubicBezTo>
                  <a:cubicBezTo>
                    <a:pt x="4565" y="12304"/>
                    <a:pt x="6187" y="13540"/>
                    <a:pt x="7765" y="13540"/>
                  </a:cubicBezTo>
                  <a:cubicBezTo>
                    <a:pt x="8307" y="13540"/>
                    <a:pt x="8844" y="13394"/>
                    <a:pt x="9358" y="13039"/>
                  </a:cubicBezTo>
                  <a:cubicBezTo>
                    <a:pt x="9427" y="12970"/>
                    <a:pt x="9427" y="12970"/>
                    <a:pt x="9427" y="12900"/>
                  </a:cubicBezTo>
                  <a:lnTo>
                    <a:pt x="9913" y="13178"/>
                  </a:lnTo>
                  <a:cubicBezTo>
                    <a:pt x="10259" y="13386"/>
                    <a:pt x="10536" y="13663"/>
                    <a:pt x="10883" y="13871"/>
                  </a:cubicBezTo>
                  <a:cubicBezTo>
                    <a:pt x="11992" y="15673"/>
                    <a:pt x="13032" y="17475"/>
                    <a:pt x="13933" y="19347"/>
                  </a:cubicBezTo>
                  <a:cubicBezTo>
                    <a:pt x="13378" y="19070"/>
                    <a:pt x="12824" y="18862"/>
                    <a:pt x="12200" y="18723"/>
                  </a:cubicBezTo>
                  <a:cubicBezTo>
                    <a:pt x="12061" y="18654"/>
                    <a:pt x="11853" y="18584"/>
                    <a:pt x="11715" y="18584"/>
                  </a:cubicBezTo>
                  <a:cubicBezTo>
                    <a:pt x="11784" y="18515"/>
                    <a:pt x="11784" y="18376"/>
                    <a:pt x="11715" y="18307"/>
                  </a:cubicBezTo>
                  <a:cubicBezTo>
                    <a:pt x="10303" y="17047"/>
                    <a:pt x="7974" y="16043"/>
                    <a:pt x="5849" y="16043"/>
                  </a:cubicBezTo>
                  <a:cubicBezTo>
                    <a:pt x="5053" y="16043"/>
                    <a:pt x="4285" y="16184"/>
                    <a:pt x="3605" y="16505"/>
                  </a:cubicBezTo>
                  <a:cubicBezTo>
                    <a:pt x="3535" y="16505"/>
                    <a:pt x="3466" y="16713"/>
                    <a:pt x="3535" y="16782"/>
                  </a:cubicBezTo>
                  <a:cubicBezTo>
                    <a:pt x="4203" y="18594"/>
                    <a:pt x="7230" y="20175"/>
                    <a:pt x="9687" y="20175"/>
                  </a:cubicBezTo>
                  <a:cubicBezTo>
                    <a:pt x="10803" y="20175"/>
                    <a:pt x="11802" y="19849"/>
                    <a:pt x="12408" y="19070"/>
                  </a:cubicBezTo>
                  <a:cubicBezTo>
                    <a:pt x="12685" y="19139"/>
                    <a:pt x="12963" y="19278"/>
                    <a:pt x="13240" y="19416"/>
                  </a:cubicBezTo>
                  <a:cubicBezTo>
                    <a:pt x="13656" y="19694"/>
                    <a:pt x="14002" y="20109"/>
                    <a:pt x="14418" y="20387"/>
                  </a:cubicBezTo>
                  <a:cubicBezTo>
                    <a:pt x="14973" y="21565"/>
                    <a:pt x="15527" y="22744"/>
                    <a:pt x="16013" y="23922"/>
                  </a:cubicBezTo>
                  <a:cubicBezTo>
                    <a:pt x="16221" y="24407"/>
                    <a:pt x="16428" y="24892"/>
                    <a:pt x="16636" y="25447"/>
                  </a:cubicBezTo>
                  <a:cubicBezTo>
                    <a:pt x="16636" y="25447"/>
                    <a:pt x="16636" y="25516"/>
                    <a:pt x="16706" y="25586"/>
                  </a:cubicBezTo>
                  <a:lnTo>
                    <a:pt x="17260" y="26833"/>
                  </a:lnTo>
                  <a:cubicBezTo>
                    <a:pt x="16914" y="26625"/>
                    <a:pt x="16567" y="26487"/>
                    <a:pt x="16151" y="26417"/>
                  </a:cubicBezTo>
                  <a:cubicBezTo>
                    <a:pt x="16151" y="26348"/>
                    <a:pt x="16151" y="26348"/>
                    <a:pt x="16151" y="26279"/>
                  </a:cubicBezTo>
                  <a:cubicBezTo>
                    <a:pt x="15389" y="24754"/>
                    <a:pt x="12824" y="24130"/>
                    <a:pt x="11299" y="23783"/>
                  </a:cubicBezTo>
                  <a:cubicBezTo>
                    <a:pt x="10613" y="23599"/>
                    <a:pt x="9906" y="23504"/>
                    <a:pt x="9199" y="23504"/>
                  </a:cubicBezTo>
                  <a:cubicBezTo>
                    <a:pt x="8048" y="23504"/>
                    <a:pt x="6896" y="23754"/>
                    <a:pt x="5823" y="24269"/>
                  </a:cubicBezTo>
                  <a:cubicBezTo>
                    <a:pt x="5684" y="24269"/>
                    <a:pt x="5684" y="24477"/>
                    <a:pt x="5753" y="24546"/>
                  </a:cubicBezTo>
                  <a:cubicBezTo>
                    <a:pt x="6863" y="26071"/>
                    <a:pt x="8942" y="26695"/>
                    <a:pt x="10606" y="27319"/>
                  </a:cubicBezTo>
                  <a:cubicBezTo>
                    <a:pt x="11576" y="27700"/>
                    <a:pt x="12564" y="27960"/>
                    <a:pt x="13526" y="27960"/>
                  </a:cubicBezTo>
                  <a:cubicBezTo>
                    <a:pt x="14488" y="27960"/>
                    <a:pt x="15423" y="27700"/>
                    <a:pt x="16290" y="27041"/>
                  </a:cubicBezTo>
                  <a:cubicBezTo>
                    <a:pt x="16775" y="27388"/>
                    <a:pt x="17330" y="27665"/>
                    <a:pt x="17815" y="28081"/>
                  </a:cubicBezTo>
                  <a:cubicBezTo>
                    <a:pt x="18785" y="30507"/>
                    <a:pt x="19825" y="33003"/>
                    <a:pt x="20657" y="35498"/>
                  </a:cubicBezTo>
                  <a:cubicBezTo>
                    <a:pt x="20380" y="35221"/>
                    <a:pt x="20033" y="34944"/>
                    <a:pt x="19617" y="34736"/>
                  </a:cubicBezTo>
                  <a:cubicBezTo>
                    <a:pt x="18508" y="33349"/>
                    <a:pt x="17052" y="32171"/>
                    <a:pt x="15458" y="31339"/>
                  </a:cubicBezTo>
                  <a:cubicBezTo>
                    <a:pt x="14558" y="30752"/>
                    <a:pt x="13503" y="30452"/>
                    <a:pt x="12430" y="30452"/>
                  </a:cubicBezTo>
                  <a:cubicBezTo>
                    <a:pt x="11604" y="30452"/>
                    <a:pt x="10766" y="30630"/>
                    <a:pt x="9982" y="30992"/>
                  </a:cubicBezTo>
                  <a:cubicBezTo>
                    <a:pt x="9913" y="31062"/>
                    <a:pt x="9843" y="31200"/>
                    <a:pt x="9913" y="31339"/>
                  </a:cubicBezTo>
                  <a:cubicBezTo>
                    <a:pt x="11336" y="33803"/>
                    <a:pt x="14619" y="36094"/>
                    <a:pt x="17713" y="36094"/>
                  </a:cubicBezTo>
                  <a:cubicBezTo>
                    <a:pt x="18535" y="36094"/>
                    <a:pt x="19345" y="35932"/>
                    <a:pt x="20102" y="35567"/>
                  </a:cubicBezTo>
                  <a:cubicBezTo>
                    <a:pt x="20449" y="35845"/>
                    <a:pt x="20796" y="36261"/>
                    <a:pt x="21073" y="36677"/>
                  </a:cubicBezTo>
                  <a:cubicBezTo>
                    <a:pt x="21974" y="39103"/>
                    <a:pt x="22667" y="41598"/>
                    <a:pt x="23291" y="44094"/>
                  </a:cubicBezTo>
                  <a:cubicBezTo>
                    <a:pt x="23291" y="44198"/>
                    <a:pt x="23378" y="44250"/>
                    <a:pt x="23456" y="44250"/>
                  </a:cubicBezTo>
                  <a:cubicBezTo>
                    <a:pt x="23534" y="44250"/>
                    <a:pt x="23603" y="44198"/>
                    <a:pt x="23568" y="44094"/>
                  </a:cubicBezTo>
                  <a:cubicBezTo>
                    <a:pt x="23360" y="42361"/>
                    <a:pt x="23083" y="40697"/>
                    <a:pt x="22598" y="39033"/>
                  </a:cubicBezTo>
                  <a:cubicBezTo>
                    <a:pt x="23083" y="38548"/>
                    <a:pt x="23568" y="38063"/>
                    <a:pt x="24054" y="37508"/>
                  </a:cubicBezTo>
                  <a:cubicBezTo>
                    <a:pt x="25579" y="36469"/>
                    <a:pt x="27173" y="35637"/>
                    <a:pt x="27866" y="33835"/>
                  </a:cubicBezTo>
                  <a:cubicBezTo>
                    <a:pt x="28559" y="31963"/>
                    <a:pt x="28767" y="30022"/>
                    <a:pt x="28559" y="28150"/>
                  </a:cubicBezTo>
                  <a:cubicBezTo>
                    <a:pt x="28507" y="27994"/>
                    <a:pt x="28416" y="27916"/>
                    <a:pt x="28315" y="27916"/>
                  </a:cubicBezTo>
                  <a:cubicBezTo>
                    <a:pt x="28282" y="27916"/>
                    <a:pt x="28247" y="27925"/>
                    <a:pt x="28213" y="27942"/>
                  </a:cubicBezTo>
                  <a:cubicBezTo>
                    <a:pt x="26826" y="28844"/>
                    <a:pt x="25856" y="30161"/>
                    <a:pt x="25232" y="31686"/>
                  </a:cubicBezTo>
                  <a:cubicBezTo>
                    <a:pt x="24331" y="33488"/>
                    <a:pt x="24192" y="35360"/>
                    <a:pt x="23499" y="37231"/>
                  </a:cubicBezTo>
                  <a:lnTo>
                    <a:pt x="23430" y="37300"/>
                  </a:lnTo>
                  <a:cubicBezTo>
                    <a:pt x="23291" y="37370"/>
                    <a:pt x="23291" y="37508"/>
                    <a:pt x="23360" y="37578"/>
                  </a:cubicBezTo>
                  <a:cubicBezTo>
                    <a:pt x="23083" y="37924"/>
                    <a:pt x="22806" y="38271"/>
                    <a:pt x="22528" y="38617"/>
                  </a:cubicBezTo>
                  <a:cubicBezTo>
                    <a:pt x="22043" y="37023"/>
                    <a:pt x="21489" y="35498"/>
                    <a:pt x="20934" y="33973"/>
                  </a:cubicBezTo>
                  <a:cubicBezTo>
                    <a:pt x="21419" y="33072"/>
                    <a:pt x="21835" y="32171"/>
                    <a:pt x="22113" y="31200"/>
                  </a:cubicBezTo>
                  <a:cubicBezTo>
                    <a:pt x="25163" y="27457"/>
                    <a:pt x="25856" y="22328"/>
                    <a:pt x="23915" y="17891"/>
                  </a:cubicBezTo>
                  <a:cubicBezTo>
                    <a:pt x="23874" y="17810"/>
                    <a:pt x="23810" y="17776"/>
                    <a:pt x="23736" y="17776"/>
                  </a:cubicBezTo>
                  <a:cubicBezTo>
                    <a:pt x="23683" y="17776"/>
                    <a:pt x="23626" y="17793"/>
                    <a:pt x="23568" y="17822"/>
                  </a:cubicBezTo>
                  <a:cubicBezTo>
                    <a:pt x="21835" y="18931"/>
                    <a:pt x="21419" y="21288"/>
                    <a:pt x="20934" y="23229"/>
                  </a:cubicBezTo>
                  <a:cubicBezTo>
                    <a:pt x="20380" y="26140"/>
                    <a:pt x="20865" y="28913"/>
                    <a:pt x="21073" y="31894"/>
                  </a:cubicBezTo>
                  <a:cubicBezTo>
                    <a:pt x="20934" y="32379"/>
                    <a:pt x="20796" y="32864"/>
                    <a:pt x="20588" y="33419"/>
                  </a:cubicBezTo>
                  <a:cubicBezTo>
                    <a:pt x="19478" y="30646"/>
                    <a:pt x="18231" y="27873"/>
                    <a:pt x="17052" y="25239"/>
                  </a:cubicBezTo>
                  <a:cubicBezTo>
                    <a:pt x="17260" y="24546"/>
                    <a:pt x="17399" y="23783"/>
                    <a:pt x="17538" y="23090"/>
                  </a:cubicBezTo>
                  <a:cubicBezTo>
                    <a:pt x="17566" y="23119"/>
                    <a:pt x="17619" y="23136"/>
                    <a:pt x="17670" y="23136"/>
                  </a:cubicBezTo>
                  <a:cubicBezTo>
                    <a:pt x="17743" y="23136"/>
                    <a:pt x="17815" y="23102"/>
                    <a:pt x="17815" y="23021"/>
                  </a:cubicBezTo>
                  <a:cubicBezTo>
                    <a:pt x="19548" y="19070"/>
                    <a:pt x="20241" y="14009"/>
                    <a:pt x="17815" y="10197"/>
                  </a:cubicBezTo>
                  <a:cubicBezTo>
                    <a:pt x="17780" y="10093"/>
                    <a:pt x="17694" y="10041"/>
                    <a:pt x="17607" y="10041"/>
                  </a:cubicBezTo>
                  <a:cubicBezTo>
                    <a:pt x="17520" y="10041"/>
                    <a:pt x="17434" y="10093"/>
                    <a:pt x="17399" y="10197"/>
                  </a:cubicBezTo>
                  <a:cubicBezTo>
                    <a:pt x="15042" y="13940"/>
                    <a:pt x="14903" y="18654"/>
                    <a:pt x="17122" y="22536"/>
                  </a:cubicBezTo>
                  <a:lnTo>
                    <a:pt x="16844" y="24477"/>
                  </a:lnTo>
                  <a:cubicBezTo>
                    <a:pt x="15735" y="22050"/>
                    <a:pt x="14626" y="19624"/>
                    <a:pt x="13378" y="17267"/>
                  </a:cubicBezTo>
                  <a:cubicBezTo>
                    <a:pt x="13586" y="16020"/>
                    <a:pt x="13586" y="14703"/>
                    <a:pt x="13448" y="13455"/>
                  </a:cubicBezTo>
                  <a:cubicBezTo>
                    <a:pt x="14002" y="9989"/>
                    <a:pt x="14349" y="6246"/>
                    <a:pt x="11923" y="3404"/>
                  </a:cubicBezTo>
                  <a:cubicBezTo>
                    <a:pt x="11888" y="3369"/>
                    <a:pt x="11819" y="3352"/>
                    <a:pt x="11750" y="3352"/>
                  </a:cubicBezTo>
                  <a:cubicBezTo>
                    <a:pt x="11680" y="3352"/>
                    <a:pt x="11611" y="3369"/>
                    <a:pt x="11576" y="3404"/>
                  </a:cubicBezTo>
                  <a:cubicBezTo>
                    <a:pt x="9705" y="6107"/>
                    <a:pt x="10883" y="11791"/>
                    <a:pt x="13032" y="14217"/>
                  </a:cubicBezTo>
                  <a:cubicBezTo>
                    <a:pt x="13032" y="15049"/>
                    <a:pt x="13032" y="15812"/>
                    <a:pt x="13032" y="16644"/>
                  </a:cubicBezTo>
                  <a:cubicBezTo>
                    <a:pt x="12131" y="15049"/>
                    <a:pt x="11160" y="13524"/>
                    <a:pt x="10121" y="11999"/>
                  </a:cubicBezTo>
                  <a:cubicBezTo>
                    <a:pt x="9982" y="10890"/>
                    <a:pt x="9705" y="9850"/>
                    <a:pt x="9289" y="8741"/>
                  </a:cubicBezTo>
                  <a:cubicBezTo>
                    <a:pt x="9289" y="8741"/>
                    <a:pt x="9289" y="8672"/>
                    <a:pt x="9289" y="8672"/>
                  </a:cubicBezTo>
                  <a:cubicBezTo>
                    <a:pt x="9081" y="6870"/>
                    <a:pt x="8665" y="5067"/>
                    <a:pt x="7902" y="3473"/>
                  </a:cubicBezTo>
                  <a:cubicBezTo>
                    <a:pt x="7417" y="2225"/>
                    <a:pt x="6932" y="839"/>
                    <a:pt x="5753" y="76"/>
                  </a:cubicBezTo>
                  <a:cubicBezTo>
                    <a:pt x="5701" y="23"/>
                    <a:pt x="5648" y="1"/>
                    <a:pt x="559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15962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060;p48">
            <a:extLst>
              <a:ext uri="{FF2B5EF4-FFF2-40B4-BE49-F238E27FC236}">
                <a16:creationId xmlns:a16="http://schemas.microsoft.com/office/drawing/2014/main" id="{626F95A6-D75B-4725-A776-AA07A5F614A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45232" y="749764"/>
            <a:ext cx="2643040" cy="8814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สี่เหลี่ยมผืนผ้า 6"/>
          <p:cNvSpPr/>
          <p:nvPr/>
        </p:nvSpPr>
        <p:spPr>
          <a:xfrm>
            <a:off x="1587847" y="2037309"/>
            <a:ext cx="6096000" cy="20499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Google Shape;2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66285">
            <a:off x="-861088" y="1905029"/>
            <a:ext cx="4154028" cy="31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7;p31"/>
          <p:cNvSpPr/>
          <p:nvPr/>
        </p:nvSpPr>
        <p:spPr>
          <a:xfrm rot="21154458">
            <a:off x="1890" y="1801606"/>
            <a:ext cx="1962988" cy="3417676"/>
          </a:xfrm>
          <a:custGeom>
            <a:avLst/>
            <a:gdLst/>
            <a:ahLst/>
            <a:cxnLst/>
            <a:rect l="l" t="t" r="r" b="b"/>
            <a:pathLst>
              <a:path w="25094" h="45127" extrusionOk="0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57587335-7D94-4BEA-A925-4CC5A85DA750}"/>
              </a:ext>
            </a:extLst>
          </p:cNvPr>
          <p:cNvGrpSpPr/>
          <p:nvPr/>
        </p:nvGrpSpPr>
        <p:grpSpPr>
          <a:xfrm>
            <a:off x="6243950" y="-423044"/>
            <a:ext cx="3000911" cy="4683600"/>
            <a:chOff x="6133276" y="-449523"/>
            <a:chExt cx="3000911" cy="4683600"/>
          </a:xfrm>
        </p:grpSpPr>
        <p:pic>
          <p:nvPicPr>
            <p:cNvPr id="5" name="Google Shape;25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5069357">
              <a:off x="5291932" y="391821"/>
              <a:ext cx="4683600" cy="30009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55;p31"/>
            <p:cNvSpPr/>
            <p:nvPr/>
          </p:nvSpPr>
          <p:spPr>
            <a:xfrm rot="10800000">
              <a:off x="6797847" y="-338494"/>
              <a:ext cx="2029685" cy="3658234"/>
            </a:xfrm>
            <a:custGeom>
              <a:avLst/>
              <a:gdLst/>
              <a:ahLst/>
              <a:cxnLst/>
              <a:rect l="l" t="t" r="r" b="b"/>
              <a:pathLst>
                <a:path w="23361" h="43428" extrusionOk="0">
                  <a:moveTo>
                    <a:pt x="1627" y="363"/>
                  </a:moveTo>
                  <a:cubicBezTo>
                    <a:pt x="1637" y="363"/>
                    <a:pt x="1649" y="367"/>
                    <a:pt x="1664" y="374"/>
                  </a:cubicBezTo>
                  <a:cubicBezTo>
                    <a:pt x="2635" y="859"/>
                    <a:pt x="3466" y="1622"/>
                    <a:pt x="4090" y="2454"/>
                  </a:cubicBezTo>
                  <a:cubicBezTo>
                    <a:pt x="4437" y="2870"/>
                    <a:pt x="4783" y="3355"/>
                    <a:pt x="5061" y="3840"/>
                  </a:cubicBezTo>
                  <a:cubicBezTo>
                    <a:pt x="4229" y="2592"/>
                    <a:pt x="3120" y="1553"/>
                    <a:pt x="1733" y="859"/>
                  </a:cubicBezTo>
                  <a:cubicBezTo>
                    <a:pt x="1609" y="611"/>
                    <a:pt x="1541" y="363"/>
                    <a:pt x="1627" y="363"/>
                  </a:cubicBezTo>
                  <a:close/>
                  <a:moveTo>
                    <a:pt x="1872" y="1206"/>
                  </a:moveTo>
                  <a:lnTo>
                    <a:pt x="1872" y="1206"/>
                  </a:lnTo>
                  <a:cubicBezTo>
                    <a:pt x="2981" y="1969"/>
                    <a:pt x="4021" y="2870"/>
                    <a:pt x="4783" y="4048"/>
                  </a:cubicBezTo>
                  <a:cubicBezTo>
                    <a:pt x="5130" y="4464"/>
                    <a:pt x="5407" y="4949"/>
                    <a:pt x="5754" y="5434"/>
                  </a:cubicBezTo>
                  <a:cubicBezTo>
                    <a:pt x="5546" y="5157"/>
                    <a:pt x="5338" y="4880"/>
                    <a:pt x="5061" y="4603"/>
                  </a:cubicBezTo>
                  <a:cubicBezTo>
                    <a:pt x="5061" y="4582"/>
                    <a:pt x="5049" y="4574"/>
                    <a:pt x="5034" y="4574"/>
                  </a:cubicBezTo>
                  <a:cubicBezTo>
                    <a:pt x="4997" y="4574"/>
                    <a:pt x="4942" y="4623"/>
                    <a:pt x="4991" y="4672"/>
                  </a:cubicBezTo>
                  <a:lnTo>
                    <a:pt x="5061" y="4811"/>
                  </a:lnTo>
                  <a:cubicBezTo>
                    <a:pt x="4229" y="3979"/>
                    <a:pt x="3328" y="3286"/>
                    <a:pt x="2635" y="2454"/>
                  </a:cubicBezTo>
                  <a:cubicBezTo>
                    <a:pt x="2357" y="2038"/>
                    <a:pt x="2080" y="1622"/>
                    <a:pt x="1872" y="1206"/>
                  </a:cubicBezTo>
                  <a:close/>
                  <a:moveTo>
                    <a:pt x="4853" y="5019"/>
                  </a:moveTo>
                  <a:cubicBezTo>
                    <a:pt x="5199" y="5365"/>
                    <a:pt x="5615" y="5712"/>
                    <a:pt x="5962" y="6058"/>
                  </a:cubicBezTo>
                  <a:cubicBezTo>
                    <a:pt x="5546" y="5712"/>
                    <a:pt x="5130" y="5365"/>
                    <a:pt x="4714" y="5019"/>
                  </a:cubicBezTo>
                  <a:close/>
                  <a:moveTo>
                    <a:pt x="908" y="865"/>
                  </a:moveTo>
                  <a:cubicBezTo>
                    <a:pt x="998" y="865"/>
                    <a:pt x="1110" y="885"/>
                    <a:pt x="1248" y="929"/>
                  </a:cubicBezTo>
                  <a:cubicBezTo>
                    <a:pt x="1317" y="998"/>
                    <a:pt x="1317" y="998"/>
                    <a:pt x="1387" y="998"/>
                  </a:cubicBezTo>
                  <a:cubicBezTo>
                    <a:pt x="1733" y="1899"/>
                    <a:pt x="2219" y="2662"/>
                    <a:pt x="2981" y="3286"/>
                  </a:cubicBezTo>
                  <a:lnTo>
                    <a:pt x="2773" y="3147"/>
                  </a:lnTo>
                  <a:lnTo>
                    <a:pt x="2080" y="2454"/>
                  </a:lnTo>
                  <a:cubicBezTo>
                    <a:pt x="2048" y="2422"/>
                    <a:pt x="2016" y="2408"/>
                    <a:pt x="1987" y="2408"/>
                  </a:cubicBezTo>
                  <a:cubicBezTo>
                    <a:pt x="1892" y="2408"/>
                    <a:pt x="1835" y="2555"/>
                    <a:pt x="1941" y="2662"/>
                  </a:cubicBezTo>
                  <a:cubicBezTo>
                    <a:pt x="2219" y="2939"/>
                    <a:pt x="2496" y="3216"/>
                    <a:pt x="2842" y="3494"/>
                  </a:cubicBezTo>
                  <a:cubicBezTo>
                    <a:pt x="2981" y="3632"/>
                    <a:pt x="3050" y="3771"/>
                    <a:pt x="3189" y="3909"/>
                  </a:cubicBezTo>
                  <a:cubicBezTo>
                    <a:pt x="4229" y="4949"/>
                    <a:pt x="5407" y="5920"/>
                    <a:pt x="6516" y="6890"/>
                  </a:cubicBezTo>
                  <a:cubicBezTo>
                    <a:pt x="5477" y="6336"/>
                    <a:pt x="4506" y="5712"/>
                    <a:pt x="3605" y="5019"/>
                  </a:cubicBezTo>
                  <a:cubicBezTo>
                    <a:pt x="2912" y="4464"/>
                    <a:pt x="2219" y="3840"/>
                    <a:pt x="1595" y="3147"/>
                  </a:cubicBezTo>
                  <a:cubicBezTo>
                    <a:pt x="1343" y="2895"/>
                    <a:pt x="1" y="865"/>
                    <a:pt x="908" y="865"/>
                  </a:cubicBezTo>
                  <a:close/>
                  <a:moveTo>
                    <a:pt x="5886" y="8512"/>
                  </a:moveTo>
                  <a:cubicBezTo>
                    <a:pt x="5930" y="8512"/>
                    <a:pt x="5980" y="8528"/>
                    <a:pt x="6031" y="8554"/>
                  </a:cubicBezTo>
                  <a:cubicBezTo>
                    <a:pt x="5962" y="8623"/>
                    <a:pt x="5962" y="8762"/>
                    <a:pt x="6031" y="8762"/>
                  </a:cubicBezTo>
                  <a:lnTo>
                    <a:pt x="6308" y="8900"/>
                  </a:lnTo>
                  <a:cubicBezTo>
                    <a:pt x="6308" y="8900"/>
                    <a:pt x="6378" y="8970"/>
                    <a:pt x="6308" y="8970"/>
                  </a:cubicBezTo>
                  <a:lnTo>
                    <a:pt x="6378" y="8970"/>
                  </a:lnTo>
                  <a:cubicBezTo>
                    <a:pt x="6355" y="8993"/>
                    <a:pt x="6324" y="9001"/>
                    <a:pt x="6290" y="9001"/>
                  </a:cubicBezTo>
                  <a:cubicBezTo>
                    <a:pt x="6224" y="9001"/>
                    <a:pt x="6147" y="8970"/>
                    <a:pt x="6100" y="8970"/>
                  </a:cubicBezTo>
                  <a:cubicBezTo>
                    <a:pt x="5962" y="8970"/>
                    <a:pt x="5823" y="8900"/>
                    <a:pt x="5754" y="8900"/>
                  </a:cubicBezTo>
                  <a:cubicBezTo>
                    <a:pt x="5754" y="8831"/>
                    <a:pt x="5754" y="8762"/>
                    <a:pt x="5754" y="8692"/>
                  </a:cubicBezTo>
                  <a:cubicBezTo>
                    <a:pt x="5754" y="8561"/>
                    <a:pt x="5810" y="8512"/>
                    <a:pt x="5886" y="8512"/>
                  </a:cubicBezTo>
                  <a:close/>
                  <a:moveTo>
                    <a:pt x="10608" y="9641"/>
                  </a:moveTo>
                  <a:cubicBezTo>
                    <a:pt x="10607" y="9643"/>
                    <a:pt x="10606" y="9650"/>
                    <a:pt x="10606" y="9663"/>
                  </a:cubicBezTo>
                  <a:cubicBezTo>
                    <a:pt x="10606" y="9655"/>
                    <a:pt x="10607" y="9648"/>
                    <a:pt x="10608" y="9641"/>
                  </a:cubicBezTo>
                  <a:close/>
                  <a:moveTo>
                    <a:pt x="3879" y="10107"/>
                  </a:moveTo>
                  <a:cubicBezTo>
                    <a:pt x="3938" y="10107"/>
                    <a:pt x="4014" y="10123"/>
                    <a:pt x="4090" y="10148"/>
                  </a:cubicBezTo>
                  <a:cubicBezTo>
                    <a:pt x="4160" y="10564"/>
                    <a:pt x="4298" y="11049"/>
                    <a:pt x="4575" y="11396"/>
                  </a:cubicBezTo>
                  <a:cubicBezTo>
                    <a:pt x="4229" y="11049"/>
                    <a:pt x="3952" y="10703"/>
                    <a:pt x="3813" y="10287"/>
                  </a:cubicBezTo>
                  <a:cubicBezTo>
                    <a:pt x="3725" y="10155"/>
                    <a:pt x="3776" y="10107"/>
                    <a:pt x="3879" y="10107"/>
                  </a:cubicBezTo>
                  <a:close/>
                  <a:moveTo>
                    <a:pt x="9281" y="4291"/>
                  </a:moveTo>
                  <a:cubicBezTo>
                    <a:pt x="9621" y="4291"/>
                    <a:pt x="10370" y="5378"/>
                    <a:pt x="10467" y="5573"/>
                  </a:cubicBezTo>
                  <a:cubicBezTo>
                    <a:pt x="10606" y="6058"/>
                    <a:pt x="10814" y="6544"/>
                    <a:pt x="10953" y="7029"/>
                  </a:cubicBezTo>
                  <a:cubicBezTo>
                    <a:pt x="11022" y="7791"/>
                    <a:pt x="11091" y="8554"/>
                    <a:pt x="11230" y="9316"/>
                  </a:cubicBezTo>
                  <a:cubicBezTo>
                    <a:pt x="11230" y="10010"/>
                    <a:pt x="11299" y="10703"/>
                    <a:pt x="11299" y="11396"/>
                  </a:cubicBezTo>
                  <a:cubicBezTo>
                    <a:pt x="11299" y="11119"/>
                    <a:pt x="11230" y="10911"/>
                    <a:pt x="11161" y="10633"/>
                  </a:cubicBezTo>
                  <a:cubicBezTo>
                    <a:pt x="11091" y="10356"/>
                    <a:pt x="11091" y="10148"/>
                    <a:pt x="11091" y="9940"/>
                  </a:cubicBezTo>
                  <a:cubicBezTo>
                    <a:pt x="11022" y="8277"/>
                    <a:pt x="10606" y="6613"/>
                    <a:pt x="9844" y="5157"/>
                  </a:cubicBezTo>
                  <a:cubicBezTo>
                    <a:pt x="9844" y="5114"/>
                    <a:pt x="9824" y="5098"/>
                    <a:pt x="9796" y="5098"/>
                  </a:cubicBezTo>
                  <a:cubicBezTo>
                    <a:pt x="9735" y="5098"/>
                    <a:pt x="9636" y="5179"/>
                    <a:pt x="9636" y="5227"/>
                  </a:cubicBezTo>
                  <a:cubicBezTo>
                    <a:pt x="9566" y="5365"/>
                    <a:pt x="9566" y="5573"/>
                    <a:pt x="9636" y="5781"/>
                  </a:cubicBezTo>
                  <a:cubicBezTo>
                    <a:pt x="9601" y="5850"/>
                    <a:pt x="9653" y="5885"/>
                    <a:pt x="9714" y="5885"/>
                  </a:cubicBezTo>
                  <a:cubicBezTo>
                    <a:pt x="9774" y="5885"/>
                    <a:pt x="9844" y="5850"/>
                    <a:pt x="9844" y="5781"/>
                  </a:cubicBezTo>
                  <a:cubicBezTo>
                    <a:pt x="10052" y="5920"/>
                    <a:pt x="10260" y="6197"/>
                    <a:pt x="10190" y="6474"/>
                  </a:cubicBezTo>
                  <a:cubicBezTo>
                    <a:pt x="10467" y="7375"/>
                    <a:pt x="10675" y="8277"/>
                    <a:pt x="10745" y="9247"/>
                  </a:cubicBezTo>
                  <a:lnTo>
                    <a:pt x="10745" y="9455"/>
                  </a:lnTo>
                  <a:cubicBezTo>
                    <a:pt x="10683" y="9517"/>
                    <a:pt x="10621" y="9579"/>
                    <a:pt x="10608" y="9641"/>
                  </a:cubicBezTo>
                  <a:lnTo>
                    <a:pt x="10608" y="9641"/>
                  </a:lnTo>
                  <a:cubicBezTo>
                    <a:pt x="10609" y="9640"/>
                    <a:pt x="10609" y="9640"/>
                    <a:pt x="10610" y="9640"/>
                  </a:cubicBezTo>
                  <a:cubicBezTo>
                    <a:pt x="10637" y="9640"/>
                    <a:pt x="10819" y="10755"/>
                    <a:pt x="10883" y="11396"/>
                  </a:cubicBezTo>
                  <a:lnTo>
                    <a:pt x="10883" y="11673"/>
                  </a:lnTo>
                  <a:cubicBezTo>
                    <a:pt x="10606" y="10911"/>
                    <a:pt x="10398" y="10079"/>
                    <a:pt x="10260" y="9316"/>
                  </a:cubicBezTo>
                  <a:cubicBezTo>
                    <a:pt x="9913" y="7861"/>
                    <a:pt x="9428" y="6474"/>
                    <a:pt x="9150" y="5019"/>
                  </a:cubicBezTo>
                  <a:cubicBezTo>
                    <a:pt x="9068" y="4484"/>
                    <a:pt x="9138" y="4291"/>
                    <a:pt x="9281" y="4291"/>
                  </a:cubicBezTo>
                  <a:close/>
                  <a:moveTo>
                    <a:pt x="4645" y="10287"/>
                  </a:moveTo>
                  <a:cubicBezTo>
                    <a:pt x="5130" y="10495"/>
                    <a:pt x="5615" y="10703"/>
                    <a:pt x="6100" y="10911"/>
                  </a:cubicBezTo>
                  <a:cubicBezTo>
                    <a:pt x="6863" y="11535"/>
                    <a:pt x="7487" y="12158"/>
                    <a:pt x="8111" y="12921"/>
                  </a:cubicBezTo>
                  <a:cubicBezTo>
                    <a:pt x="8388" y="13267"/>
                    <a:pt x="8665" y="13614"/>
                    <a:pt x="9012" y="13961"/>
                  </a:cubicBezTo>
                  <a:cubicBezTo>
                    <a:pt x="7972" y="13060"/>
                    <a:pt x="6932" y="12228"/>
                    <a:pt x="5962" y="11188"/>
                  </a:cubicBezTo>
                  <a:cubicBezTo>
                    <a:pt x="5949" y="11175"/>
                    <a:pt x="5933" y="11169"/>
                    <a:pt x="5916" y="11169"/>
                  </a:cubicBezTo>
                  <a:cubicBezTo>
                    <a:pt x="5847" y="11169"/>
                    <a:pt x="5767" y="11270"/>
                    <a:pt x="5823" y="11327"/>
                  </a:cubicBezTo>
                  <a:cubicBezTo>
                    <a:pt x="6794" y="12366"/>
                    <a:pt x="7833" y="13475"/>
                    <a:pt x="8942" y="14515"/>
                  </a:cubicBezTo>
                  <a:lnTo>
                    <a:pt x="8596" y="14238"/>
                  </a:lnTo>
                  <a:lnTo>
                    <a:pt x="8527" y="14238"/>
                  </a:lnTo>
                  <a:cubicBezTo>
                    <a:pt x="8596" y="14238"/>
                    <a:pt x="8596" y="14169"/>
                    <a:pt x="8527" y="14169"/>
                  </a:cubicBezTo>
                  <a:cubicBezTo>
                    <a:pt x="7833" y="13614"/>
                    <a:pt x="7071" y="13129"/>
                    <a:pt x="6308" y="12574"/>
                  </a:cubicBezTo>
                  <a:cubicBezTo>
                    <a:pt x="5823" y="12228"/>
                    <a:pt x="4367" y="10703"/>
                    <a:pt x="4645" y="10287"/>
                  </a:cubicBezTo>
                  <a:close/>
                  <a:moveTo>
                    <a:pt x="9497" y="17981"/>
                  </a:moveTo>
                  <a:cubicBezTo>
                    <a:pt x="9705" y="17981"/>
                    <a:pt x="9913" y="18050"/>
                    <a:pt x="9982" y="18189"/>
                  </a:cubicBezTo>
                  <a:lnTo>
                    <a:pt x="9913" y="18189"/>
                  </a:lnTo>
                  <a:cubicBezTo>
                    <a:pt x="9774" y="18189"/>
                    <a:pt x="9705" y="18466"/>
                    <a:pt x="9913" y="18466"/>
                  </a:cubicBezTo>
                  <a:lnTo>
                    <a:pt x="10121" y="18466"/>
                  </a:lnTo>
                  <a:cubicBezTo>
                    <a:pt x="10052" y="18536"/>
                    <a:pt x="9913" y="18605"/>
                    <a:pt x="9844" y="18605"/>
                  </a:cubicBezTo>
                  <a:cubicBezTo>
                    <a:pt x="9774" y="18536"/>
                    <a:pt x="9705" y="18466"/>
                    <a:pt x="9705" y="18397"/>
                  </a:cubicBezTo>
                  <a:cubicBezTo>
                    <a:pt x="9685" y="18377"/>
                    <a:pt x="9664" y="18368"/>
                    <a:pt x="9646" y="18368"/>
                  </a:cubicBezTo>
                  <a:cubicBezTo>
                    <a:pt x="9601" y="18368"/>
                    <a:pt x="9566" y="18417"/>
                    <a:pt x="9566" y="18466"/>
                  </a:cubicBezTo>
                  <a:lnTo>
                    <a:pt x="9566" y="18536"/>
                  </a:lnTo>
                  <a:cubicBezTo>
                    <a:pt x="9497" y="18466"/>
                    <a:pt x="9428" y="18397"/>
                    <a:pt x="9358" y="18328"/>
                  </a:cubicBezTo>
                  <a:cubicBezTo>
                    <a:pt x="9358" y="18189"/>
                    <a:pt x="9358" y="17981"/>
                    <a:pt x="9497" y="17981"/>
                  </a:cubicBezTo>
                  <a:close/>
                  <a:moveTo>
                    <a:pt x="14696" y="15971"/>
                  </a:moveTo>
                  <a:cubicBezTo>
                    <a:pt x="14696" y="16110"/>
                    <a:pt x="14696" y="16248"/>
                    <a:pt x="14627" y="16456"/>
                  </a:cubicBezTo>
                  <a:cubicBezTo>
                    <a:pt x="14557" y="17288"/>
                    <a:pt x="14419" y="18189"/>
                    <a:pt x="14349" y="19021"/>
                  </a:cubicBezTo>
                  <a:cubicBezTo>
                    <a:pt x="14349" y="18328"/>
                    <a:pt x="14349" y="17635"/>
                    <a:pt x="14419" y="16872"/>
                  </a:cubicBezTo>
                  <a:cubicBezTo>
                    <a:pt x="14488" y="16595"/>
                    <a:pt x="14627" y="16248"/>
                    <a:pt x="14696" y="15971"/>
                  </a:cubicBezTo>
                  <a:close/>
                  <a:moveTo>
                    <a:pt x="14456" y="9836"/>
                  </a:moveTo>
                  <a:cubicBezTo>
                    <a:pt x="14518" y="9836"/>
                    <a:pt x="14576" y="9888"/>
                    <a:pt x="14627" y="10010"/>
                  </a:cubicBezTo>
                  <a:cubicBezTo>
                    <a:pt x="14765" y="10356"/>
                    <a:pt x="14835" y="10772"/>
                    <a:pt x="14835" y="11119"/>
                  </a:cubicBezTo>
                  <a:cubicBezTo>
                    <a:pt x="14904" y="11950"/>
                    <a:pt x="14904" y="12713"/>
                    <a:pt x="14835" y="13545"/>
                  </a:cubicBezTo>
                  <a:cubicBezTo>
                    <a:pt x="14765" y="14238"/>
                    <a:pt x="14627" y="14931"/>
                    <a:pt x="14488" y="15624"/>
                  </a:cubicBezTo>
                  <a:cubicBezTo>
                    <a:pt x="14627" y="14446"/>
                    <a:pt x="14696" y="13267"/>
                    <a:pt x="14835" y="12089"/>
                  </a:cubicBezTo>
                  <a:cubicBezTo>
                    <a:pt x="14835" y="12054"/>
                    <a:pt x="14783" y="12037"/>
                    <a:pt x="14731" y="12037"/>
                  </a:cubicBezTo>
                  <a:cubicBezTo>
                    <a:pt x="14679" y="12037"/>
                    <a:pt x="14627" y="12054"/>
                    <a:pt x="14627" y="12089"/>
                  </a:cubicBezTo>
                  <a:cubicBezTo>
                    <a:pt x="14627" y="12228"/>
                    <a:pt x="14627" y="12366"/>
                    <a:pt x="14557" y="12505"/>
                  </a:cubicBezTo>
                  <a:cubicBezTo>
                    <a:pt x="14557" y="11812"/>
                    <a:pt x="14627" y="11119"/>
                    <a:pt x="14696" y="10495"/>
                  </a:cubicBezTo>
                  <a:cubicBezTo>
                    <a:pt x="14696" y="10391"/>
                    <a:pt x="14627" y="10339"/>
                    <a:pt x="14557" y="10339"/>
                  </a:cubicBezTo>
                  <a:cubicBezTo>
                    <a:pt x="14488" y="10339"/>
                    <a:pt x="14419" y="10391"/>
                    <a:pt x="14419" y="10495"/>
                  </a:cubicBezTo>
                  <a:cubicBezTo>
                    <a:pt x="14280" y="12366"/>
                    <a:pt x="14280" y="14238"/>
                    <a:pt x="14141" y="16110"/>
                  </a:cubicBezTo>
                  <a:cubicBezTo>
                    <a:pt x="14072" y="17149"/>
                    <a:pt x="14003" y="18189"/>
                    <a:pt x="14003" y="19160"/>
                  </a:cubicBezTo>
                  <a:cubicBezTo>
                    <a:pt x="13448" y="16733"/>
                    <a:pt x="13310" y="14238"/>
                    <a:pt x="13587" y="11742"/>
                  </a:cubicBezTo>
                  <a:cubicBezTo>
                    <a:pt x="13587" y="11624"/>
                    <a:pt x="14093" y="9836"/>
                    <a:pt x="14456" y="9836"/>
                  </a:cubicBezTo>
                  <a:close/>
                  <a:moveTo>
                    <a:pt x="18716" y="18925"/>
                  </a:moveTo>
                  <a:cubicBezTo>
                    <a:pt x="19027" y="18925"/>
                    <a:pt x="19349" y="19310"/>
                    <a:pt x="19410" y="19853"/>
                  </a:cubicBezTo>
                  <a:cubicBezTo>
                    <a:pt x="19548" y="20685"/>
                    <a:pt x="19548" y="21586"/>
                    <a:pt x="19410" y="22418"/>
                  </a:cubicBezTo>
                  <a:cubicBezTo>
                    <a:pt x="19340" y="22210"/>
                    <a:pt x="19202" y="21932"/>
                    <a:pt x="19063" y="21724"/>
                  </a:cubicBezTo>
                  <a:lnTo>
                    <a:pt x="18994" y="21724"/>
                  </a:lnTo>
                  <a:cubicBezTo>
                    <a:pt x="19063" y="20754"/>
                    <a:pt x="18924" y="19853"/>
                    <a:pt x="18578" y="18952"/>
                  </a:cubicBezTo>
                  <a:cubicBezTo>
                    <a:pt x="18623" y="18934"/>
                    <a:pt x="18669" y="18925"/>
                    <a:pt x="18716" y="18925"/>
                  </a:cubicBezTo>
                  <a:close/>
                  <a:moveTo>
                    <a:pt x="2704" y="19714"/>
                  </a:moveTo>
                  <a:lnTo>
                    <a:pt x="2704" y="19714"/>
                  </a:lnTo>
                  <a:cubicBezTo>
                    <a:pt x="2912" y="19783"/>
                    <a:pt x="3050" y="19922"/>
                    <a:pt x="3120" y="19991"/>
                  </a:cubicBezTo>
                  <a:cubicBezTo>
                    <a:pt x="3536" y="20477"/>
                    <a:pt x="3952" y="21031"/>
                    <a:pt x="4367" y="21586"/>
                  </a:cubicBezTo>
                  <a:cubicBezTo>
                    <a:pt x="4645" y="21932"/>
                    <a:pt x="4922" y="22348"/>
                    <a:pt x="5199" y="22695"/>
                  </a:cubicBezTo>
                  <a:cubicBezTo>
                    <a:pt x="4783" y="22348"/>
                    <a:pt x="4437" y="21932"/>
                    <a:pt x="4090" y="21586"/>
                  </a:cubicBezTo>
                  <a:cubicBezTo>
                    <a:pt x="3536" y="21031"/>
                    <a:pt x="3120" y="20407"/>
                    <a:pt x="2704" y="19714"/>
                  </a:cubicBezTo>
                  <a:close/>
                  <a:moveTo>
                    <a:pt x="1733" y="18813"/>
                  </a:moveTo>
                  <a:cubicBezTo>
                    <a:pt x="1872" y="19021"/>
                    <a:pt x="2080" y="19160"/>
                    <a:pt x="2288" y="19298"/>
                  </a:cubicBezTo>
                  <a:cubicBezTo>
                    <a:pt x="3050" y="20962"/>
                    <a:pt x="4160" y="22348"/>
                    <a:pt x="5477" y="23527"/>
                  </a:cubicBezTo>
                  <a:cubicBezTo>
                    <a:pt x="3674" y="22556"/>
                    <a:pt x="2288" y="20823"/>
                    <a:pt x="1733" y="18813"/>
                  </a:cubicBezTo>
                  <a:close/>
                  <a:moveTo>
                    <a:pt x="2333" y="18234"/>
                  </a:moveTo>
                  <a:cubicBezTo>
                    <a:pt x="2450" y="18234"/>
                    <a:pt x="2739" y="18513"/>
                    <a:pt x="2981" y="18674"/>
                  </a:cubicBezTo>
                  <a:cubicBezTo>
                    <a:pt x="4506" y="20061"/>
                    <a:pt x="5754" y="21794"/>
                    <a:pt x="6447" y="23804"/>
                  </a:cubicBezTo>
                  <a:lnTo>
                    <a:pt x="6031" y="23388"/>
                  </a:lnTo>
                  <a:cubicBezTo>
                    <a:pt x="4922" y="21794"/>
                    <a:pt x="3952" y="20061"/>
                    <a:pt x="2427" y="18952"/>
                  </a:cubicBezTo>
                  <a:cubicBezTo>
                    <a:pt x="2427" y="18882"/>
                    <a:pt x="2427" y="18882"/>
                    <a:pt x="2427" y="18813"/>
                  </a:cubicBezTo>
                  <a:cubicBezTo>
                    <a:pt x="2253" y="18378"/>
                    <a:pt x="2248" y="18234"/>
                    <a:pt x="2333" y="18234"/>
                  </a:cubicBezTo>
                  <a:close/>
                  <a:moveTo>
                    <a:pt x="18231" y="19298"/>
                  </a:moveTo>
                  <a:cubicBezTo>
                    <a:pt x="18300" y="19506"/>
                    <a:pt x="18439" y="19783"/>
                    <a:pt x="18439" y="19922"/>
                  </a:cubicBezTo>
                  <a:cubicBezTo>
                    <a:pt x="18578" y="20338"/>
                    <a:pt x="18578" y="20754"/>
                    <a:pt x="18578" y="21170"/>
                  </a:cubicBezTo>
                  <a:lnTo>
                    <a:pt x="18578" y="21932"/>
                  </a:lnTo>
                  <a:cubicBezTo>
                    <a:pt x="18092" y="22556"/>
                    <a:pt x="17746" y="23180"/>
                    <a:pt x="17538" y="23943"/>
                  </a:cubicBezTo>
                  <a:cubicBezTo>
                    <a:pt x="17538" y="23249"/>
                    <a:pt x="17677" y="22556"/>
                    <a:pt x="17677" y="21932"/>
                  </a:cubicBezTo>
                  <a:cubicBezTo>
                    <a:pt x="17746" y="21170"/>
                    <a:pt x="17885" y="20407"/>
                    <a:pt x="18092" y="19645"/>
                  </a:cubicBezTo>
                  <a:cubicBezTo>
                    <a:pt x="18092" y="19506"/>
                    <a:pt x="18162" y="19368"/>
                    <a:pt x="18231" y="19298"/>
                  </a:cubicBezTo>
                  <a:close/>
                  <a:moveTo>
                    <a:pt x="15736" y="23527"/>
                  </a:moveTo>
                  <a:cubicBezTo>
                    <a:pt x="16003" y="23634"/>
                    <a:pt x="16064" y="23906"/>
                    <a:pt x="16078" y="24216"/>
                  </a:cubicBezTo>
                  <a:lnTo>
                    <a:pt x="16078" y="24216"/>
                  </a:lnTo>
                  <a:cubicBezTo>
                    <a:pt x="16013" y="24148"/>
                    <a:pt x="16013" y="24080"/>
                    <a:pt x="16013" y="24012"/>
                  </a:cubicBezTo>
                  <a:cubicBezTo>
                    <a:pt x="15944" y="23943"/>
                    <a:pt x="15874" y="23943"/>
                    <a:pt x="15805" y="23943"/>
                  </a:cubicBezTo>
                  <a:lnTo>
                    <a:pt x="15736" y="24012"/>
                  </a:lnTo>
                  <a:cubicBezTo>
                    <a:pt x="15666" y="23873"/>
                    <a:pt x="15666" y="23665"/>
                    <a:pt x="15736" y="23527"/>
                  </a:cubicBezTo>
                  <a:close/>
                  <a:moveTo>
                    <a:pt x="8111" y="21655"/>
                  </a:moveTo>
                  <a:lnTo>
                    <a:pt x="8111" y="21655"/>
                  </a:lnTo>
                  <a:cubicBezTo>
                    <a:pt x="8180" y="21724"/>
                    <a:pt x="8180" y="21794"/>
                    <a:pt x="8249" y="21863"/>
                  </a:cubicBezTo>
                  <a:cubicBezTo>
                    <a:pt x="8527" y="22487"/>
                    <a:pt x="8735" y="23041"/>
                    <a:pt x="8942" y="23665"/>
                  </a:cubicBezTo>
                  <a:cubicBezTo>
                    <a:pt x="9081" y="23943"/>
                    <a:pt x="9150" y="24151"/>
                    <a:pt x="9220" y="24428"/>
                  </a:cubicBezTo>
                  <a:cubicBezTo>
                    <a:pt x="8735" y="23527"/>
                    <a:pt x="8388" y="22625"/>
                    <a:pt x="8111" y="21655"/>
                  </a:cubicBezTo>
                  <a:close/>
                  <a:moveTo>
                    <a:pt x="15848" y="24237"/>
                  </a:moveTo>
                  <a:cubicBezTo>
                    <a:pt x="15874" y="24237"/>
                    <a:pt x="15909" y="24254"/>
                    <a:pt x="15944" y="24289"/>
                  </a:cubicBezTo>
                  <a:cubicBezTo>
                    <a:pt x="16004" y="24289"/>
                    <a:pt x="16065" y="24289"/>
                    <a:pt x="16079" y="24242"/>
                  </a:cubicBezTo>
                  <a:lnTo>
                    <a:pt x="16079" y="24242"/>
                  </a:lnTo>
                  <a:cubicBezTo>
                    <a:pt x="16082" y="24326"/>
                    <a:pt x="16082" y="24411"/>
                    <a:pt x="16082" y="24497"/>
                  </a:cubicBezTo>
                  <a:cubicBezTo>
                    <a:pt x="15944" y="24428"/>
                    <a:pt x="15874" y="24358"/>
                    <a:pt x="15805" y="24289"/>
                  </a:cubicBezTo>
                  <a:cubicBezTo>
                    <a:pt x="15805" y="24254"/>
                    <a:pt x="15822" y="24237"/>
                    <a:pt x="15848" y="24237"/>
                  </a:cubicBezTo>
                  <a:close/>
                  <a:moveTo>
                    <a:pt x="18578" y="22625"/>
                  </a:moveTo>
                  <a:lnTo>
                    <a:pt x="18578" y="22625"/>
                  </a:lnTo>
                  <a:cubicBezTo>
                    <a:pt x="18508" y="23111"/>
                    <a:pt x="18439" y="23596"/>
                    <a:pt x="18370" y="24081"/>
                  </a:cubicBezTo>
                  <a:cubicBezTo>
                    <a:pt x="18231" y="24428"/>
                    <a:pt x="18162" y="24774"/>
                    <a:pt x="18023" y="25121"/>
                  </a:cubicBezTo>
                  <a:cubicBezTo>
                    <a:pt x="17954" y="25121"/>
                    <a:pt x="17954" y="25190"/>
                    <a:pt x="17885" y="25260"/>
                  </a:cubicBezTo>
                  <a:cubicBezTo>
                    <a:pt x="17885" y="25329"/>
                    <a:pt x="17885" y="25468"/>
                    <a:pt x="17885" y="25606"/>
                  </a:cubicBezTo>
                  <a:cubicBezTo>
                    <a:pt x="17815" y="25537"/>
                    <a:pt x="17746" y="25537"/>
                    <a:pt x="17746" y="25468"/>
                  </a:cubicBezTo>
                  <a:cubicBezTo>
                    <a:pt x="17746" y="25260"/>
                    <a:pt x="17746" y="25121"/>
                    <a:pt x="17815" y="24913"/>
                  </a:cubicBezTo>
                  <a:lnTo>
                    <a:pt x="17746" y="24913"/>
                  </a:lnTo>
                  <a:cubicBezTo>
                    <a:pt x="17954" y="24151"/>
                    <a:pt x="18162" y="23319"/>
                    <a:pt x="18578" y="22625"/>
                  </a:cubicBezTo>
                  <a:close/>
                  <a:moveTo>
                    <a:pt x="7167" y="20495"/>
                  </a:moveTo>
                  <a:cubicBezTo>
                    <a:pt x="7289" y="20495"/>
                    <a:pt x="7508" y="20728"/>
                    <a:pt x="7695" y="20962"/>
                  </a:cubicBezTo>
                  <a:cubicBezTo>
                    <a:pt x="7764" y="22625"/>
                    <a:pt x="8735" y="24220"/>
                    <a:pt x="9428" y="25676"/>
                  </a:cubicBezTo>
                  <a:cubicBezTo>
                    <a:pt x="9081" y="25329"/>
                    <a:pt x="8804" y="24913"/>
                    <a:pt x="8527" y="24497"/>
                  </a:cubicBezTo>
                  <a:cubicBezTo>
                    <a:pt x="7625" y="23457"/>
                    <a:pt x="7140" y="22071"/>
                    <a:pt x="7071" y="20685"/>
                  </a:cubicBezTo>
                  <a:cubicBezTo>
                    <a:pt x="7071" y="20549"/>
                    <a:pt x="7108" y="20495"/>
                    <a:pt x="7167" y="20495"/>
                  </a:cubicBezTo>
                  <a:close/>
                  <a:moveTo>
                    <a:pt x="9913" y="25953"/>
                  </a:moveTo>
                  <a:cubicBezTo>
                    <a:pt x="9980" y="26223"/>
                    <a:pt x="10048" y="26558"/>
                    <a:pt x="10179" y="26767"/>
                  </a:cubicBezTo>
                  <a:lnTo>
                    <a:pt x="10179" y="26767"/>
                  </a:lnTo>
                  <a:cubicBezTo>
                    <a:pt x="10176" y="26770"/>
                    <a:pt x="10173" y="26771"/>
                    <a:pt x="10170" y="26771"/>
                  </a:cubicBezTo>
                  <a:cubicBezTo>
                    <a:pt x="10113" y="26771"/>
                    <a:pt x="9944" y="26443"/>
                    <a:pt x="9774" y="26161"/>
                  </a:cubicBezTo>
                  <a:cubicBezTo>
                    <a:pt x="9844" y="26161"/>
                    <a:pt x="9913" y="26091"/>
                    <a:pt x="9913" y="26022"/>
                  </a:cubicBezTo>
                  <a:lnTo>
                    <a:pt x="9913" y="25953"/>
                  </a:lnTo>
                  <a:close/>
                  <a:moveTo>
                    <a:pt x="13085" y="26479"/>
                  </a:moveTo>
                  <a:cubicBezTo>
                    <a:pt x="13183" y="26479"/>
                    <a:pt x="13281" y="26528"/>
                    <a:pt x="13379" y="26577"/>
                  </a:cubicBezTo>
                  <a:cubicBezTo>
                    <a:pt x="13448" y="26785"/>
                    <a:pt x="13587" y="26923"/>
                    <a:pt x="13587" y="27131"/>
                  </a:cubicBezTo>
                  <a:lnTo>
                    <a:pt x="13517" y="27131"/>
                  </a:lnTo>
                  <a:lnTo>
                    <a:pt x="13448" y="26993"/>
                  </a:lnTo>
                  <a:cubicBezTo>
                    <a:pt x="13448" y="26854"/>
                    <a:pt x="13379" y="26785"/>
                    <a:pt x="13310" y="26715"/>
                  </a:cubicBezTo>
                  <a:cubicBezTo>
                    <a:pt x="13226" y="26632"/>
                    <a:pt x="13149" y="26599"/>
                    <a:pt x="13080" y="26599"/>
                  </a:cubicBezTo>
                  <a:cubicBezTo>
                    <a:pt x="12971" y="26599"/>
                    <a:pt x="12883" y="26681"/>
                    <a:pt x="12822" y="26780"/>
                  </a:cubicBezTo>
                  <a:lnTo>
                    <a:pt x="12822" y="26780"/>
                  </a:lnTo>
                  <a:cubicBezTo>
                    <a:pt x="12757" y="26643"/>
                    <a:pt x="12826" y="26507"/>
                    <a:pt x="12963" y="26507"/>
                  </a:cubicBezTo>
                  <a:cubicBezTo>
                    <a:pt x="13004" y="26487"/>
                    <a:pt x="13044" y="26479"/>
                    <a:pt x="13085" y="26479"/>
                  </a:cubicBezTo>
                  <a:close/>
                  <a:moveTo>
                    <a:pt x="13528" y="27141"/>
                  </a:moveTo>
                  <a:cubicBezTo>
                    <a:pt x="13558" y="27150"/>
                    <a:pt x="13567" y="27162"/>
                    <a:pt x="13561" y="27162"/>
                  </a:cubicBezTo>
                  <a:cubicBezTo>
                    <a:pt x="13557" y="27162"/>
                    <a:pt x="13545" y="27157"/>
                    <a:pt x="13528" y="27141"/>
                  </a:cubicBezTo>
                  <a:close/>
                  <a:moveTo>
                    <a:pt x="18924" y="22418"/>
                  </a:moveTo>
                  <a:cubicBezTo>
                    <a:pt x="19063" y="22487"/>
                    <a:pt x="19132" y="22625"/>
                    <a:pt x="19202" y="22903"/>
                  </a:cubicBezTo>
                  <a:cubicBezTo>
                    <a:pt x="19271" y="23180"/>
                    <a:pt x="19271" y="23457"/>
                    <a:pt x="19202" y="23735"/>
                  </a:cubicBezTo>
                  <a:cubicBezTo>
                    <a:pt x="19202" y="24081"/>
                    <a:pt x="19063" y="24358"/>
                    <a:pt x="19063" y="24705"/>
                  </a:cubicBezTo>
                  <a:lnTo>
                    <a:pt x="19063" y="24774"/>
                  </a:lnTo>
                  <a:cubicBezTo>
                    <a:pt x="18786" y="25468"/>
                    <a:pt x="18439" y="26161"/>
                    <a:pt x="18300" y="26785"/>
                  </a:cubicBezTo>
                  <a:cubicBezTo>
                    <a:pt x="18231" y="26785"/>
                    <a:pt x="18231" y="26854"/>
                    <a:pt x="18300" y="26854"/>
                  </a:cubicBezTo>
                  <a:cubicBezTo>
                    <a:pt x="18162" y="27131"/>
                    <a:pt x="18092" y="27201"/>
                    <a:pt x="18023" y="27201"/>
                  </a:cubicBezTo>
                  <a:lnTo>
                    <a:pt x="18092" y="26091"/>
                  </a:lnTo>
                  <a:cubicBezTo>
                    <a:pt x="18647" y="24913"/>
                    <a:pt x="18924" y="23665"/>
                    <a:pt x="18924" y="22418"/>
                  </a:cubicBezTo>
                  <a:close/>
                  <a:moveTo>
                    <a:pt x="13032" y="26923"/>
                  </a:moveTo>
                  <a:cubicBezTo>
                    <a:pt x="13102" y="26993"/>
                    <a:pt x="13102" y="26993"/>
                    <a:pt x="13171" y="27062"/>
                  </a:cubicBezTo>
                  <a:cubicBezTo>
                    <a:pt x="13171" y="27131"/>
                    <a:pt x="13171" y="27201"/>
                    <a:pt x="13240" y="27201"/>
                  </a:cubicBezTo>
                  <a:cubicBezTo>
                    <a:pt x="13171" y="27201"/>
                    <a:pt x="13171" y="27270"/>
                    <a:pt x="13171" y="27270"/>
                  </a:cubicBezTo>
                  <a:cubicBezTo>
                    <a:pt x="13102" y="27339"/>
                    <a:pt x="13032" y="27339"/>
                    <a:pt x="12963" y="27339"/>
                  </a:cubicBezTo>
                  <a:cubicBezTo>
                    <a:pt x="12894" y="27270"/>
                    <a:pt x="12894" y="27131"/>
                    <a:pt x="12824" y="27062"/>
                  </a:cubicBezTo>
                  <a:lnTo>
                    <a:pt x="12894" y="27062"/>
                  </a:lnTo>
                  <a:cubicBezTo>
                    <a:pt x="12963" y="26993"/>
                    <a:pt x="12963" y="26993"/>
                    <a:pt x="13032" y="26923"/>
                  </a:cubicBezTo>
                  <a:close/>
                  <a:moveTo>
                    <a:pt x="5061" y="27270"/>
                  </a:moveTo>
                  <a:cubicBezTo>
                    <a:pt x="4991" y="27270"/>
                    <a:pt x="4991" y="27408"/>
                    <a:pt x="5061" y="27478"/>
                  </a:cubicBezTo>
                  <a:lnTo>
                    <a:pt x="5338" y="27686"/>
                  </a:lnTo>
                  <a:cubicBezTo>
                    <a:pt x="4853" y="27686"/>
                    <a:pt x="4367" y="27686"/>
                    <a:pt x="3882" y="27755"/>
                  </a:cubicBezTo>
                  <a:cubicBezTo>
                    <a:pt x="3120" y="27270"/>
                    <a:pt x="4783" y="27270"/>
                    <a:pt x="4922" y="27270"/>
                  </a:cubicBezTo>
                  <a:close/>
                  <a:moveTo>
                    <a:pt x="4298" y="27963"/>
                  </a:moveTo>
                  <a:cubicBezTo>
                    <a:pt x="4714" y="27963"/>
                    <a:pt x="5130" y="28032"/>
                    <a:pt x="5546" y="28102"/>
                  </a:cubicBezTo>
                  <a:lnTo>
                    <a:pt x="5962" y="28171"/>
                  </a:lnTo>
                  <a:cubicBezTo>
                    <a:pt x="6747" y="28635"/>
                    <a:pt x="7533" y="29026"/>
                    <a:pt x="8337" y="29343"/>
                  </a:cubicBezTo>
                  <a:lnTo>
                    <a:pt x="8337" y="29343"/>
                  </a:lnTo>
                  <a:cubicBezTo>
                    <a:pt x="7609" y="29095"/>
                    <a:pt x="6855" y="28857"/>
                    <a:pt x="6100" y="28656"/>
                  </a:cubicBezTo>
                  <a:cubicBezTo>
                    <a:pt x="5477" y="28518"/>
                    <a:pt x="4853" y="28240"/>
                    <a:pt x="4298" y="27963"/>
                  </a:cubicBezTo>
                  <a:close/>
                  <a:moveTo>
                    <a:pt x="4298" y="28310"/>
                  </a:moveTo>
                  <a:cubicBezTo>
                    <a:pt x="4853" y="28587"/>
                    <a:pt x="5407" y="28795"/>
                    <a:pt x="6031" y="28933"/>
                  </a:cubicBezTo>
                  <a:cubicBezTo>
                    <a:pt x="6863" y="29141"/>
                    <a:pt x="7695" y="29419"/>
                    <a:pt x="8457" y="29696"/>
                  </a:cubicBezTo>
                  <a:lnTo>
                    <a:pt x="8388" y="29696"/>
                  </a:lnTo>
                  <a:cubicBezTo>
                    <a:pt x="7348" y="29488"/>
                    <a:pt x="6378" y="29211"/>
                    <a:pt x="5338" y="28933"/>
                  </a:cubicBezTo>
                  <a:cubicBezTo>
                    <a:pt x="5269" y="28933"/>
                    <a:pt x="4645" y="28587"/>
                    <a:pt x="4298" y="28310"/>
                  </a:cubicBezTo>
                  <a:close/>
                  <a:moveTo>
                    <a:pt x="5615" y="27478"/>
                  </a:moveTo>
                  <a:cubicBezTo>
                    <a:pt x="6170" y="27686"/>
                    <a:pt x="6794" y="27824"/>
                    <a:pt x="7417" y="27894"/>
                  </a:cubicBezTo>
                  <a:lnTo>
                    <a:pt x="7556" y="27963"/>
                  </a:lnTo>
                  <a:cubicBezTo>
                    <a:pt x="8804" y="28448"/>
                    <a:pt x="9913" y="29072"/>
                    <a:pt x="11022" y="29765"/>
                  </a:cubicBezTo>
                  <a:lnTo>
                    <a:pt x="10606" y="29627"/>
                  </a:lnTo>
                  <a:cubicBezTo>
                    <a:pt x="9220" y="28795"/>
                    <a:pt x="7695" y="28171"/>
                    <a:pt x="6100" y="27824"/>
                  </a:cubicBezTo>
                  <a:cubicBezTo>
                    <a:pt x="5962" y="27686"/>
                    <a:pt x="5754" y="27616"/>
                    <a:pt x="5615" y="27478"/>
                  </a:cubicBezTo>
                  <a:close/>
                  <a:moveTo>
                    <a:pt x="9663" y="29793"/>
                  </a:moveTo>
                  <a:lnTo>
                    <a:pt x="9663" y="29793"/>
                  </a:lnTo>
                  <a:cubicBezTo>
                    <a:pt x="9996" y="29888"/>
                    <a:pt x="10333" y="29971"/>
                    <a:pt x="10675" y="30043"/>
                  </a:cubicBezTo>
                  <a:lnTo>
                    <a:pt x="10953" y="30181"/>
                  </a:lnTo>
                  <a:lnTo>
                    <a:pt x="10606" y="30112"/>
                  </a:lnTo>
                  <a:cubicBezTo>
                    <a:pt x="10292" y="30022"/>
                    <a:pt x="9978" y="29903"/>
                    <a:pt x="9663" y="29793"/>
                  </a:cubicBezTo>
                  <a:close/>
                  <a:moveTo>
                    <a:pt x="15528" y="29904"/>
                  </a:moveTo>
                  <a:cubicBezTo>
                    <a:pt x="15805" y="29904"/>
                    <a:pt x="15805" y="30181"/>
                    <a:pt x="15736" y="30389"/>
                  </a:cubicBezTo>
                  <a:cubicBezTo>
                    <a:pt x="15736" y="30320"/>
                    <a:pt x="15666" y="30320"/>
                    <a:pt x="15666" y="30251"/>
                  </a:cubicBezTo>
                  <a:cubicBezTo>
                    <a:pt x="15666" y="30181"/>
                    <a:pt x="15666" y="30112"/>
                    <a:pt x="15597" y="30112"/>
                  </a:cubicBezTo>
                  <a:cubicBezTo>
                    <a:pt x="15597" y="30077"/>
                    <a:pt x="15597" y="30060"/>
                    <a:pt x="15588" y="30060"/>
                  </a:cubicBezTo>
                  <a:cubicBezTo>
                    <a:pt x="15580" y="30060"/>
                    <a:pt x="15562" y="30077"/>
                    <a:pt x="15528" y="30112"/>
                  </a:cubicBezTo>
                  <a:cubicBezTo>
                    <a:pt x="15528" y="30043"/>
                    <a:pt x="15458" y="29973"/>
                    <a:pt x="15458" y="29904"/>
                  </a:cubicBezTo>
                  <a:close/>
                  <a:moveTo>
                    <a:pt x="22460" y="26854"/>
                  </a:moveTo>
                  <a:cubicBezTo>
                    <a:pt x="22529" y="27062"/>
                    <a:pt x="22529" y="27339"/>
                    <a:pt x="22529" y="27547"/>
                  </a:cubicBezTo>
                  <a:lnTo>
                    <a:pt x="22598" y="27478"/>
                  </a:lnTo>
                  <a:lnTo>
                    <a:pt x="22598" y="27478"/>
                  </a:lnTo>
                  <a:cubicBezTo>
                    <a:pt x="22667" y="29349"/>
                    <a:pt x="22252" y="31290"/>
                    <a:pt x="21420" y="32954"/>
                  </a:cubicBezTo>
                  <a:cubicBezTo>
                    <a:pt x="21236" y="33353"/>
                    <a:pt x="21092" y="33507"/>
                    <a:pt x="20984" y="33507"/>
                  </a:cubicBezTo>
                  <a:cubicBezTo>
                    <a:pt x="20847" y="33507"/>
                    <a:pt x="20765" y="33263"/>
                    <a:pt x="20727" y="32954"/>
                  </a:cubicBezTo>
                  <a:cubicBezTo>
                    <a:pt x="20796" y="32677"/>
                    <a:pt x="20865" y="32330"/>
                    <a:pt x="20935" y="31983"/>
                  </a:cubicBezTo>
                  <a:cubicBezTo>
                    <a:pt x="21004" y="31983"/>
                    <a:pt x="21004" y="31914"/>
                    <a:pt x="21073" y="31914"/>
                  </a:cubicBezTo>
                  <a:cubicBezTo>
                    <a:pt x="21073" y="31706"/>
                    <a:pt x="21073" y="31498"/>
                    <a:pt x="21073" y="31360"/>
                  </a:cubicBezTo>
                  <a:cubicBezTo>
                    <a:pt x="21073" y="31290"/>
                    <a:pt x="21073" y="31221"/>
                    <a:pt x="21004" y="31221"/>
                  </a:cubicBezTo>
                  <a:lnTo>
                    <a:pt x="21004" y="30874"/>
                  </a:lnTo>
                  <a:cubicBezTo>
                    <a:pt x="21073" y="30181"/>
                    <a:pt x="21212" y="29557"/>
                    <a:pt x="21489" y="28864"/>
                  </a:cubicBezTo>
                  <a:lnTo>
                    <a:pt x="21489" y="28864"/>
                  </a:lnTo>
                  <a:cubicBezTo>
                    <a:pt x="21489" y="29141"/>
                    <a:pt x="21489" y="29419"/>
                    <a:pt x="21420" y="29627"/>
                  </a:cubicBezTo>
                  <a:cubicBezTo>
                    <a:pt x="21350" y="30666"/>
                    <a:pt x="21212" y="31706"/>
                    <a:pt x="21142" y="32746"/>
                  </a:cubicBezTo>
                  <a:cubicBezTo>
                    <a:pt x="21142" y="32815"/>
                    <a:pt x="21194" y="32850"/>
                    <a:pt x="21246" y="32850"/>
                  </a:cubicBezTo>
                  <a:cubicBezTo>
                    <a:pt x="21298" y="32850"/>
                    <a:pt x="21350" y="32815"/>
                    <a:pt x="21350" y="32746"/>
                  </a:cubicBezTo>
                  <a:cubicBezTo>
                    <a:pt x="21697" y="31221"/>
                    <a:pt x="21836" y="29627"/>
                    <a:pt x="21836" y="28032"/>
                  </a:cubicBezTo>
                  <a:lnTo>
                    <a:pt x="21974" y="27616"/>
                  </a:lnTo>
                  <a:cubicBezTo>
                    <a:pt x="22113" y="27339"/>
                    <a:pt x="22252" y="27131"/>
                    <a:pt x="22460" y="26854"/>
                  </a:cubicBezTo>
                  <a:close/>
                  <a:moveTo>
                    <a:pt x="8871" y="33347"/>
                  </a:moveTo>
                  <a:cubicBezTo>
                    <a:pt x="9543" y="33347"/>
                    <a:pt x="10329" y="33532"/>
                    <a:pt x="11022" y="33716"/>
                  </a:cubicBezTo>
                  <a:cubicBezTo>
                    <a:pt x="10745" y="33716"/>
                    <a:pt x="10467" y="33647"/>
                    <a:pt x="10121" y="33647"/>
                  </a:cubicBezTo>
                  <a:cubicBezTo>
                    <a:pt x="9289" y="33647"/>
                    <a:pt x="8457" y="33647"/>
                    <a:pt x="7625" y="33716"/>
                  </a:cubicBezTo>
                  <a:cubicBezTo>
                    <a:pt x="7695" y="33647"/>
                    <a:pt x="7764" y="33578"/>
                    <a:pt x="7903" y="33578"/>
                  </a:cubicBezTo>
                  <a:lnTo>
                    <a:pt x="7972" y="33509"/>
                  </a:lnTo>
                  <a:cubicBezTo>
                    <a:pt x="8226" y="33393"/>
                    <a:pt x="8534" y="33347"/>
                    <a:pt x="8871" y="33347"/>
                  </a:cubicBezTo>
                  <a:close/>
                  <a:moveTo>
                    <a:pt x="10081" y="34078"/>
                  </a:moveTo>
                  <a:cubicBezTo>
                    <a:pt x="11062" y="34078"/>
                    <a:pt x="12050" y="34207"/>
                    <a:pt x="12963" y="34410"/>
                  </a:cubicBezTo>
                  <a:lnTo>
                    <a:pt x="13310" y="34479"/>
                  </a:lnTo>
                  <a:cubicBezTo>
                    <a:pt x="12616" y="34548"/>
                    <a:pt x="11992" y="34618"/>
                    <a:pt x="11299" y="34687"/>
                  </a:cubicBezTo>
                  <a:lnTo>
                    <a:pt x="11369" y="34618"/>
                  </a:lnTo>
                  <a:cubicBezTo>
                    <a:pt x="10467" y="34618"/>
                    <a:pt x="9497" y="34618"/>
                    <a:pt x="8596" y="34548"/>
                  </a:cubicBezTo>
                  <a:lnTo>
                    <a:pt x="8388" y="34548"/>
                  </a:lnTo>
                  <a:cubicBezTo>
                    <a:pt x="8249" y="34410"/>
                    <a:pt x="8111" y="34340"/>
                    <a:pt x="7903" y="34271"/>
                  </a:cubicBezTo>
                  <a:cubicBezTo>
                    <a:pt x="8319" y="34202"/>
                    <a:pt x="8665" y="34132"/>
                    <a:pt x="9012" y="34132"/>
                  </a:cubicBezTo>
                  <a:cubicBezTo>
                    <a:pt x="9365" y="34095"/>
                    <a:pt x="9723" y="34078"/>
                    <a:pt x="10081" y="34078"/>
                  </a:cubicBezTo>
                  <a:close/>
                  <a:moveTo>
                    <a:pt x="13310" y="34756"/>
                  </a:moveTo>
                  <a:lnTo>
                    <a:pt x="13310" y="34756"/>
                  </a:lnTo>
                  <a:cubicBezTo>
                    <a:pt x="12686" y="35034"/>
                    <a:pt x="11992" y="35103"/>
                    <a:pt x="11299" y="35172"/>
                  </a:cubicBezTo>
                  <a:lnTo>
                    <a:pt x="11299" y="35103"/>
                  </a:lnTo>
                  <a:cubicBezTo>
                    <a:pt x="10745" y="35034"/>
                    <a:pt x="10190" y="34964"/>
                    <a:pt x="9566" y="34895"/>
                  </a:cubicBezTo>
                  <a:lnTo>
                    <a:pt x="10606" y="34895"/>
                  </a:lnTo>
                  <a:cubicBezTo>
                    <a:pt x="11507" y="34895"/>
                    <a:pt x="12408" y="34826"/>
                    <a:pt x="13310" y="34756"/>
                  </a:cubicBezTo>
                  <a:close/>
                  <a:moveTo>
                    <a:pt x="1252" y="0"/>
                  </a:moveTo>
                  <a:cubicBezTo>
                    <a:pt x="1189" y="0"/>
                    <a:pt x="1128" y="65"/>
                    <a:pt x="1179" y="166"/>
                  </a:cubicBezTo>
                  <a:cubicBezTo>
                    <a:pt x="1179" y="305"/>
                    <a:pt x="1179" y="513"/>
                    <a:pt x="1248" y="721"/>
                  </a:cubicBezTo>
                  <a:cubicBezTo>
                    <a:pt x="971" y="652"/>
                    <a:pt x="694" y="582"/>
                    <a:pt x="416" y="582"/>
                  </a:cubicBezTo>
                  <a:cubicBezTo>
                    <a:pt x="347" y="582"/>
                    <a:pt x="278" y="652"/>
                    <a:pt x="278" y="721"/>
                  </a:cubicBezTo>
                  <a:cubicBezTo>
                    <a:pt x="416" y="3909"/>
                    <a:pt x="4090" y="5989"/>
                    <a:pt x="6724" y="7306"/>
                  </a:cubicBezTo>
                  <a:cubicBezTo>
                    <a:pt x="7210" y="8138"/>
                    <a:pt x="7695" y="9039"/>
                    <a:pt x="8180" y="9871"/>
                  </a:cubicBezTo>
                  <a:cubicBezTo>
                    <a:pt x="7695" y="9386"/>
                    <a:pt x="7071" y="9039"/>
                    <a:pt x="6447" y="8692"/>
                  </a:cubicBezTo>
                  <a:cubicBezTo>
                    <a:pt x="6378" y="8692"/>
                    <a:pt x="6378" y="8623"/>
                    <a:pt x="6308" y="8554"/>
                  </a:cubicBezTo>
                  <a:cubicBezTo>
                    <a:pt x="6194" y="8402"/>
                    <a:pt x="6018" y="8291"/>
                    <a:pt x="5847" y="8291"/>
                  </a:cubicBezTo>
                  <a:cubicBezTo>
                    <a:pt x="5707" y="8291"/>
                    <a:pt x="5570" y="8366"/>
                    <a:pt x="5477" y="8554"/>
                  </a:cubicBezTo>
                  <a:cubicBezTo>
                    <a:pt x="5407" y="8623"/>
                    <a:pt x="5407" y="8692"/>
                    <a:pt x="5407" y="8831"/>
                  </a:cubicBezTo>
                  <a:cubicBezTo>
                    <a:pt x="5338" y="8831"/>
                    <a:pt x="5338" y="8900"/>
                    <a:pt x="5407" y="8900"/>
                  </a:cubicBezTo>
                  <a:cubicBezTo>
                    <a:pt x="5477" y="9178"/>
                    <a:pt x="5615" y="9386"/>
                    <a:pt x="5892" y="9455"/>
                  </a:cubicBezTo>
                  <a:cubicBezTo>
                    <a:pt x="5962" y="9455"/>
                    <a:pt x="5962" y="9386"/>
                    <a:pt x="5962" y="9316"/>
                  </a:cubicBezTo>
                  <a:lnTo>
                    <a:pt x="5823" y="9178"/>
                  </a:lnTo>
                  <a:cubicBezTo>
                    <a:pt x="5962" y="9178"/>
                    <a:pt x="6100" y="9247"/>
                    <a:pt x="6239" y="9247"/>
                  </a:cubicBezTo>
                  <a:cubicBezTo>
                    <a:pt x="6378" y="9247"/>
                    <a:pt x="6447" y="9108"/>
                    <a:pt x="6447" y="9039"/>
                  </a:cubicBezTo>
                  <a:cubicBezTo>
                    <a:pt x="7279" y="9386"/>
                    <a:pt x="7972" y="10010"/>
                    <a:pt x="8527" y="10633"/>
                  </a:cubicBezTo>
                  <a:cubicBezTo>
                    <a:pt x="9358" y="12297"/>
                    <a:pt x="10052" y="13891"/>
                    <a:pt x="10745" y="15555"/>
                  </a:cubicBezTo>
                  <a:cubicBezTo>
                    <a:pt x="8804" y="13614"/>
                    <a:pt x="7348" y="9871"/>
                    <a:pt x="4160" y="9802"/>
                  </a:cubicBezTo>
                  <a:cubicBezTo>
                    <a:pt x="4160" y="9767"/>
                    <a:pt x="4160" y="9750"/>
                    <a:pt x="4151" y="9750"/>
                  </a:cubicBezTo>
                  <a:cubicBezTo>
                    <a:pt x="4142" y="9750"/>
                    <a:pt x="4125" y="9767"/>
                    <a:pt x="4090" y="9802"/>
                  </a:cubicBezTo>
                  <a:cubicBezTo>
                    <a:pt x="3986" y="9767"/>
                    <a:pt x="3882" y="9750"/>
                    <a:pt x="3778" y="9750"/>
                  </a:cubicBezTo>
                  <a:cubicBezTo>
                    <a:pt x="3674" y="9750"/>
                    <a:pt x="3570" y="9767"/>
                    <a:pt x="3466" y="9802"/>
                  </a:cubicBezTo>
                  <a:cubicBezTo>
                    <a:pt x="3397" y="9802"/>
                    <a:pt x="3328" y="9871"/>
                    <a:pt x="3328" y="9940"/>
                  </a:cubicBezTo>
                  <a:cubicBezTo>
                    <a:pt x="3744" y="11465"/>
                    <a:pt x="4991" y="12366"/>
                    <a:pt x="6170" y="13198"/>
                  </a:cubicBezTo>
                  <a:cubicBezTo>
                    <a:pt x="7556" y="14099"/>
                    <a:pt x="10260" y="15000"/>
                    <a:pt x="10953" y="16525"/>
                  </a:cubicBezTo>
                  <a:cubicBezTo>
                    <a:pt x="10953" y="16560"/>
                    <a:pt x="10987" y="16577"/>
                    <a:pt x="11022" y="16577"/>
                  </a:cubicBezTo>
                  <a:cubicBezTo>
                    <a:pt x="11057" y="16577"/>
                    <a:pt x="11091" y="16560"/>
                    <a:pt x="11091" y="16525"/>
                  </a:cubicBezTo>
                  <a:cubicBezTo>
                    <a:pt x="11646" y="17912"/>
                    <a:pt x="12131" y="19368"/>
                    <a:pt x="12686" y="20754"/>
                  </a:cubicBezTo>
                  <a:cubicBezTo>
                    <a:pt x="12478" y="20477"/>
                    <a:pt x="12270" y="20199"/>
                    <a:pt x="12062" y="19922"/>
                  </a:cubicBezTo>
                  <a:cubicBezTo>
                    <a:pt x="11646" y="19229"/>
                    <a:pt x="11091" y="18674"/>
                    <a:pt x="10329" y="18328"/>
                  </a:cubicBezTo>
                  <a:cubicBezTo>
                    <a:pt x="10277" y="17962"/>
                    <a:pt x="9869" y="17675"/>
                    <a:pt x="9494" y="17675"/>
                  </a:cubicBezTo>
                  <a:cubicBezTo>
                    <a:pt x="9372" y="17675"/>
                    <a:pt x="9253" y="17705"/>
                    <a:pt x="9150" y="17773"/>
                  </a:cubicBezTo>
                  <a:cubicBezTo>
                    <a:pt x="9081" y="17843"/>
                    <a:pt x="9012" y="17912"/>
                    <a:pt x="9012" y="17981"/>
                  </a:cubicBezTo>
                  <a:cubicBezTo>
                    <a:pt x="8873" y="18466"/>
                    <a:pt x="9220" y="18882"/>
                    <a:pt x="9636" y="18952"/>
                  </a:cubicBezTo>
                  <a:cubicBezTo>
                    <a:pt x="9982" y="18952"/>
                    <a:pt x="10260" y="18813"/>
                    <a:pt x="10329" y="18536"/>
                  </a:cubicBezTo>
                  <a:cubicBezTo>
                    <a:pt x="11369" y="18952"/>
                    <a:pt x="12339" y="20269"/>
                    <a:pt x="12963" y="21447"/>
                  </a:cubicBezTo>
                  <a:cubicBezTo>
                    <a:pt x="13171" y="22140"/>
                    <a:pt x="13448" y="22833"/>
                    <a:pt x="13656" y="23457"/>
                  </a:cubicBezTo>
                  <a:cubicBezTo>
                    <a:pt x="15042" y="27270"/>
                    <a:pt x="16706" y="30944"/>
                    <a:pt x="18439" y="34618"/>
                  </a:cubicBezTo>
                  <a:cubicBezTo>
                    <a:pt x="18023" y="34202"/>
                    <a:pt x="17677" y="33855"/>
                    <a:pt x="17261" y="33509"/>
                  </a:cubicBezTo>
                  <a:cubicBezTo>
                    <a:pt x="17261" y="33509"/>
                    <a:pt x="17261" y="33439"/>
                    <a:pt x="17261" y="33439"/>
                  </a:cubicBezTo>
                  <a:cubicBezTo>
                    <a:pt x="17053" y="33301"/>
                    <a:pt x="16914" y="33162"/>
                    <a:pt x="16706" y="32954"/>
                  </a:cubicBezTo>
                  <a:cubicBezTo>
                    <a:pt x="16775" y="32954"/>
                    <a:pt x="16775" y="32885"/>
                    <a:pt x="16706" y="32815"/>
                  </a:cubicBezTo>
                  <a:cubicBezTo>
                    <a:pt x="16290" y="32399"/>
                    <a:pt x="16013" y="31845"/>
                    <a:pt x="15874" y="31290"/>
                  </a:cubicBezTo>
                  <a:cubicBezTo>
                    <a:pt x="15736" y="31013"/>
                    <a:pt x="15666" y="30736"/>
                    <a:pt x="15666" y="30528"/>
                  </a:cubicBezTo>
                  <a:lnTo>
                    <a:pt x="15736" y="30528"/>
                  </a:lnTo>
                  <a:cubicBezTo>
                    <a:pt x="15770" y="30562"/>
                    <a:pt x="15805" y="30580"/>
                    <a:pt x="15831" y="30580"/>
                  </a:cubicBezTo>
                  <a:cubicBezTo>
                    <a:pt x="15857" y="30580"/>
                    <a:pt x="15874" y="30562"/>
                    <a:pt x="15874" y="30528"/>
                  </a:cubicBezTo>
                  <a:cubicBezTo>
                    <a:pt x="16006" y="30133"/>
                    <a:pt x="16013" y="29552"/>
                    <a:pt x="15540" y="29552"/>
                  </a:cubicBezTo>
                  <a:cubicBezTo>
                    <a:pt x="15514" y="29552"/>
                    <a:pt x="15487" y="29554"/>
                    <a:pt x="15458" y="29557"/>
                  </a:cubicBezTo>
                  <a:cubicBezTo>
                    <a:pt x="15320" y="29557"/>
                    <a:pt x="15181" y="29696"/>
                    <a:pt x="15112" y="29835"/>
                  </a:cubicBezTo>
                  <a:cubicBezTo>
                    <a:pt x="15042" y="30112"/>
                    <a:pt x="15181" y="30320"/>
                    <a:pt x="15389" y="30458"/>
                  </a:cubicBezTo>
                  <a:cubicBezTo>
                    <a:pt x="15458" y="30736"/>
                    <a:pt x="15528" y="31082"/>
                    <a:pt x="15597" y="31221"/>
                  </a:cubicBezTo>
                  <a:cubicBezTo>
                    <a:pt x="15597" y="31360"/>
                    <a:pt x="15736" y="31776"/>
                    <a:pt x="15874" y="32122"/>
                  </a:cubicBezTo>
                  <a:cubicBezTo>
                    <a:pt x="14904" y="30736"/>
                    <a:pt x="14072" y="29211"/>
                    <a:pt x="13517" y="27616"/>
                  </a:cubicBezTo>
                  <a:lnTo>
                    <a:pt x="13587" y="27616"/>
                  </a:lnTo>
                  <a:cubicBezTo>
                    <a:pt x="13795" y="27201"/>
                    <a:pt x="13725" y="26646"/>
                    <a:pt x="13379" y="26369"/>
                  </a:cubicBezTo>
                  <a:cubicBezTo>
                    <a:pt x="13247" y="26237"/>
                    <a:pt x="13115" y="26189"/>
                    <a:pt x="12983" y="26189"/>
                  </a:cubicBezTo>
                  <a:cubicBezTo>
                    <a:pt x="12907" y="26189"/>
                    <a:pt x="12831" y="26205"/>
                    <a:pt x="12755" y="26230"/>
                  </a:cubicBezTo>
                  <a:cubicBezTo>
                    <a:pt x="12339" y="26299"/>
                    <a:pt x="12408" y="26785"/>
                    <a:pt x="12478" y="27062"/>
                  </a:cubicBezTo>
                  <a:cubicBezTo>
                    <a:pt x="12478" y="27408"/>
                    <a:pt x="12616" y="27616"/>
                    <a:pt x="12894" y="27616"/>
                  </a:cubicBezTo>
                  <a:cubicBezTo>
                    <a:pt x="12944" y="27718"/>
                    <a:pt x="13032" y="27782"/>
                    <a:pt x="13130" y="27782"/>
                  </a:cubicBezTo>
                  <a:cubicBezTo>
                    <a:pt x="13166" y="27782"/>
                    <a:pt x="13203" y="27774"/>
                    <a:pt x="13240" y="27755"/>
                  </a:cubicBezTo>
                  <a:cubicBezTo>
                    <a:pt x="13864" y="29557"/>
                    <a:pt x="14765" y="31152"/>
                    <a:pt x="15944" y="32607"/>
                  </a:cubicBezTo>
                  <a:cubicBezTo>
                    <a:pt x="15250" y="32122"/>
                    <a:pt x="14488" y="31637"/>
                    <a:pt x="13795" y="31152"/>
                  </a:cubicBezTo>
                  <a:cubicBezTo>
                    <a:pt x="13864" y="31152"/>
                    <a:pt x="13864" y="31082"/>
                    <a:pt x="13795" y="31082"/>
                  </a:cubicBezTo>
                  <a:lnTo>
                    <a:pt x="13448" y="30944"/>
                  </a:lnTo>
                  <a:lnTo>
                    <a:pt x="13032" y="30597"/>
                  </a:lnTo>
                  <a:cubicBezTo>
                    <a:pt x="12547" y="30251"/>
                    <a:pt x="12062" y="29835"/>
                    <a:pt x="11646" y="29419"/>
                  </a:cubicBezTo>
                  <a:cubicBezTo>
                    <a:pt x="11230" y="28656"/>
                    <a:pt x="10883" y="27894"/>
                    <a:pt x="10606" y="27131"/>
                  </a:cubicBezTo>
                  <a:cubicBezTo>
                    <a:pt x="10606" y="27131"/>
                    <a:pt x="10606" y="27062"/>
                    <a:pt x="10606" y="27062"/>
                  </a:cubicBezTo>
                  <a:cubicBezTo>
                    <a:pt x="10052" y="25468"/>
                    <a:pt x="9636" y="23873"/>
                    <a:pt x="8942" y="22418"/>
                  </a:cubicBezTo>
                  <a:lnTo>
                    <a:pt x="8873" y="22418"/>
                  </a:lnTo>
                  <a:cubicBezTo>
                    <a:pt x="8596" y="21724"/>
                    <a:pt x="8249" y="21100"/>
                    <a:pt x="7903" y="20477"/>
                  </a:cubicBezTo>
                  <a:cubicBezTo>
                    <a:pt x="7868" y="20442"/>
                    <a:pt x="7833" y="20425"/>
                    <a:pt x="7799" y="20425"/>
                  </a:cubicBezTo>
                  <a:cubicBezTo>
                    <a:pt x="7764" y="20425"/>
                    <a:pt x="7729" y="20442"/>
                    <a:pt x="7695" y="20477"/>
                  </a:cubicBezTo>
                  <a:cubicBezTo>
                    <a:pt x="7556" y="20338"/>
                    <a:pt x="7417" y="20199"/>
                    <a:pt x="7279" y="20061"/>
                  </a:cubicBezTo>
                  <a:cubicBezTo>
                    <a:pt x="7250" y="20032"/>
                    <a:pt x="7210" y="20015"/>
                    <a:pt x="7172" y="20015"/>
                  </a:cubicBezTo>
                  <a:cubicBezTo>
                    <a:pt x="7118" y="20015"/>
                    <a:pt x="7071" y="20049"/>
                    <a:pt x="7071" y="20130"/>
                  </a:cubicBezTo>
                  <a:cubicBezTo>
                    <a:pt x="5892" y="22348"/>
                    <a:pt x="8804" y="25676"/>
                    <a:pt x="10329" y="27131"/>
                  </a:cubicBezTo>
                  <a:cubicBezTo>
                    <a:pt x="10537" y="27686"/>
                    <a:pt x="10814" y="28310"/>
                    <a:pt x="11091" y="28864"/>
                  </a:cubicBezTo>
                  <a:cubicBezTo>
                    <a:pt x="9705" y="27339"/>
                    <a:pt x="8457" y="25676"/>
                    <a:pt x="6932" y="24289"/>
                  </a:cubicBezTo>
                  <a:cubicBezTo>
                    <a:pt x="6170" y="22002"/>
                    <a:pt x="4506" y="18744"/>
                    <a:pt x="2080" y="17981"/>
                  </a:cubicBezTo>
                  <a:cubicBezTo>
                    <a:pt x="2043" y="17963"/>
                    <a:pt x="2011" y="17954"/>
                    <a:pt x="1983" y="17954"/>
                  </a:cubicBezTo>
                  <a:cubicBezTo>
                    <a:pt x="1909" y="17954"/>
                    <a:pt x="1872" y="18018"/>
                    <a:pt x="1872" y="18120"/>
                  </a:cubicBezTo>
                  <a:cubicBezTo>
                    <a:pt x="1941" y="18328"/>
                    <a:pt x="2011" y="18536"/>
                    <a:pt x="2080" y="18744"/>
                  </a:cubicBezTo>
                  <a:cubicBezTo>
                    <a:pt x="1941" y="18674"/>
                    <a:pt x="1803" y="18536"/>
                    <a:pt x="1664" y="18466"/>
                  </a:cubicBezTo>
                  <a:cubicBezTo>
                    <a:pt x="1525" y="18466"/>
                    <a:pt x="1387" y="18536"/>
                    <a:pt x="1456" y="18674"/>
                  </a:cubicBezTo>
                  <a:cubicBezTo>
                    <a:pt x="1733" y="20615"/>
                    <a:pt x="3744" y="23457"/>
                    <a:pt x="5962" y="24012"/>
                  </a:cubicBezTo>
                  <a:lnTo>
                    <a:pt x="6447" y="24497"/>
                  </a:lnTo>
                  <a:cubicBezTo>
                    <a:pt x="6476" y="24526"/>
                    <a:pt x="6528" y="24543"/>
                    <a:pt x="6580" y="24543"/>
                  </a:cubicBezTo>
                  <a:cubicBezTo>
                    <a:pt x="6653" y="24543"/>
                    <a:pt x="6724" y="24509"/>
                    <a:pt x="6724" y="24428"/>
                  </a:cubicBezTo>
                  <a:lnTo>
                    <a:pt x="6863" y="24428"/>
                  </a:lnTo>
                  <a:cubicBezTo>
                    <a:pt x="8527" y="26022"/>
                    <a:pt x="9913" y="27755"/>
                    <a:pt x="11507" y="29419"/>
                  </a:cubicBezTo>
                  <a:lnTo>
                    <a:pt x="11854" y="29765"/>
                  </a:lnTo>
                  <a:lnTo>
                    <a:pt x="12062" y="29973"/>
                  </a:lnTo>
                  <a:lnTo>
                    <a:pt x="11854" y="29835"/>
                  </a:lnTo>
                  <a:cubicBezTo>
                    <a:pt x="10606" y="28726"/>
                    <a:pt x="9428" y="27547"/>
                    <a:pt x="8319" y="26230"/>
                  </a:cubicBezTo>
                  <a:cubicBezTo>
                    <a:pt x="8298" y="26210"/>
                    <a:pt x="8278" y="26201"/>
                    <a:pt x="8259" y="26201"/>
                  </a:cubicBezTo>
                  <a:cubicBezTo>
                    <a:pt x="8215" y="26201"/>
                    <a:pt x="8180" y="26250"/>
                    <a:pt x="8180" y="26299"/>
                  </a:cubicBezTo>
                  <a:cubicBezTo>
                    <a:pt x="8942" y="27339"/>
                    <a:pt x="9774" y="28310"/>
                    <a:pt x="10675" y="29141"/>
                  </a:cubicBezTo>
                  <a:lnTo>
                    <a:pt x="10537" y="29072"/>
                  </a:lnTo>
                  <a:lnTo>
                    <a:pt x="10329" y="28933"/>
                  </a:lnTo>
                  <a:cubicBezTo>
                    <a:pt x="8630" y="27925"/>
                    <a:pt x="6728" y="26875"/>
                    <a:pt x="4965" y="26875"/>
                  </a:cubicBezTo>
                  <a:cubicBezTo>
                    <a:pt x="4426" y="26875"/>
                    <a:pt x="3900" y="26973"/>
                    <a:pt x="3397" y="27201"/>
                  </a:cubicBezTo>
                  <a:cubicBezTo>
                    <a:pt x="3258" y="27270"/>
                    <a:pt x="3258" y="27339"/>
                    <a:pt x="3328" y="27408"/>
                  </a:cubicBezTo>
                  <a:cubicBezTo>
                    <a:pt x="3397" y="27547"/>
                    <a:pt x="3466" y="27686"/>
                    <a:pt x="3605" y="27824"/>
                  </a:cubicBezTo>
                  <a:lnTo>
                    <a:pt x="3536" y="27824"/>
                  </a:lnTo>
                  <a:cubicBezTo>
                    <a:pt x="3466" y="27824"/>
                    <a:pt x="3466" y="27963"/>
                    <a:pt x="3536" y="27963"/>
                  </a:cubicBezTo>
                  <a:cubicBezTo>
                    <a:pt x="5477" y="29765"/>
                    <a:pt x="8457" y="29904"/>
                    <a:pt x="11161" y="30389"/>
                  </a:cubicBezTo>
                  <a:lnTo>
                    <a:pt x="12062" y="30597"/>
                  </a:lnTo>
                  <a:lnTo>
                    <a:pt x="12131" y="30597"/>
                  </a:lnTo>
                  <a:lnTo>
                    <a:pt x="12478" y="30666"/>
                  </a:lnTo>
                  <a:lnTo>
                    <a:pt x="13102" y="31152"/>
                  </a:lnTo>
                  <a:cubicBezTo>
                    <a:pt x="13102" y="31172"/>
                    <a:pt x="13113" y="31180"/>
                    <a:pt x="13129" y="31180"/>
                  </a:cubicBezTo>
                  <a:cubicBezTo>
                    <a:pt x="13165" y="31180"/>
                    <a:pt x="13220" y="31131"/>
                    <a:pt x="13171" y="31082"/>
                  </a:cubicBezTo>
                  <a:lnTo>
                    <a:pt x="12894" y="30805"/>
                  </a:lnTo>
                  <a:lnTo>
                    <a:pt x="12894" y="30805"/>
                  </a:lnTo>
                  <a:lnTo>
                    <a:pt x="13171" y="30874"/>
                  </a:lnTo>
                  <a:cubicBezTo>
                    <a:pt x="13587" y="31221"/>
                    <a:pt x="14072" y="31568"/>
                    <a:pt x="14488" y="31845"/>
                  </a:cubicBezTo>
                  <a:cubicBezTo>
                    <a:pt x="14218" y="31796"/>
                    <a:pt x="13948" y="31773"/>
                    <a:pt x="13681" y="31773"/>
                  </a:cubicBezTo>
                  <a:cubicBezTo>
                    <a:pt x="13194" y="31773"/>
                    <a:pt x="12717" y="31849"/>
                    <a:pt x="12270" y="31983"/>
                  </a:cubicBezTo>
                  <a:cubicBezTo>
                    <a:pt x="12200" y="31914"/>
                    <a:pt x="12200" y="31914"/>
                    <a:pt x="12131" y="31845"/>
                  </a:cubicBezTo>
                  <a:cubicBezTo>
                    <a:pt x="12027" y="31776"/>
                    <a:pt x="11906" y="31741"/>
                    <a:pt x="11785" y="31741"/>
                  </a:cubicBezTo>
                  <a:cubicBezTo>
                    <a:pt x="11663" y="31741"/>
                    <a:pt x="11542" y="31776"/>
                    <a:pt x="11438" y="31845"/>
                  </a:cubicBezTo>
                  <a:cubicBezTo>
                    <a:pt x="11161" y="32122"/>
                    <a:pt x="11299" y="32538"/>
                    <a:pt x="11646" y="32677"/>
                  </a:cubicBezTo>
                  <a:cubicBezTo>
                    <a:pt x="11646" y="32697"/>
                    <a:pt x="11652" y="32705"/>
                    <a:pt x="11660" y="32705"/>
                  </a:cubicBezTo>
                  <a:cubicBezTo>
                    <a:pt x="11681" y="32705"/>
                    <a:pt x="11715" y="32656"/>
                    <a:pt x="11715" y="32607"/>
                  </a:cubicBezTo>
                  <a:cubicBezTo>
                    <a:pt x="11646" y="32469"/>
                    <a:pt x="11507" y="32261"/>
                    <a:pt x="11577" y="32053"/>
                  </a:cubicBezTo>
                  <a:cubicBezTo>
                    <a:pt x="11626" y="32004"/>
                    <a:pt x="11744" y="31955"/>
                    <a:pt x="11858" y="31955"/>
                  </a:cubicBezTo>
                  <a:cubicBezTo>
                    <a:pt x="11905" y="31955"/>
                    <a:pt x="11952" y="31963"/>
                    <a:pt x="11992" y="31983"/>
                  </a:cubicBezTo>
                  <a:lnTo>
                    <a:pt x="11715" y="32122"/>
                  </a:lnTo>
                  <a:cubicBezTo>
                    <a:pt x="11656" y="32182"/>
                    <a:pt x="11699" y="32344"/>
                    <a:pt x="11800" y="32344"/>
                  </a:cubicBezTo>
                  <a:cubicBezTo>
                    <a:pt x="11816" y="32344"/>
                    <a:pt x="11834" y="32340"/>
                    <a:pt x="11854" y="32330"/>
                  </a:cubicBezTo>
                  <a:lnTo>
                    <a:pt x="12062" y="32261"/>
                  </a:lnTo>
                  <a:lnTo>
                    <a:pt x="12062" y="32261"/>
                  </a:lnTo>
                  <a:cubicBezTo>
                    <a:pt x="12062" y="32399"/>
                    <a:pt x="11992" y="32607"/>
                    <a:pt x="11923" y="32746"/>
                  </a:cubicBezTo>
                  <a:cubicBezTo>
                    <a:pt x="11870" y="32786"/>
                    <a:pt x="11812" y="32803"/>
                    <a:pt x="11753" y="32803"/>
                  </a:cubicBezTo>
                  <a:cubicBezTo>
                    <a:pt x="11500" y="32803"/>
                    <a:pt x="11217" y="32498"/>
                    <a:pt x="11161" y="32330"/>
                  </a:cubicBezTo>
                  <a:cubicBezTo>
                    <a:pt x="11120" y="32289"/>
                    <a:pt x="11085" y="32273"/>
                    <a:pt x="11058" y="32273"/>
                  </a:cubicBezTo>
                  <a:cubicBezTo>
                    <a:pt x="10993" y="32273"/>
                    <a:pt x="10973" y="32371"/>
                    <a:pt x="11022" y="32469"/>
                  </a:cubicBezTo>
                  <a:cubicBezTo>
                    <a:pt x="11132" y="32688"/>
                    <a:pt x="11458" y="33037"/>
                    <a:pt x="11760" y="33037"/>
                  </a:cubicBezTo>
                  <a:cubicBezTo>
                    <a:pt x="11841" y="33037"/>
                    <a:pt x="11920" y="33012"/>
                    <a:pt x="11992" y="32954"/>
                  </a:cubicBezTo>
                  <a:cubicBezTo>
                    <a:pt x="12270" y="32746"/>
                    <a:pt x="12339" y="32469"/>
                    <a:pt x="12270" y="32122"/>
                  </a:cubicBezTo>
                  <a:cubicBezTo>
                    <a:pt x="12658" y="32011"/>
                    <a:pt x="13046" y="31956"/>
                    <a:pt x="13430" y="31956"/>
                  </a:cubicBezTo>
                  <a:cubicBezTo>
                    <a:pt x="14005" y="31956"/>
                    <a:pt x="14571" y="32081"/>
                    <a:pt x="15112" y="32330"/>
                  </a:cubicBezTo>
                  <a:cubicBezTo>
                    <a:pt x="15736" y="32815"/>
                    <a:pt x="16360" y="33231"/>
                    <a:pt x="16914" y="33647"/>
                  </a:cubicBezTo>
                  <a:cubicBezTo>
                    <a:pt x="16013" y="33855"/>
                    <a:pt x="15112" y="34063"/>
                    <a:pt x="14141" y="34202"/>
                  </a:cubicBezTo>
                  <a:lnTo>
                    <a:pt x="13587" y="34063"/>
                  </a:lnTo>
                  <a:cubicBezTo>
                    <a:pt x="12270" y="33647"/>
                    <a:pt x="10953" y="33301"/>
                    <a:pt x="9636" y="33093"/>
                  </a:cubicBezTo>
                  <a:cubicBezTo>
                    <a:pt x="9511" y="33065"/>
                    <a:pt x="9350" y="33051"/>
                    <a:pt x="9171" y="33051"/>
                  </a:cubicBezTo>
                  <a:cubicBezTo>
                    <a:pt x="8454" y="33051"/>
                    <a:pt x="7445" y="33273"/>
                    <a:pt x="7279" y="33716"/>
                  </a:cubicBezTo>
                  <a:lnTo>
                    <a:pt x="7140" y="33786"/>
                  </a:lnTo>
                  <a:cubicBezTo>
                    <a:pt x="7071" y="33786"/>
                    <a:pt x="7002" y="33855"/>
                    <a:pt x="7071" y="33924"/>
                  </a:cubicBezTo>
                  <a:cubicBezTo>
                    <a:pt x="7279" y="34202"/>
                    <a:pt x="7487" y="34410"/>
                    <a:pt x="7833" y="34548"/>
                  </a:cubicBezTo>
                  <a:cubicBezTo>
                    <a:pt x="8733" y="35088"/>
                    <a:pt x="9671" y="35290"/>
                    <a:pt x="10620" y="35290"/>
                  </a:cubicBezTo>
                  <a:cubicBezTo>
                    <a:pt x="11866" y="35290"/>
                    <a:pt x="13130" y="34942"/>
                    <a:pt x="14349" y="34548"/>
                  </a:cubicBezTo>
                  <a:lnTo>
                    <a:pt x="14696" y="34687"/>
                  </a:lnTo>
                  <a:cubicBezTo>
                    <a:pt x="14835" y="34687"/>
                    <a:pt x="14904" y="34548"/>
                    <a:pt x="14835" y="34410"/>
                  </a:cubicBezTo>
                  <a:lnTo>
                    <a:pt x="15181" y="34271"/>
                  </a:lnTo>
                  <a:cubicBezTo>
                    <a:pt x="15805" y="34202"/>
                    <a:pt x="16429" y="33994"/>
                    <a:pt x="17053" y="33786"/>
                  </a:cubicBezTo>
                  <a:cubicBezTo>
                    <a:pt x="17746" y="34340"/>
                    <a:pt x="18439" y="34964"/>
                    <a:pt x="19063" y="35657"/>
                  </a:cubicBezTo>
                  <a:cubicBezTo>
                    <a:pt x="20241" y="38222"/>
                    <a:pt x="21420" y="40787"/>
                    <a:pt x="22529" y="43352"/>
                  </a:cubicBezTo>
                  <a:cubicBezTo>
                    <a:pt x="22555" y="43405"/>
                    <a:pt x="22602" y="43427"/>
                    <a:pt x="22646" y="43427"/>
                  </a:cubicBezTo>
                  <a:cubicBezTo>
                    <a:pt x="22717" y="43427"/>
                    <a:pt x="22780" y="43368"/>
                    <a:pt x="22737" y="43282"/>
                  </a:cubicBezTo>
                  <a:cubicBezTo>
                    <a:pt x="22044" y="41342"/>
                    <a:pt x="21281" y="39539"/>
                    <a:pt x="20449" y="37668"/>
                  </a:cubicBezTo>
                  <a:cubicBezTo>
                    <a:pt x="20103" y="36489"/>
                    <a:pt x="20103" y="35172"/>
                    <a:pt x="20449" y="33994"/>
                  </a:cubicBezTo>
                  <a:cubicBezTo>
                    <a:pt x="20449" y="34202"/>
                    <a:pt x="20519" y="34410"/>
                    <a:pt x="20588" y="34618"/>
                  </a:cubicBezTo>
                  <a:cubicBezTo>
                    <a:pt x="20629" y="34699"/>
                    <a:pt x="20693" y="34732"/>
                    <a:pt x="20753" y="34732"/>
                  </a:cubicBezTo>
                  <a:cubicBezTo>
                    <a:pt x="20796" y="34732"/>
                    <a:pt x="20837" y="34716"/>
                    <a:pt x="20865" y="34687"/>
                  </a:cubicBezTo>
                  <a:cubicBezTo>
                    <a:pt x="21558" y="33994"/>
                    <a:pt x="22044" y="33093"/>
                    <a:pt x="22252" y="32122"/>
                  </a:cubicBezTo>
                  <a:cubicBezTo>
                    <a:pt x="22598" y="31290"/>
                    <a:pt x="22806" y="30458"/>
                    <a:pt x="22945" y="29557"/>
                  </a:cubicBezTo>
                  <a:cubicBezTo>
                    <a:pt x="23222" y="28518"/>
                    <a:pt x="23361" y="27131"/>
                    <a:pt x="22737" y="26230"/>
                  </a:cubicBezTo>
                  <a:lnTo>
                    <a:pt x="22598" y="26230"/>
                  </a:lnTo>
                  <a:cubicBezTo>
                    <a:pt x="22564" y="26195"/>
                    <a:pt x="22512" y="26178"/>
                    <a:pt x="22460" y="26178"/>
                  </a:cubicBezTo>
                  <a:cubicBezTo>
                    <a:pt x="22408" y="26178"/>
                    <a:pt x="22356" y="26195"/>
                    <a:pt x="22321" y="26230"/>
                  </a:cubicBezTo>
                  <a:cubicBezTo>
                    <a:pt x="21974" y="26507"/>
                    <a:pt x="21697" y="26785"/>
                    <a:pt x="21489" y="27201"/>
                  </a:cubicBezTo>
                  <a:cubicBezTo>
                    <a:pt x="21466" y="27177"/>
                    <a:pt x="21443" y="27170"/>
                    <a:pt x="21422" y="27170"/>
                  </a:cubicBezTo>
                  <a:cubicBezTo>
                    <a:pt x="21381" y="27170"/>
                    <a:pt x="21350" y="27201"/>
                    <a:pt x="21350" y="27201"/>
                  </a:cubicBezTo>
                  <a:cubicBezTo>
                    <a:pt x="20172" y="28448"/>
                    <a:pt x="19756" y="31221"/>
                    <a:pt x="20241" y="33162"/>
                  </a:cubicBezTo>
                  <a:cubicBezTo>
                    <a:pt x="19895" y="34340"/>
                    <a:pt x="19756" y="35588"/>
                    <a:pt x="19895" y="36905"/>
                  </a:cubicBezTo>
                  <a:cubicBezTo>
                    <a:pt x="19410" y="35727"/>
                    <a:pt x="18855" y="34548"/>
                    <a:pt x="18370" y="33439"/>
                  </a:cubicBezTo>
                  <a:cubicBezTo>
                    <a:pt x="18439" y="33439"/>
                    <a:pt x="18508" y="33439"/>
                    <a:pt x="18508" y="33301"/>
                  </a:cubicBezTo>
                  <a:cubicBezTo>
                    <a:pt x="17746" y="31568"/>
                    <a:pt x="17538" y="29696"/>
                    <a:pt x="17885" y="27894"/>
                  </a:cubicBezTo>
                  <a:lnTo>
                    <a:pt x="18023" y="27894"/>
                  </a:lnTo>
                  <a:cubicBezTo>
                    <a:pt x="19202" y="26923"/>
                    <a:pt x="19479" y="24566"/>
                    <a:pt x="19756" y="23180"/>
                  </a:cubicBezTo>
                  <a:cubicBezTo>
                    <a:pt x="19895" y="22140"/>
                    <a:pt x="20380" y="19160"/>
                    <a:pt x="19063" y="18605"/>
                  </a:cubicBezTo>
                  <a:cubicBezTo>
                    <a:pt x="18954" y="18523"/>
                    <a:pt x="18833" y="18484"/>
                    <a:pt x="18715" y="18484"/>
                  </a:cubicBezTo>
                  <a:cubicBezTo>
                    <a:pt x="18534" y="18484"/>
                    <a:pt x="18357" y="18576"/>
                    <a:pt x="18231" y="18744"/>
                  </a:cubicBezTo>
                  <a:cubicBezTo>
                    <a:pt x="18174" y="18715"/>
                    <a:pt x="18116" y="18698"/>
                    <a:pt x="18069" y="18698"/>
                  </a:cubicBezTo>
                  <a:cubicBezTo>
                    <a:pt x="18001" y="18698"/>
                    <a:pt x="17954" y="18732"/>
                    <a:pt x="17954" y="18813"/>
                  </a:cubicBezTo>
                  <a:cubicBezTo>
                    <a:pt x="17469" y="19645"/>
                    <a:pt x="16706" y="23735"/>
                    <a:pt x="17330" y="25329"/>
                  </a:cubicBezTo>
                  <a:cubicBezTo>
                    <a:pt x="17191" y="26161"/>
                    <a:pt x="17330" y="26993"/>
                    <a:pt x="17677" y="27755"/>
                  </a:cubicBezTo>
                  <a:cubicBezTo>
                    <a:pt x="17469" y="29349"/>
                    <a:pt x="17538" y="31013"/>
                    <a:pt x="18023" y="32538"/>
                  </a:cubicBezTo>
                  <a:lnTo>
                    <a:pt x="16706" y="29627"/>
                  </a:lnTo>
                  <a:cubicBezTo>
                    <a:pt x="16706" y="29627"/>
                    <a:pt x="16706" y="29557"/>
                    <a:pt x="16706" y="29557"/>
                  </a:cubicBezTo>
                  <a:cubicBezTo>
                    <a:pt x="16221" y="28587"/>
                    <a:pt x="15944" y="27478"/>
                    <a:pt x="15944" y="26369"/>
                  </a:cubicBezTo>
                  <a:lnTo>
                    <a:pt x="15944" y="24982"/>
                  </a:lnTo>
                  <a:cubicBezTo>
                    <a:pt x="15944" y="24913"/>
                    <a:pt x="15944" y="24844"/>
                    <a:pt x="15944" y="24774"/>
                  </a:cubicBezTo>
                  <a:cubicBezTo>
                    <a:pt x="16013" y="24844"/>
                    <a:pt x="16082" y="24913"/>
                    <a:pt x="16152" y="24913"/>
                  </a:cubicBezTo>
                  <a:cubicBezTo>
                    <a:pt x="16172" y="24933"/>
                    <a:pt x="16198" y="24942"/>
                    <a:pt x="16225" y="24942"/>
                  </a:cubicBezTo>
                  <a:cubicBezTo>
                    <a:pt x="16290" y="24942"/>
                    <a:pt x="16360" y="24893"/>
                    <a:pt x="16360" y="24844"/>
                  </a:cubicBezTo>
                  <a:cubicBezTo>
                    <a:pt x="16567" y="24289"/>
                    <a:pt x="16429" y="23457"/>
                    <a:pt x="15736" y="23319"/>
                  </a:cubicBezTo>
                  <a:cubicBezTo>
                    <a:pt x="15666" y="23319"/>
                    <a:pt x="15597" y="23388"/>
                    <a:pt x="15597" y="23457"/>
                  </a:cubicBezTo>
                  <a:cubicBezTo>
                    <a:pt x="15389" y="23804"/>
                    <a:pt x="15458" y="24289"/>
                    <a:pt x="15736" y="24636"/>
                  </a:cubicBezTo>
                  <a:cubicBezTo>
                    <a:pt x="15666" y="25676"/>
                    <a:pt x="15736" y="26715"/>
                    <a:pt x="15874" y="27686"/>
                  </a:cubicBezTo>
                  <a:cubicBezTo>
                    <a:pt x="15528" y="26923"/>
                    <a:pt x="15181" y="26091"/>
                    <a:pt x="14904" y="25260"/>
                  </a:cubicBezTo>
                  <a:cubicBezTo>
                    <a:pt x="14627" y="23873"/>
                    <a:pt x="14488" y="22487"/>
                    <a:pt x="14419" y="21170"/>
                  </a:cubicBezTo>
                  <a:cubicBezTo>
                    <a:pt x="14488" y="21100"/>
                    <a:pt x="14557" y="21100"/>
                    <a:pt x="14557" y="21031"/>
                  </a:cubicBezTo>
                  <a:cubicBezTo>
                    <a:pt x="14765" y="19991"/>
                    <a:pt x="14835" y="18952"/>
                    <a:pt x="14973" y="17843"/>
                  </a:cubicBezTo>
                  <a:cubicBezTo>
                    <a:pt x="15042" y="17427"/>
                    <a:pt x="15112" y="17011"/>
                    <a:pt x="15181" y="16595"/>
                  </a:cubicBezTo>
                  <a:cubicBezTo>
                    <a:pt x="15458" y="14515"/>
                    <a:pt x="15597" y="12436"/>
                    <a:pt x="15597" y="10356"/>
                  </a:cubicBezTo>
                  <a:cubicBezTo>
                    <a:pt x="15597" y="10252"/>
                    <a:pt x="15528" y="10200"/>
                    <a:pt x="15458" y="10200"/>
                  </a:cubicBezTo>
                  <a:cubicBezTo>
                    <a:pt x="15389" y="10200"/>
                    <a:pt x="15320" y="10252"/>
                    <a:pt x="15320" y="10356"/>
                  </a:cubicBezTo>
                  <a:cubicBezTo>
                    <a:pt x="15320" y="10564"/>
                    <a:pt x="15320" y="10703"/>
                    <a:pt x="15250" y="10911"/>
                  </a:cubicBezTo>
                  <a:cubicBezTo>
                    <a:pt x="15181" y="10495"/>
                    <a:pt x="15042" y="10079"/>
                    <a:pt x="14835" y="9802"/>
                  </a:cubicBezTo>
                  <a:cubicBezTo>
                    <a:pt x="14718" y="9632"/>
                    <a:pt x="14604" y="9559"/>
                    <a:pt x="14495" y="9559"/>
                  </a:cubicBezTo>
                  <a:cubicBezTo>
                    <a:pt x="13894" y="9559"/>
                    <a:pt x="13438" y="11764"/>
                    <a:pt x="13379" y="11881"/>
                  </a:cubicBezTo>
                  <a:cubicBezTo>
                    <a:pt x="13102" y="14654"/>
                    <a:pt x="13310" y="17496"/>
                    <a:pt x="14072" y="20199"/>
                  </a:cubicBezTo>
                  <a:cubicBezTo>
                    <a:pt x="14072" y="21516"/>
                    <a:pt x="14211" y="22833"/>
                    <a:pt x="14419" y="24220"/>
                  </a:cubicBezTo>
                  <a:cubicBezTo>
                    <a:pt x="14349" y="24012"/>
                    <a:pt x="14280" y="23804"/>
                    <a:pt x="14211" y="23596"/>
                  </a:cubicBezTo>
                  <a:cubicBezTo>
                    <a:pt x="13379" y="21447"/>
                    <a:pt x="12616" y="19298"/>
                    <a:pt x="11785" y="17080"/>
                  </a:cubicBezTo>
                  <a:cubicBezTo>
                    <a:pt x="11715" y="15832"/>
                    <a:pt x="11646" y="14654"/>
                    <a:pt x="11577" y="13475"/>
                  </a:cubicBezTo>
                  <a:cubicBezTo>
                    <a:pt x="11577" y="13129"/>
                    <a:pt x="11646" y="12782"/>
                    <a:pt x="11646" y="12436"/>
                  </a:cubicBezTo>
                  <a:lnTo>
                    <a:pt x="11646" y="12644"/>
                  </a:lnTo>
                  <a:lnTo>
                    <a:pt x="11646" y="14377"/>
                  </a:lnTo>
                  <a:cubicBezTo>
                    <a:pt x="11646" y="14481"/>
                    <a:pt x="11733" y="14533"/>
                    <a:pt x="11819" y="14533"/>
                  </a:cubicBezTo>
                  <a:cubicBezTo>
                    <a:pt x="11906" y="14533"/>
                    <a:pt x="11992" y="14481"/>
                    <a:pt x="11992" y="14377"/>
                  </a:cubicBezTo>
                  <a:cubicBezTo>
                    <a:pt x="11992" y="14169"/>
                    <a:pt x="11992" y="13822"/>
                    <a:pt x="11992" y="13475"/>
                  </a:cubicBezTo>
                  <a:cubicBezTo>
                    <a:pt x="11992" y="12366"/>
                    <a:pt x="11923" y="11257"/>
                    <a:pt x="11854" y="10217"/>
                  </a:cubicBezTo>
                  <a:cubicBezTo>
                    <a:pt x="11785" y="9524"/>
                    <a:pt x="11715" y="8692"/>
                    <a:pt x="11507" y="7861"/>
                  </a:cubicBezTo>
                  <a:cubicBezTo>
                    <a:pt x="11577" y="6682"/>
                    <a:pt x="11438" y="5504"/>
                    <a:pt x="11091" y="4395"/>
                  </a:cubicBezTo>
                  <a:cubicBezTo>
                    <a:pt x="11065" y="4342"/>
                    <a:pt x="11018" y="4319"/>
                    <a:pt x="10971" y="4319"/>
                  </a:cubicBezTo>
                  <a:cubicBezTo>
                    <a:pt x="10893" y="4319"/>
                    <a:pt x="10814" y="4378"/>
                    <a:pt x="10814" y="4464"/>
                  </a:cubicBezTo>
                  <a:lnTo>
                    <a:pt x="10814" y="5573"/>
                  </a:lnTo>
                  <a:cubicBezTo>
                    <a:pt x="10467" y="4880"/>
                    <a:pt x="9982" y="4187"/>
                    <a:pt x="9358" y="3771"/>
                  </a:cubicBezTo>
                  <a:cubicBezTo>
                    <a:pt x="9301" y="3742"/>
                    <a:pt x="9255" y="3725"/>
                    <a:pt x="9217" y="3725"/>
                  </a:cubicBezTo>
                  <a:cubicBezTo>
                    <a:pt x="9162" y="3725"/>
                    <a:pt x="9122" y="3759"/>
                    <a:pt x="9081" y="3840"/>
                  </a:cubicBezTo>
                  <a:cubicBezTo>
                    <a:pt x="8596" y="5019"/>
                    <a:pt x="9012" y="6266"/>
                    <a:pt x="9358" y="7445"/>
                  </a:cubicBezTo>
                  <a:cubicBezTo>
                    <a:pt x="9913" y="9178"/>
                    <a:pt x="10121" y="11119"/>
                    <a:pt x="11022" y="12713"/>
                  </a:cubicBezTo>
                  <a:cubicBezTo>
                    <a:pt x="11022" y="13060"/>
                    <a:pt x="11091" y="13337"/>
                    <a:pt x="11161" y="13614"/>
                  </a:cubicBezTo>
                  <a:cubicBezTo>
                    <a:pt x="11161" y="13683"/>
                    <a:pt x="11230" y="13753"/>
                    <a:pt x="11299" y="13753"/>
                  </a:cubicBezTo>
                  <a:cubicBezTo>
                    <a:pt x="11369" y="14585"/>
                    <a:pt x="11438" y="15555"/>
                    <a:pt x="11507" y="16456"/>
                  </a:cubicBezTo>
                  <a:cubicBezTo>
                    <a:pt x="10953" y="15000"/>
                    <a:pt x="10329" y="13614"/>
                    <a:pt x="9705" y="12158"/>
                  </a:cubicBezTo>
                  <a:cubicBezTo>
                    <a:pt x="9705" y="12158"/>
                    <a:pt x="9844" y="12158"/>
                    <a:pt x="9774" y="12089"/>
                  </a:cubicBezTo>
                  <a:cubicBezTo>
                    <a:pt x="9566" y="11742"/>
                    <a:pt x="9358" y="11327"/>
                    <a:pt x="9081" y="11049"/>
                  </a:cubicBezTo>
                  <a:cubicBezTo>
                    <a:pt x="8527" y="9802"/>
                    <a:pt x="7903" y="8623"/>
                    <a:pt x="7140" y="7514"/>
                  </a:cubicBezTo>
                  <a:cubicBezTo>
                    <a:pt x="7279" y="7445"/>
                    <a:pt x="7279" y="7375"/>
                    <a:pt x="7140" y="7306"/>
                  </a:cubicBezTo>
                  <a:cubicBezTo>
                    <a:pt x="7071" y="7306"/>
                    <a:pt x="7002" y="7237"/>
                    <a:pt x="6932" y="7167"/>
                  </a:cubicBezTo>
                  <a:cubicBezTo>
                    <a:pt x="6863" y="7098"/>
                    <a:pt x="6863" y="7098"/>
                    <a:pt x="6794" y="7029"/>
                  </a:cubicBezTo>
                  <a:cubicBezTo>
                    <a:pt x="6863" y="6959"/>
                    <a:pt x="6863" y="6890"/>
                    <a:pt x="6794" y="6890"/>
                  </a:cubicBezTo>
                  <a:cubicBezTo>
                    <a:pt x="5892" y="4187"/>
                    <a:pt x="4090" y="1137"/>
                    <a:pt x="1317" y="28"/>
                  </a:cubicBezTo>
                  <a:cubicBezTo>
                    <a:pt x="1299" y="9"/>
                    <a:pt x="1275" y="0"/>
                    <a:pt x="125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53451" y="2379357"/>
            <a:ext cx="3751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 พรทิพย์         กำ</a:t>
            </a:r>
            <a:r>
              <a:rPr lang="th-TH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ริสุ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6140203917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3450" y="2849548"/>
            <a:ext cx="3751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 ภานุมาศ        แตงอ่อน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6140204428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3450" y="3319740"/>
            <a:ext cx="3673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นาย รัตนศักดิ์             แสงรังค์  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6140204832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2069" y="944822"/>
            <a:ext cx="230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spc="3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สมาชิกในกลุ่ม</a:t>
            </a:r>
          </a:p>
        </p:txBody>
      </p:sp>
    </p:spTree>
    <p:extLst>
      <p:ext uri="{BB962C8B-B14F-4D97-AF65-F5344CB8AC3E}">
        <p14:creationId xmlns:p14="http://schemas.microsoft.com/office/powerpoint/2010/main" val="367755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90952442-A726-4F95-BDCC-77374C6F2175}"/>
              </a:ext>
            </a:extLst>
          </p:cNvPr>
          <p:cNvGrpSpPr/>
          <p:nvPr/>
        </p:nvGrpSpPr>
        <p:grpSpPr>
          <a:xfrm>
            <a:off x="2414374" y="723092"/>
            <a:ext cx="4315251" cy="3691098"/>
            <a:chOff x="2681244" y="775580"/>
            <a:chExt cx="4315251" cy="3691098"/>
          </a:xfrm>
        </p:grpSpPr>
        <p:sp>
          <p:nvSpPr>
            <p:cNvPr id="4" name="Google Shape;265;p32">
              <a:extLst>
                <a:ext uri="{FF2B5EF4-FFF2-40B4-BE49-F238E27FC236}">
                  <a16:creationId xmlns:a16="http://schemas.microsoft.com/office/drawing/2014/main" id="{D5D5AB05-0EF8-4A13-BA08-468190CB9987}"/>
                </a:ext>
              </a:extLst>
            </p:cNvPr>
            <p:cNvSpPr txBox="1">
              <a:spLocks/>
            </p:cNvSpPr>
            <p:nvPr/>
          </p:nvSpPr>
          <p:spPr>
            <a:xfrm>
              <a:off x="2681244" y="1816024"/>
              <a:ext cx="1780263" cy="575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layfair Display"/>
                <a:buNone/>
                <a:defRPr sz="1800" b="1" i="0" u="none" strike="noStrike" cap="none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buClr>
                  <a:srgbClr val="212121"/>
                </a:buClr>
              </a:pPr>
              <a:r>
                <a:rPr lang="th-TH" altLang="ko-KR" spc="300" dirty="0">
                  <a:solidFill>
                    <a:srgbClr val="000000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รูปแบบการทำงานของโปรแกรม</a:t>
              </a:r>
              <a:endParaRPr kumimoji="0" lang="en-US" sz="1800" b="1" i="0" u="none" strike="noStrike" kern="0" cap="none" spc="30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Playfair Display"/>
                <a:sym typeface="Playfair Display"/>
              </a:endParaRPr>
            </a:p>
          </p:txBody>
        </p:sp>
        <p:grpSp>
          <p:nvGrpSpPr>
            <p:cNvPr id="18" name="กลุ่ม 17">
              <a:extLst>
                <a:ext uri="{FF2B5EF4-FFF2-40B4-BE49-F238E27FC236}">
                  <a16:creationId xmlns:a16="http://schemas.microsoft.com/office/drawing/2014/main" id="{16393215-67E3-4F40-A5D6-8D45DEDAC071}"/>
                </a:ext>
              </a:extLst>
            </p:cNvPr>
            <p:cNvGrpSpPr/>
            <p:nvPr/>
          </p:nvGrpSpPr>
          <p:grpSpPr>
            <a:xfrm>
              <a:off x="2836848" y="778343"/>
              <a:ext cx="1934118" cy="1145135"/>
              <a:chOff x="2301550" y="282154"/>
              <a:chExt cx="2321251" cy="1381946"/>
            </a:xfrm>
          </p:grpSpPr>
          <p:pic>
            <p:nvPicPr>
              <p:cNvPr id="2" name="Google Shape;263;p32">
                <a:extLst>
                  <a:ext uri="{FF2B5EF4-FFF2-40B4-BE49-F238E27FC236}">
                    <a16:creationId xmlns:a16="http://schemas.microsoft.com/office/drawing/2014/main" id="{B9634B76-A85B-4C85-8327-D47566A59AA0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61500" y="282154"/>
                <a:ext cx="2061301" cy="13819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Google Shape;266;p32">
                <a:extLst>
                  <a:ext uri="{FF2B5EF4-FFF2-40B4-BE49-F238E27FC236}">
                    <a16:creationId xmlns:a16="http://schemas.microsoft.com/office/drawing/2014/main" id="{88A8C069-E32F-416D-85A6-0C4B066A69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1550" y="411825"/>
                <a:ext cx="1763100" cy="11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6000"/>
                  <a:buFont typeface="Playfair Display"/>
                  <a:buNone/>
                  <a:defRPr sz="6000" b="1" i="0" u="none" strike="noStrike" cap="none">
                    <a:solidFill>
                      <a:schemeClr val="accent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SzPts val="6000"/>
                  <a:buFont typeface="Playfair Display"/>
                  <a:buNone/>
                  <a:tabLst/>
                  <a:defRPr/>
                </a:pPr>
                <a:r>
                  <a:rPr kumimoji="0" lang="es" sz="6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Playfair Display"/>
                    <a:sym typeface="Playfair Display"/>
                  </a:rPr>
                  <a:t>01</a:t>
                </a:r>
              </a:p>
            </p:txBody>
          </p:sp>
        </p:grpSp>
        <p:sp>
          <p:nvSpPr>
            <p:cNvPr id="6" name="Google Shape;267;p32">
              <a:extLst>
                <a:ext uri="{FF2B5EF4-FFF2-40B4-BE49-F238E27FC236}">
                  <a16:creationId xmlns:a16="http://schemas.microsoft.com/office/drawing/2014/main" id="{2AD0E1D4-D4BC-4E52-B9ED-ACCC41853001}"/>
                </a:ext>
              </a:extLst>
            </p:cNvPr>
            <p:cNvSpPr txBox="1">
              <a:spLocks/>
            </p:cNvSpPr>
            <p:nvPr/>
          </p:nvSpPr>
          <p:spPr>
            <a:xfrm>
              <a:off x="4837168" y="1879814"/>
              <a:ext cx="1780263" cy="514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layfair Display"/>
                <a:buNone/>
                <a:defRPr sz="1800" b="1" i="0" u="none" strike="noStrike" cap="none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>
                <a:lnSpc>
                  <a:spcPct val="110000"/>
                </a:lnSpc>
              </a:pPr>
              <a:r>
                <a:rPr lang="th-TH" altLang="ko-KR" spc="300" dirty="0">
                  <a:solidFill>
                    <a:srgbClr val="000000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โปรแกรมที่ใช้ในการทำงาน</a:t>
              </a:r>
              <a:endParaRPr lang="en-US" altLang="ko-KR" spc="3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</p:txBody>
        </p:sp>
        <p:grpSp>
          <p:nvGrpSpPr>
            <p:cNvPr id="19" name="กลุ่ม 18">
              <a:extLst>
                <a:ext uri="{FF2B5EF4-FFF2-40B4-BE49-F238E27FC236}">
                  <a16:creationId xmlns:a16="http://schemas.microsoft.com/office/drawing/2014/main" id="{C273A7D2-4E86-4084-B429-8D8C9EDF1F23}"/>
                </a:ext>
              </a:extLst>
            </p:cNvPr>
            <p:cNvGrpSpPr/>
            <p:nvPr/>
          </p:nvGrpSpPr>
          <p:grpSpPr>
            <a:xfrm>
              <a:off x="4945235" y="775580"/>
              <a:ext cx="1966155" cy="1145138"/>
              <a:chOff x="4972700" y="411825"/>
              <a:chExt cx="2359701" cy="1381950"/>
            </a:xfrm>
          </p:grpSpPr>
          <p:pic>
            <p:nvPicPr>
              <p:cNvPr id="3" name="Google Shape;264;p32">
                <a:extLst>
                  <a:ext uri="{FF2B5EF4-FFF2-40B4-BE49-F238E27FC236}">
                    <a16:creationId xmlns:a16="http://schemas.microsoft.com/office/drawing/2014/main" id="{91D4D13E-494C-4F5C-9DC5-2ACFECEB5E0A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271100" y="411829"/>
                <a:ext cx="2061301" cy="13819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268;p32">
                <a:extLst>
                  <a:ext uri="{FF2B5EF4-FFF2-40B4-BE49-F238E27FC236}">
                    <a16:creationId xmlns:a16="http://schemas.microsoft.com/office/drawing/2014/main" id="{62129036-BA12-4B7B-BC31-07A1938091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2700" y="411825"/>
                <a:ext cx="1763100" cy="11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6000"/>
                  <a:buFont typeface="Playfair Display"/>
                  <a:buNone/>
                  <a:defRPr sz="6000" b="1" i="0" u="none" strike="noStrike" cap="none">
                    <a:solidFill>
                      <a:schemeClr val="accent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SzPts val="6000"/>
                  <a:buFont typeface="Playfair Display"/>
                  <a:buNone/>
                  <a:tabLst/>
                  <a:defRPr/>
                </a:pPr>
                <a:r>
                  <a:rPr kumimoji="0" lang="es" sz="6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Playfair Display"/>
                    <a:sym typeface="Playfair Display"/>
                  </a:rPr>
                  <a:t>02</a:t>
                </a:r>
              </a:p>
            </p:txBody>
          </p:sp>
        </p:grpSp>
        <p:sp>
          <p:nvSpPr>
            <p:cNvPr id="10" name="Google Shape;271;p32">
              <a:extLst>
                <a:ext uri="{FF2B5EF4-FFF2-40B4-BE49-F238E27FC236}">
                  <a16:creationId xmlns:a16="http://schemas.microsoft.com/office/drawing/2014/main" id="{41F3B511-E0CC-4E70-9C41-9C3B6C0EAB31}"/>
                </a:ext>
              </a:extLst>
            </p:cNvPr>
            <p:cNvSpPr txBox="1">
              <a:spLocks/>
            </p:cNvSpPr>
            <p:nvPr/>
          </p:nvSpPr>
          <p:spPr>
            <a:xfrm>
              <a:off x="2723572" y="3952093"/>
              <a:ext cx="1780263" cy="514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layfair Display"/>
                <a:buNone/>
                <a:defRPr sz="1800" b="1" i="0" u="none" strike="noStrike" cap="none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spc="300" dirty="0">
                  <a:solidFill>
                    <a:srgbClr val="000000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หลักการทำงาน</a:t>
              </a:r>
            </a:p>
            <a:p>
              <a:r>
                <a:rPr lang="en-US" spc="300" dirty="0">
                  <a:solidFill>
                    <a:srgbClr val="000000"/>
                  </a:solidFill>
                  <a:latin typeface="DilleniaUPC" panose="02020603050405020304" pitchFamily="18" charset="-34"/>
                  <a:cs typeface="DilleniaUPC" panose="02020603050405020304" pitchFamily="18" charset="-34"/>
                </a:rPr>
                <a:t>( Flowchart )</a:t>
              </a:r>
              <a:endParaRPr lang="th-TH" spc="3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endParaRPr>
            </a:p>
          </p:txBody>
        </p:sp>
        <p:grpSp>
          <p:nvGrpSpPr>
            <p:cNvPr id="20" name="กลุ่ม 19">
              <a:extLst>
                <a:ext uri="{FF2B5EF4-FFF2-40B4-BE49-F238E27FC236}">
                  <a16:creationId xmlns:a16="http://schemas.microsoft.com/office/drawing/2014/main" id="{665E6760-F357-4074-A039-2970A8B96734}"/>
                </a:ext>
              </a:extLst>
            </p:cNvPr>
            <p:cNvGrpSpPr/>
            <p:nvPr/>
          </p:nvGrpSpPr>
          <p:grpSpPr>
            <a:xfrm>
              <a:off x="2879176" y="2816160"/>
              <a:ext cx="1891790" cy="1145135"/>
              <a:chOff x="2301550" y="2625304"/>
              <a:chExt cx="2270451" cy="1381946"/>
            </a:xfrm>
          </p:grpSpPr>
          <p:pic>
            <p:nvPicPr>
              <p:cNvPr id="8" name="Google Shape;269;p32">
                <a:extLst>
                  <a:ext uri="{FF2B5EF4-FFF2-40B4-BE49-F238E27FC236}">
                    <a16:creationId xmlns:a16="http://schemas.microsoft.com/office/drawing/2014/main" id="{5269156D-6CF0-48BC-A92D-75CA43473402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510700" y="2625304"/>
                <a:ext cx="2061301" cy="13819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Google Shape;272;p32">
                <a:extLst>
                  <a:ext uri="{FF2B5EF4-FFF2-40B4-BE49-F238E27FC236}">
                    <a16:creationId xmlns:a16="http://schemas.microsoft.com/office/drawing/2014/main" id="{E4BF68CF-74E9-4773-B7A5-23F3B7C9D6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1550" y="2680925"/>
                <a:ext cx="1763100" cy="11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6000"/>
                  <a:buFont typeface="Playfair Display"/>
                  <a:buNone/>
                  <a:defRPr sz="6000" b="1" i="0" u="none" strike="noStrike" cap="none">
                    <a:solidFill>
                      <a:schemeClr val="accent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SzPts val="6000"/>
                  <a:buFont typeface="Playfair Display"/>
                  <a:buNone/>
                  <a:tabLst/>
                  <a:defRPr/>
                </a:pPr>
                <a:r>
                  <a:rPr kumimoji="0" lang="es" sz="6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Playfair Display"/>
                    <a:sym typeface="Playfair Display"/>
                  </a:rPr>
                  <a:t>04</a:t>
                </a:r>
              </a:p>
            </p:txBody>
          </p:sp>
        </p:grpSp>
        <p:sp>
          <p:nvSpPr>
            <p:cNvPr id="12" name="Google Shape;273;p32">
              <a:extLst>
                <a:ext uri="{FF2B5EF4-FFF2-40B4-BE49-F238E27FC236}">
                  <a16:creationId xmlns:a16="http://schemas.microsoft.com/office/drawing/2014/main" id="{A80A3524-9593-49D5-8619-7B4A845595BD}"/>
                </a:ext>
              </a:extLst>
            </p:cNvPr>
            <p:cNvSpPr txBox="1">
              <a:spLocks/>
            </p:cNvSpPr>
            <p:nvPr/>
          </p:nvSpPr>
          <p:spPr>
            <a:xfrm>
              <a:off x="4987563" y="3819125"/>
              <a:ext cx="1780263" cy="5145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800"/>
                <a:buFont typeface="Playfair Display"/>
                <a:buNone/>
                <a:defRPr sz="1800" b="1" i="0" u="none" strike="noStrike" cap="none">
                  <a:solidFill>
                    <a:schemeClr val="accent2"/>
                  </a:solidFill>
                  <a:latin typeface="Playfair Display"/>
                  <a:ea typeface="Playfair Display"/>
                  <a:cs typeface="Playfair Display"/>
                  <a:sym typeface="Playfair Display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  <a:defRPr sz="3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th-TH" altLang="ko-KR" spc="300" dirty="0">
                  <a:solidFill>
                    <a:srgbClr val="000000"/>
                  </a:solidFill>
                  <a:cs typeface="DilleniaUPC" panose="02020603050405020304" pitchFamily="18" charset="-34"/>
                </a:rPr>
                <a:t>ลักษณะโปรแกรม</a:t>
              </a:r>
              <a:endParaRPr lang="ko-KR" altLang="en-US" spc="300" dirty="0">
                <a:solidFill>
                  <a:srgbClr val="000000"/>
                </a:solidFill>
                <a:cs typeface="DilleniaUPC" panose="02020603050405020304" pitchFamily="18" charset="-34"/>
              </a:endParaRPr>
            </a:p>
          </p:txBody>
        </p:sp>
        <p:grpSp>
          <p:nvGrpSpPr>
            <p:cNvPr id="21" name="กลุ่ม 20">
              <a:extLst>
                <a:ext uri="{FF2B5EF4-FFF2-40B4-BE49-F238E27FC236}">
                  <a16:creationId xmlns:a16="http://schemas.microsoft.com/office/drawing/2014/main" id="{84C6C3C4-A0F0-4C0D-9E07-BD557936F6AB}"/>
                </a:ext>
              </a:extLst>
            </p:cNvPr>
            <p:cNvGrpSpPr/>
            <p:nvPr/>
          </p:nvGrpSpPr>
          <p:grpSpPr>
            <a:xfrm>
              <a:off x="5003531" y="2846875"/>
              <a:ext cx="1992964" cy="1145135"/>
              <a:chOff x="4972700" y="2625304"/>
              <a:chExt cx="2391876" cy="1381946"/>
            </a:xfrm>
          </p:grpSpPr>
          <p:pic>
            <p:nvPicPr>
              <p:cNvPr id="9" name="Google Shape;270;p32">
                <a:extLst>
                  <a:ext uri="{FF2B5EF4-FFF2-40B4-BE49-F238E27FC236}">
                    <a16:creationId xmlns:a16="http://schemas.microsoft.com/office/drawing/2014/main" id="{CB1E28C9-CEAB-401F-B7B7-E314652C59AD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03275" y="2625304"/>
                <a:ext cx="2061301" cy="13819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Google Shape;274;p32">
                <a:extLst>
                  <a:ext uri="{FF2B5EF4-FFF2-40B4-BE49-F238E27FC236}">
                    <a16:creationId xmlns:a16="http://schemas.microsoft.com/office/drawing/2014/main" id="{619ED4F1-F3AB-410E-B0A2-A93C1B4F18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72700" y="2680925"/>
                <a:ext cx="1763100" cy="11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6000"/>
                  <a:buFont typeface="Playfair Display"/>
                  <a:buNone/>
                  <a:defRPr sz="6000" b="1" i="0" u="none" strike="noStrike" cap="none">
                    <a:solidFill>
                      <a:schemeClr val="accent2"/>
                    </a:solidFill>
                    <a:latin typeface="Playfair Display"/>
                    <a:ea typeface="Playfair Display"/>
                    <a:cs typeface="Playfair Display"/>
                    <a:sym typeface="Playfair Display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0"/>
                  <a:buFont typeface="Arial"/>
                  <a:buNone/>
                  <a:defRPr sz="1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12121"/>
                  </a:buClr>
                  <a:buSzPts val="6000"/>
                  <a:buFont typeface="Playfair Display"/>
                  <a:buNone/>
                  <a:tabLst/>
                  <a:defRPr/>
                </a:pPr>
                <a:r>
                  <a:rPr kumimoji="0" lang="es" sz="6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Playfair Display"/>
                    <a:sym typeface="Playfair Display"/>
                  </a:rPr>
                  <a:t>06</a:t>
                </a:r>
              </a:p>
            </p:txBody>
          </p:sp>
        </p:grpSp>
      </p:grpSp>
      <p:grpSp>
        <p:nvGrpSpPr>
          <p:cNvPr id="31" name="กลุ่ม 30">
            <a:extLst>
              <a:ext uri="{FF2B5EF4-FFF2-40B4-BE49-F238E27FC236}">
                <a16:creationId xmlns:a16="http://schemas.microsoft.com/office/drawing/2014/main" id="{8C5384F6-4F65-4114-8D68-4F532CAEB67F}"/>
              </a:ext>
            </a:extLst>
          </p:cNvPr>
          <p:cNvGrpSpPr/>
          <p:nvPr/>
        </p:nvGrpSpPr>
        <p:grpSpPr>
          <a:xfrm>
            <a:off x="397660" y="338868"/>
            <a:ext cx="2319075" cy="881426"/>
            <a:chOff x="5140190" y="73426"/>
            <a:chExt cx="2319075" cy="881426"/>
          </a:xfrm>
        </p:grpSpPr>
        <p:pic>
          <p:nvPicPr>
            <p:cNvPr id="26" name="Google Shape;1060;p48">
              <a:extLst>
                <a:ext uri="{FF2B5EF4-FFF2-40B4-BE49-F238E27FC236}">
                  <a16:creationId xmlns:a16="http://schemas.microsoft.com/office/drawing/2014/main" id="{CF2B9336-1266-44A8-A5ED-373C4F14096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0190" y="73426"/>
              <a:ext cx="1896173" cy="881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79ECD89F-19F5-4E38-BEFF-07DE272C22F5}"/>
                </a:ext>
              </a:extLst>
            </p:cNvPr>
            <p:cNvSpPr txBox="1"/>
            <p:nvPr/>
          </p:nvSpPr>
          <p:spPr>
            <a:xfrm>
              <a:off x="5322665" y="197440"/>
              <a:ext cx="2136600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lvl="1" algn="thaiDist"/>
              <a:r>
                <a:rPr lang="th-TH" sz="3600" b="1" spc="600" dirty="0">
                  <a:latin typeface="DilleniaUPC" panose="02020603050405020304" pitchFamily="18" charset="-34"/>
                  <a:cs typeface="DilleniaUPC" panose="02020603050405020304" pitchFamily="18" charset="-34"/>
                </a:rPr>
                <a:t>สารบัญ</a:t>
              </a:r>
            </a:p>
          </p:txBody>
        </p:sp>
      </p:grp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20A16BDB-A2FF-4029-864F-E68E10C43469}"/>
              </a:ext>
            </a:extLst>
          </p:cNvPr>
          <p:cNvGrpSpPr/>
          <p:nvPr/>
        </p:nvGrpSpPr>
        <p:grpSpPr>
          <a:xfrm>
            <a:off x="5794103" y="-1113208"/>
            <a:ext cx="5052008" cy="7010399"/>
            <a:chOff x="6104302" y="627534"/>
            <a:chExt cx="3796290" cy="5995991"/>
          </a:xfrm>
        </p:grpSpPr>
        <p:pic>
          <p:nvPicPr>
            <p:cNvPr id="27" name="Google Shape;394;p36">
              <a:extLst>
                <a:ext uri="{FF2B5EF4-FFF2-40B4-BE49-F238E27FC236}">
                  <a16:creationId xmlns:a16="http://schemas.microsoft.com/office/drawing/2014/main" id="{1A033955-9FF1-4C4C-8D4E-C1D526992B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7100001" flipH="1">
              <a:off x="5004451" y="1727385"/>
              <a:ext cx="5995991" cy="37962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398;p36">
              <a:extLst>
                <a:ext uri="{FF2B5EF4-FFF2-40B4-BE49-F238E27FC236}">
                  <a16:creationId xmlns:a16="http://schemas.microsoft.com/office/drawing/2014/main" id="{D48DC0AE-16E1-458C-AB43-A0FD8AA00B40}"/>
                </a:ext>
              </a:extLst>
            </p:cNvPr>
            <p:cNvSpPr/>
            <p:nvPr/>
          </p:nvSpPr>
          <p:spPr>
            <a:xfrm>
              <a:off x="7099377" y="2735049"/>
              <a:ext cx="2134055" cy="3249050"/>
            </a:xfrm>
            <a:custGeom>
              <a:avLst/>
              <a:gdLst/>
              <a:ahLst/>
              <a:cxnLst/>
              <a:rect l="l" t="t" r="r" b="b"/>
              <a:pathLst>
                <a:path w="29045" h="46202" extrusionOk="0">
                  <a:moveTo>
                    <a:pt x="5712" y="1445"/>
                  </a:moveTo>
                  <a:cubicBezTo>
                    <a:pt x="6114" y="1445"/>
                    <a:pt x="6492" y="1599"/>
                    <a:pt x="6724" y="1947"/>
                  </a:cubicBezTo>
                  <a:cubicBezTo>
                    <a:pt x="6932" y="2086"/>
                    <a:pt x="7071" y="2363"/>
                    <a:pt x="7071" y="2640"/>
                  </a:cubicBezTo>
                  <a:cubicBezTo>
                    <a:pt x="7071" y="2918"/>
                    <a:pt x="7002" y="3472"/>
                    <a:pt x="6655" y="3541"/>
                  </a:cubicBezTo>
                  <a:lnTo>
                    <a:pt x="6724" y="3541"/>
                  </a:lnTo>
                  <a:cubicBezTo>
                    <a:pt x="6694" y="3548"/>
                    <a:pt x="6662" y="3551"/>
                    <a:pt x="6629" y="3551"/>
                  </a:cubicBezTo>
                  <a:cubicBezTo>
                    <a:pt x="6294" y="3551"/>
                    <a:pt x="5874" y="3246"/>
                    <a:pt x="5685" y="3056"/>
                  </a:cubicBezTo>
                  <a:cubicBezTo>
                    <a:pt x="5477" y="2848"/>
                    <a:pt x="5407" y="2779"/>
                    <a:pt x="5338" y="2640"/>
                  </a:cubicBezTo>
                  <a:cubicBezTo>
                    <a:pt x="5199" y="2294"/>
                    <a:pt x="4922" y="1601"/>
                    <a:pt x="5477" y="1462"/>
                  </a:cubicBezTo>
                  <a:cubicBezTo>
                    <a:pt x="5555" y="1451"/>
                    <a:pt x="5634" y="1445"/>
                    <a:pt x="5712" y="1445"/>
                  </a:cubicBezTo>
                  <a:close/>
                  <a:moveTo>
                    <a:pt x="10673" y="3098"/>
                  </a:moveTo>
                  <a:cubicBezTo>
                    <a:pt x="10717" y="3098"/>
                    <a:pt x="10764" y="3107"/>
                    <a:pt x="10814" y="3126"/>
                  </a:cubicBezTo>
                  <a:cubicBezTo>
                    <a:pt x="11230" y="3403"/>
                    <a:pt x="11507" y="3819"/>
                    <a:pt x="11507" y="4304"/>
                  </a:cubicBezTo>
                  <a:cubicBezTo>
                    <a:pt x="11646" y="4789"/>
                    <a:pt x="11369" y="5344"/>
                    <a:pt x="10814" y="5482"/>
                  </a:cubicBezTo>
                  <a:cubicBezTo>
                    <a:pt x="10745" y="5517"/>
                    <a:pt x="10675" y="5534"/>
                    <a:pt x="10606" y="5534"/>
                  </a:cubicBezTo>
                  <a:cubicBezTo>
                    <a:pt x="10537" y="5534"/>
                    <a:pt x="10468" y="5517"/>
                    <a:pt x="10398" y="5482"/>
                  </a:cubicBezTo>
                  <a:cubicBezTo>
                    <a:pt x="10398" y="5413"/>
                    <a:pt x="10329" y="5344"/>
                    <a:pt x="10260" y="5344"/>
                  </a:cubicBezTo>
                  <a:cubicBezTo>
                    <a:pt x="10260" y="5274"/>
                    <a:pt x="10190" y="5205"/>
                    <a:pt x="10121" y="5205"/>
                  </a:cubicBezTo>
                  <a:cubicBezTo>
                    <a:pt x="9982" y="4928"/>
                    <a:pt x="9913" y="4581"/>
                    <a:pt x="9913" y="4235"/>
                  </a:cubicBezTo>
                  <a:cubicBezTo>
                    <a:pt x="10039" y="3982"/>
                    <a:pt x="10223" y="3098"/>
                    <a:pt x="10673" y="3098"/>
                  </a:cubicBezTo>
                  <a:close/>
                  <a:moveTo>
                    <a:pt x="5407" y="5039"/>
                  </a:moveTo>
                  <a:cubicBezTo>
                    <a:pt x="5499" y="5039"/>
                    <a:pt x="5592" y="5048"/>
                    <a:pt x="5685" y="5067"/>
                  </a:cubicBezTo>
                  <a:cubicBezTo>
                    <a:pt x="6031" y="5136"/>
                    <a:pt x="6378" y="5344"/>
                    <a:pt x="6586" y="5621"/>
                  </a:cubicBezTo>
                  <a:cubicBezTo>
                    <a:pt x="6447" y="5621"/>
                    <a:pt x="6308" y="5760"/>
                    <a:pt x="6447" y="5898"/>
                  </a:cubicBezTo>
                  <a:lnTo>
                    <a:pt x="6516" y="5968"/>
                  </a:lnTo>
                  <a:cubicBezTo>
                    <a:pt x="6516" y="5968"/>
                    <a:pt x="6516" y="6037"/>
                    <a:pt x="6516" y="6037"/>
                  </a:cubicBezTo>
                  <a:lnTo>
                    <a:pt x="6516" y="6106"/>
                  </a:lnTo>
                  <a:cubicBezTo>
                    <a:pt x="6435" y="6188"/>
                    <a:pt x="6343" y="6216"/>
                    <a:pt x="6248" y="6216"/>
                  </a:cubicBezTo>
                  <a:cubicBezTo>
                    <a:pt x="6102" y="6216"/>
                    <a:pt x="5950" y="6148"/>
                    <a:pt x="5823" y="6106"/>
                  </a:cubicBezTo>
                  <a:cubicBezTo>
                    <a:pt x="5338" y="5898"/>
                    <a:pt x="4991" y="5552"/>
                    <a:pt x="4714" y="5205"/>
                  </a:cubicBezTo>
                  <a:cubicBezTo>
                    <a:pt x="4917" y="5104"/>
                    <a:pt x="5157" y="5039"/>
                    <a:pt x="5407" y="5039"/>
                  </a:cubicBezTo>
                  <a:close/>
                  <a:moveTo>
                    <a:pt x="3974" y="6800"/>
                  </a:moveTo>
                  <a:cubicBezTo>
                    <a:pt x="4042" y="6800"/>
                    <a:pt x="4126" y="6821"/>
                    <a:pt x="4229" y="6869"/>
                  </a:cubicBezTo>
                  <a:lnTo>
                    <a:pt x="4298" y="6869"/>
                  </a:lnTo>
                  <a:cubicBezTo>
                    <a:pt x="4991" y="7146"/>
                    <a:pt x="4853" y="8117"/>
                    <a:pt x="4575" y="8740"/>
                  </a:cubicBezTo>
                  <a:cubicBezTo>
                    <a:pt x="4575" y="8602"/>
                    <a:pt x="4575" y="8463"/>
                    <a:pt x="4506" y="8324"/>
                  </a:cubicBezTo>
                  <a:cubicBezTo>
                    <a:pt x="4506" y="8255"/>
                    <a:pt x="4420" y="8220"/>
                    <a:pt x="4333" y="8220"/>
                  </a:cubicBezTo>
                  <a:cubicBezTo>
                    <a:pt x="4246" y="8220"/>
                    <a:pt x="4160" y="8255"/>
                    <a:pt x="4160" y="8324"/>
                  </a:cubicBezTo>
                  <a:cubicBezTo>
                    <a:pt x="3914" y="8079"/>
                    <a:pt x="3451" y="6800"/>
                    <a:pt x="3974" y="6800"/>
                  </a:cubicBezTo>
                  <a:close/>
                  <a:moveTo>
                    <a:pt x="12591" y="6502"/>
                  </a:moveTo>
                  <a:cubicBezTo>
                    <a:pt x="12668" y="6502"/>
                    <a:pt x="12746" y="6529"/>
                    <a:pt x="12824" y="6592"/>
                  </a:cubicBezTo>
                  <a:cubicBezTo>
                    <a:pt x="13171" y="6938"/>
                    <a:pt x="13379" y="7493"/>
                    <a:pt x="13379" y="7978"/>
                  </a:cubicBezTo>
                  <a:cubicBezTo>
                    <a:pt x="13379" y="8532"/>
                    <a:pt x="13171" y="9087"/>
                    <a:pt x="12616" y="9087"/>
                  </a:cubicBezTo>
                  <a:cubicBezTo>
                    <a:pt x="12593" y="9089"/>
                    <a:pt x="12570" y="9090"/>
                    <a:pt x="12548" y="9090"/>
                  </a:cubicBezTo>
                  <a:cubicBezTo>
                    <a:pt x="11785" y="9090"/>
                    <a:pt x="11787" y="7954"/>
                    <a:pt x="11854" y="7146"/>
                  </a:cubicBezTo>
                  <a:cubicBezTo>
                    <a:pt x="12069" y="6824"/>
                    <a:pt x="12325" y="6502"/>
                    <a:pt x="12591" y="6502"/>
                  </a:cubicBezTo>
                  <a:close/>
                  <a:moveTo>
                    <a:pt x="7348" y="7753"/>
                  </a:moveTo>
                  <a:cubicBezTo>
                    <a:pt x="7556" y="7753"/>
                    <a:pt x="7764" y="7805"/>
                    <a:pt x="7972" y="7909"/>
                  </a:cubicBezTo>
                  <a:cubicBezTo>
                    <a:pt x="8388" y="8047"/>
                    <a:pt x="8665" y="8463"/>
                    <a:pt x="8527" y="8879"/>
                  </a:cubicBezTo>
                  <a:lnTo>
                    <a:pt x="8457" y="8879"/>
                  </a:lnTo>
                  <a:cubicBezTo>
                    <a:pt x="8418" y="8853"/>
                    <a:pt x="8378" y="8841"/>
                    <a:pt x="8341" y="8841"/>
                  </a:cubicBezTo>
                  <a:cubicBezTo>
                    <a:pt x="8185" y="8841"/>
                    <a:pt x="8081" y="9044"/>
                    <a:pt x="8249" y="9156"/>
                  </a:cubicBezTo>
                  <a:cubicBezTo>
                    <a:pt x="8180" y="9156"/>
                    <a:pt x="8180" y="9226"/>
                    <a:pt x="8249" y="9226"/>
                  </a:cubicBezTo>
                  <a:cubicBezTo>
                    <a:pt x="8175" y="9258"/>
                    <a:pt x="8091" y="9271"/>
                    <a:pt x="8000" y="9271"/>
                  </a:cubicBezTo>
                  <a:cubicBezTo>
                    <a:pt x="7501" y="9271"/>
                    <a:pt x="6810" y="8847"/>
                    <a:pt x="6516" y="8671"/>
                  </a:cubicBezTo>
                  <a:cubicBezTo>
                    <a:pt x="6447" y="8324"/>
                    <a:pt x="6447" y="8047"/>
                    <a:pt x="6724" y="7909"/>
                  </a:cubicBezTo>
                  <a:cubicBezTo>
                    <a:pt x="6932" y="7805"/>
                    <a:pt x="7140" y="7753"/>
                    <a:pt x="7348" y="7753"/>
                  </a:cubicBezTo>
                  <a:close/>
                  <a:moveTo>
                    <a:pt x="15944" y="7770"/>
                  </a:moveTo>
                  <a:cubicBezTo>
                    <a:pt x="16360" y="7839"/>
                    <a:pt x="16775" y="8047"/>
                    <a:pt x="17122" y="8394"/>
                  </a:cubicBezTo>
                  <a:cubicBezTo>
                    <a:pt x="17469" y="8671"/>
                    <a:pt x="17469" y="9156"/>
                    <a:pt x="17122" y="9434"/>
                  </a:cubicBezTo>
                  <a:cubicBezTo>
                    <a:pt x="17053" y="9503"/>
                    <a:pt x="16914" y="9572"/>
                    <a:pt x="16775" y="9572"/>
                  </a:cubicBezTo>
                  <a:lnTo>
                    <a:pt x="16706" y="9572"/>
                  </a:lnTo>
                  <a:cubicBezTo>
                    <a:pt x="16682" y="9575"/>
                    <a:pt x="16657" y="9576"/>
                    <a:pt x="16633" y="9576"/>
                  </a:cubicBezTo>
                  <a:cubicBezTo>
                    <a:pt x="16045" y="9576"/>
                    <a:pt x="15594" y="8788"/>
                    <a:pt x="15528" y="8255"/>
                  </a:cubicBezTo>
                  <a:cubicBezTo>
                    <a:pt x="15528" y="7978"/>
                    <a:pt x="15528" y="7770"/>
                    <a:pt x="15944" y="7770"/>
                  </a:cubicBezTo>
                  <a:close/>
                  <a:moveTo>
                    <a:pt x="14765" y="9988"/>
                  </a:moveTo>
                  <a:cubicBezTo>
                    <a:pt x="15112" y="9988"/>
                    <a:pt x="15458" y="10196"/>
                    <a:pt x="15597" y="10543"/>
                  </a:cubicBezTo>
                  <a:cubicBezTo>
                    <a:pt x="15736" y="10889"/>
                    <a:pt x="15805" y="11236"/>
                    <a:pt x="15805" y="11582"/>
                  </a:cubicBezTo>
                  <a:cubicBezTo>
                    <a:pt x="15666" y="11582"/>
                    <a:pt x="15597" y="11721"/>
                    <a:pt x="15597" y="11860"/>
                  </a:cubicBezTo>
                  <a:cubicBezTo>
                    <a:pt x="15666" y="12068"/>
                    <a:pt x="15736" y="12206"/>
                    <a:pt x="15805" y="12414"/>
                  </a:cubicBezTo>
                  <a:cubicBezTo>
                    <a:pt x="15389" y="12345"/>
                    <a:pt x="14973" y="12137"/>
                    <a:pt x="14696" y="11790"/>
                  </a:cubicBezTo>
                  <a:cubicBezTo>
                    <a:pt x="14419" y="11374"/>
                    <a:pt x="14280" y="10889"/>
                    <a:pt x="14280" y="10404"/>
                  </a:cubicBezTo>
                  <a:cubicBezTo>
                    <a:pt x="14349" y="10196"/>
                    <a:pt x="14557" y="9988"/>
                    <a:pt x="14765" y="9988"/>
                  </a:cubicBezTo>
                  <a:close/>
                  <a:moveTo>
                    <a:pt x="7160" y="11225"/>
                  </a:moveTo>
                  <a:cubicBezTo>
                    <a:pt x="7406" y="11225"/>
                    <a:pt x="7640" y="11466"/>
                    <a:pt x="7764" y="11652"/>
                  </a:cubicBezTo>
                  <a:cubicBezTo>
                    <a:pt x="8041" y="12068"/>
                    <a:pt x="8180" y="12553"/>
                    <a:pt x="8041" y="13038"/>
                  </a:cubicBezTo>
                  <a:cubicBezTo>
                    <a:pt x="7977" y="13167"/>
                    <a:pt x="7883" y="13221"/>
                    <a:pt x="7772" y="13221"/>
                  </a:cubicBezTo>
                  <a:cubicBezTo>
                    <a:pt x="7645" y="13221"/>
                    <a:pt x="7497" y="13149"/>
                    <a:pt x="7348" y="13038"/>
                  </a:cubicBezTo>
                  <a:lnTo>
                    <a:pt x="7348" y="12969"/>
                  </a:lnTo>
                  <a:lnTo>
                    <a:pt x="7279" y="12969"/>
                  </a:lnTo>
                  <a:cubicBezTo>
                    <a:pt x="7210" y="12899"/>
                    <a:pt x="7140" y="12830"/>
                    <a:pt x="7071" y="12830"/>
                  </a:cubicBezTo>
                  <a:cubicBezTo>
                    <a:pt x="7140" y="12761"/>
                    <a:pt x="7140" y="12761"/>
                    <a:pt x="7071" y="12692"/>
                  </a:cubicBezTo>
                  <a:cubicBezTo>
                    <a:pt x="7071" y="12622"/>
                    <a:pt x="7071" y="12553"/>
                    <a:pt x="7071" y="12484"/>
                  </a:cubicBezTo>
                  <a:cubicBezTo>
                    <a:pt x="7036" y="12414"/>
                    <a:pt x="6984" y="12380"/>
                    <a:pt x="6941" y="12380"/>
                  </a:cubicBezTo>
                  <a:cubicBezTo>
                    <a:pt x="6898" y="12380"/>
                    <a:pt x="6863" y="12414"/>
                    <a:pt x="6863" y="12484"/>
                  </a:cubicBezTo>
                  <a:lnTo>
                    <a:pt x="6863" y="12553"/>
                  </a:lnTo>
                  <a:cubicBezTo>
                    <a:pt x="6794" y="12345"/>
                    <a:pt x="6794" y="12068"/>
                    <a:pt x="6794" y="11860"/>
                  </a:cubicBezTo>
                  <a:cubicBezTo>
                    <a:pt x="6794" y="11652"/>
                    <a:pt x="6794" y="11374"/>
                    <a:pt x="7071" y="11236"/>
                  </a:cubicBezTo>
                  <a:cubicBezTo>
                    <a:pt x="7101" y="11228"/>
                    <a:pt x="7130" y="11225"/>
                    <a:pt x="7160" y="11225"/>
                  </a:cubicBezTo>
                  <a:close/>
                  <a:moveTo>
                    <a:pt x="9535" y="11751"/>
                  </a:moveTo>
                  <a:cubicBezTo>
                    <a:pt x="9606" y="11751"/>
                    <a:pt x="9686" y="11763"/>
                    <a:pt x="9774" y="11790"/>
                  </a:cubicBezTo>
                  <a:cubicBezTo>
                    <a:pt x="10162" y="11920"/>
                    <a:pt x="10490" y="12169"/>
                    <a:pt x="10813" y="12484"/>
                  </a:cubicBezTo>
                  <a:lnTo>
                    <a:pt x="10813" y="12484"/>
                  </a:lnTo>
                  <a:cubicBezTo>
                    <a:pt x="10744" y="12484"/>
                    <a:pt x="10675" y="12553"/>
                    <a:pt x="10675" y="12553"/>
                  </a:cubicBezTo>
                  <a:cubicBezTo>
                    <a:pt x="10814" y="12969"/>
                    <a:pt x="11161" y="13385"/>
                    <a:pt x="10675" y="13662"/>
                  </a:cubicBezTo>
                  <a:cubicBezTo>
                    <a:pt x="10509" y="13724"/>
                    <a:pt x="10343" y="13756"/>
                    <a:pt x="10184" y="13756"/>
                  </a:cubicBezTo>
                  <a:cubicBezTo>
                    <a:pt x="9813" y="13756"/>
                    <a:pt x="9483" y="13586"/>
                    <a:pt x="9289" y="13246"/>
                  </a:cubicBezTo>
                  <a:cubicBezTo>
                    <a:pt x="8914" y="12808"/>
                    <a:pt x="8877" y="11751"/>
                    <a:pt x="9535" y="11751"/>
                  </a:cubicBezTo>
                  <a:close/>
                  <a:moveTo>
                    <a:pt x="14638" y="13256"/>
                  </a:moveTo>
                  <a:cubicBezTo>
                    <a:pt x="14892" y="13256"/>
                    <a:pt x="15162" y="13425"/>
                    <a:pt x="15320" y="13662"/>
                  </a:cubicBezTo>
                  <a:cubicBezTo>
                    <a:pt x="15458" y="13939"/>
                    <a:pt x="15597" y="14217"/>
                    <a:pt x="15597" y="14563"/>
                  </a:cubicBezTo>
                  <a:cubicBezTo>
                    <a:pt x="15560" y="14545"/>
                    <a:pt x="15528" y="14536"/>
                    <a:pt x="15499" y="14536"/>
                  </a:cubicBezTo>
                  <a:cubicBezTo>
                    <a:pt x="15421" y="14536"/>
                    <a:pt x="15371" y="14600"/>
                    <a:pt x="15320" y="14702"/>
                  </a:cubicBezTo>
                  <a:cubicBezTo>
                    <a:pt x="15320" y="14771"/>
                    <a:pt x="15320" y="14840"/>
                    <a:pt x="15320" y="14910"/>
                  </a:cubicBezTo>
                  <a:cubicBezTo>
                    <a:pt x="15320" y="14910"/>
                    <a:pt x="15320" y="14979"/>
                    <a:pt x="15320" y="14979"/>
                  </a:cubicBezTo>
                  <a:cubicBezTo>
                    <a:pt x="15210" y="15061"/>
                    <a:pt x="15079" y="15100"/>
                    <a:pt x="14948" y="15100"/>
                  </a:cubicBezTo>
                  <a:cubicBezTo>
                    <a:pt x="14747" y="15100"/>
                    <a:pt x="14545" y="15008"/>
                    <a:pt x="14419" y="14840"/>
                  </a:cubicBezTo>
                  <a:cubicBezTo>
                    <a:pt x="14072" y="14494"/>
                    <a:pt x="14003" y="14009"/>
                    <a:pt x="14141" y="13593"/>
                  </a:cubicBezTo>
                  <a:cubicBezTo>
                    <a:pt x="14261" y="13354"/>
                    <a:pt x="14445" y="13256"/>
                    <a:pt x="14638" y="13256"/>
                  </a:cubicBezTo>
                  <a:close/>
                  <a:moveTo>
                    <a:pt x="4257" y="14231"/>
                  </a:moveTo>
                  <a:cubicBezTo>
                    <a:pt x="4660" y="14231"/>
                    <a:pt x="5052" y="14360"/>
                    <a:pt x="5407" y="14563"/>
                  </a:cubicBezTo>
                  <a:cubicBezTo>
                    <a:pt x="5615" y="15048"/>
                    <a:pt x="5615" y="15395"/>
                    <a:pt x="4991" y="15672"/>
                  </a:cubicBezTo>
                  <a:lnTo>
                    <a:pt x="5061" y="15672"/>
                  </a:lnTo>
                  <a:cubicBezTo>
                    <a:pt x="4791" y="15822"/>
                    <a:pt x="4495" y="15894"/>
                    <a:pt x="4202" y="15894"/>
                  </a:cubicBezTo>
                  <a:cubicBezTo>
                    <a:pt x="3817" y="15894"/>
                    <a:pt x="3435" y="15770"/>
                    <a:pt x="3120" y="15534"/>
                  </a:cubicBezTo>
                  <a:cubicBezTo>
                    <a:pt x="2496" y="14910"/>
                    <a:pt x="3189" y="14425"/>
                    <a:pt x="3813" y="14286"/>
                  </a:cubicBezTo>
                  <a:cubicBezTo>
                    <a:pt x="3962" y="14249"/>
                    <a:pt x="4110" y="14231"/>
                    <a:pt x="4257" y="14231"/>
                  </a:cubicBezTo>
                  <a:close/>
                  <a:moveTo>
                    <a:pt x="11109" y="15429"/>
                  </a:moveTo>
                  <a:cubicBezTo>
                    <a:pt x="11578" y="15429"/>
                    <a:pt x="12053" y="15687"/>
                    <a:pt x="12339" y="16088"/>
                  </a:cubicBezTo>
                  <a:cubicBezTo>
                    <a:pt x="12270" y="16227"/>
                    <a:pt x="12339" y="16365"/>
                    <a:pt x="12478" y="16435"/>
                  </a:cubicBezTo>
                  <a:cubicBezTo>
                    <a:pt x="12408" y="16851"/>
                    <a:pt x="12270" y="17197"/>
                    <a:pt x="11785" y="17267"/>
                  </a:cubicBezTo>
                  <a:cubicBezTo>
                    <a:pt x="11299" y="17267"/>
                    <a:pt x="10814" y="17059"/>
                    <a:pt x="10468" y="16712"/>
                  </a:cubicBezTo>
                  <a:cubicBezTo>
                    <a:pt x="9982" y="16296"/>
                    <a:pt x="10190" y="15534"/>
                    <a:pt x="10814" y="15464"/>
                  </a:cubicBezTo>
                  <a:cubicBezTo>
                    <a:pt x="10911" y="15440"/>
                    <a:pt x="11009" y="15429"/>
                    <a:pt x="11109" y="15429"/>
                  </a:cubicBezTo>
                  <a:close/>
                  <a:moveTo>
                    <a:pt x="16845" y="15118"/>
                  </a:moveTo>
                  <a:cubicBezTo>
                    <a:pt x="16845" y="15187"/>
                    <a:pt x="16914" y="15187"/>
                    <a:pt x="16914" y="15256"/>
                  </a:cubicBezTo>
                  <a:cubicBezTo>
                    <a:pt x="16775" y="15950"/>
                    <a:pt x="16637" y="16712"/>
                    <a:pt x="16429" y="17405"/>
                  </a:cubicBezTo>
                  <a:cubicBezTo>
                    <a:pt x="16568" y="16643"/>
                    <a:pt x="16706" y="15880"/>
                    <a:pt x="16845" y="15118"/>
                  </a:cubicBezTo>
                  <a:close/>
                  <a:moveTo>
                    <a:pt x="6447" y="16781"/>
                  </a:moveTo>
                  <a:cubicBezTo>
                    <a:pt x="6794" y="16920"/>
                    <a:pt x="7348" y="17128"/>
                    <a:pt x="7071" y="17682"/>
                  </a:cubicBezTo>
                  <a:lnTo>
                    <a:pt x="7140" y="17682"/>
                  </a:lnTo>
                  <a:cubicBezTo>
                    <a:pt x="6863" y="18098"/>
                    <a:pt x="6378" y="18376"/>
                    <a:pt x="5893" y="18445"/>
                  </a:cubicBezTo>
                  <a:cubicBezTo>
                    <a:pt x="5338" y="18445"/>
                    <a:pt x="4714" y="17960"/>
                    <a:pt x="5199" y="17405"/>
                  </a:cubicBezTo>
                  <a:cubicBezTo>
                    <a:pt x="5407" y="17197"/>
                    <a:pt x="5615" y="17059"/>
                    <a:pt x="5893" y="16920"/>
                  </a:cubicBezTo>
                  <a:cubicBezTo>
                    <a:pt x="6031" y="16851"/>
                    <a:pt x="6239" y="16851"/>
                    <a:pt x="6447" y="16781"/>
                  </a:cubicBezTo>
                  <a:close/>
                  <a:moveTo>
                    <a:pt x="27728" y="17059"/>
                  </a:moveTo>
                  <a:cubicBezTo>
                    <a:pt x="28074" y="17059"/>
                    <a:pt x="28421" y="17059"/>
                    <a:pt x="28490" y="17544"/>
                  </a:cubicBezTo>
                  <a:cubicBezTo>
                    <a:pt x="28560" y="17890"/>
                    <a:pt x="28421" y="18237"/>
                    <a:pt x="28213" y="18584"/>
                  </a:cubicBezTo>
                  <a:lnTo>
                    <a:pt x="28213" y="18514"/>
                  </a:lnTo>
                  <a:cubicBezTo>
                    <a:pt x="28108" y="18724"/>
                    <a:pt x="27885" y="18934"/>
                    <a:pt x="27632" y="18934"/>
                  </a:cubicBezTo>
                  <a:cubicBezTo>
                    <a:pt x="27550" y="18934"/>
                    <a:pt x="27466" y="18912"/>
                    <a:pt x="27381" y="18861"/>
                  </a:cubicBezTo>
                  <a:cubicBezTo>
                    <a:pt x="26757" y="18514"/>
                    <a:pt x="27173" y="17405"/>
                    <a:pt x="27728" y="17128"/>
                  </a:cubicBezTo>
                  <a:cubicBezTo>
                    <a:pt x="27728" y="17128"/>
                    <a:pt x="27728" y="17128"/>
                    <a:pt x="27728" y="17059"/>
                  </a:cubicBezTo>
                  <a:close/>
                  <a:moveTo>
                    <a:pt x="21403" y="17121"/>
                  </a:moveTo>
                  <a:cubicBezTo>
                    <a:pt x="21409" y="17121"/>
                    <a:pt x="21415" y="17123"/>
                    <a:pt x="21420" y="17128"/>
                  </a:cubicBezTo>
                  <a:cubicBezTo>
                    <a:pt x="21628" y="17336"/>
                    <a:pt x="21697" y="17475"/>
                    <a:pt x="21836" y="17682"/>
                  </a:cubicBezTo>
                  <a:cubicBezTo>
                    <a:pt x="21905" y="17960"/>
                    <a:pt x="21905" y="18168"/>
                    <a:pt x="21836" y="18376"/>
                  </a:cubicBezTo>
                  <a:cubicBezTo>
                    <a:pt x="21766" y="18792"/>
                    <a:pt x="21489" y="19138"/>
                    <a:pt x="21073" y="19277"/>
                  </a:cubicBezTo>
                  <a:lnTo>
                    <a:pt x="20865" y="19277"/>
                  </a:lnTo>
                  <a:lnTo>
                    <a:pt x="20865" y="19138"/>
                  </a:lnTo>
                  <a:cubicBezTo>
                    <a:pt x="20865" y="19052"/>
                    <a:pt x="20812" y="18993"/>
                    <a:pt x="20755" y="18993"/>
                  </a:cubicBezTo>
                  <a:cubicBezTo>
                    <a:pt x="20720" y="18993"/>
                    <a:pt x="20684" y="19016"/>
                    <a:pt x="20657" y="19069"/>
                  </a:cubicBezTo>
                  <a:cubicBezTo>
                    <a:pt x="20519" y="18792"/>
                    <a:pt x="20519" y="18584"/>
                    <a:pt x="20588" y="18306"/>
                  </a:cubicBezTo>
                  <a:lnTo>
                    <a:pt x="20588" y="18306"/>
                  </a:lnTo>
                  <a:lnTo>
                    <a:pt x="20588" y="18376"/>
                  </a:lnTo>
                  <a:cubicBezTo>
                    <a:pt x="20727" y="18098"/>
                    <a:pt x="20796" y="17821"/>
                    <a:pt x="21004" y="17613"/>
                  </a:cubicBezTo>
                  <a:cubicBezTo>
                    <a:pt x="21004" y="17548"/>
                    <a:pt x="21306" y="17121"/>
                    <a:pt x="21403" y="17121"/>
                  </a:cubicBezTo>
                  <a:close/>
                  <a:moveTo>
                    <a:pt x="9774" y="18376"/>
                  </a:moveTo>
                  <a:cubicBezTo>
                    <a:pt x="10052" y="18792"/>
                    <a:pt x="10052" y="19069"/>
                    <a:pt x="9566" y="19415"/>
                  </a:cubicBezTo>
                  <a:lnTo>
                    <a:pt x="9636" y="19415"/>
                  </a:lnTo>
                  <a:cubicBezTo>
                    <a:pt x="9289" y="19623"/>
                    <a:pt x="8804" y="19762"/>
                    <a:pt x="8388" y="19762"/>
                  </a:cubicBezTo>
                  <a:cubicBezTo>
                    <a:pt x="8180" y="19762"/>
                    <a:pt x="7972" y="19623"/>
                    <a:pt x="7903" y="19415"/>
                  </a:cubicBezTo>
                  <a:cubicBezTo>
                    <a:pt x="7833" y="18930"/>
                    <a:pt x="8319" y="18653"/>
                    <a:pt x="8735" y="18514"/>
                  </a:cubicBezTo>
                  <a:cubicBezTo>
                    <a:pt x="9081" y="18445"/>
                    <a:pt x="9428" y="18376"/>
                    <a:pt x="9774" y="18376"/>
                  </a:cubicBezTo>
                  <a:close/>
                  <a:moveTo>
                    <a:pt x="23361" y="18306"/>
                  </a:moveTo>
                  <a:cubicBezTo>
                    <a:pt x="23777" y="18306"/>
                    <a:pt x="24193" y="18584"/>
                    <a:pt x="24331" y="19069"/>
                  </a:cubicBezTo>
                  <a:cubicBezTo>
                    <a:pt x="24401" y="19346"/>
                    <a:pt x="24401" y="19693"/>
                    <a:pt x="24193" y="19901"/>
                  </a:cubicBezTo>
                  <a:cubicBezTo>
                    <a:pt x="24193" y="20039"/>
                    <a:pt x="24123" y="20109"/>
                    <a:pt x="24054" y="20178"/>
                  </a:cubicBezTo>
                  <a:cubicBezTo>
                    <a:pt x="24054" y="20109"/>
                    <a:pt x="24019" y="20074"/>
                    <a:pt x="23985" y="20074"/>
                  </a:cubicBezTo>
                  <a:cubicBezTo>
                    <a:pt x="23950" y="20074"/>
                    <a:pt x="23915" y="20109"/>
                    <a:pt x="23915" y="20178"/>
                  </a:cubicBezTo>
                  <a:cubicBezTo>
                    <a:pt x="23915" y="20247"/>
                    <a:pt x="23915" y="20317"/>
                    <a:pt x="23915" y="20386"/>
                  </a:cubicBezTo>
                  <a:cubicBezTo>
                    <a:pt x="23846" y="20386"/>
                    <a:pt x="23846" y="20455"/>
                    <a:pt x="23846" y="20455"/>
                  </a:cubicBezTo>
                  <a:cubicBezTo>
                    <a:pt x="23777" y="20525"/>
                    <a:pt x="23638" y="20525"/>
                    <a:pt x="23569" y="20525"/>
                  </a:cubicBezTo>
                  <a:cubicBezTo>
                    <a:pt x="23361" y="20386"/>
                    <a:pt x="23222" y="20109"/>
                    <a:pt x="23153" y="19901"/>
                  </a:cubicBezTo>
                  <a:cubicBezTo>
                    <a:pt x="23014" y="19623"/>
                    <a:pt x="22875" y="19346"/>
                    <a:pt x="22806" y="19069"/>
                  </a:cubicBezTo>
                  <a:lnTo>
                    <a:pt x="22737" y="19069"/>
                  </a:lnTo>
                  <a:cubicBezTo>
                    <a:pt x="22737" y="18722"/>
                    <a:pt x="22875" y="18376"/>
                    <a:pt x="23361" y="18306"/>
                  </a:cubicBezTo>
                  <a:close/>
                  <a:moveTo>
                    <a:pt x="14141" y="20178"/>
                  </a:moveTo>
                  <a:cubicBezTo>
                    <a:pt x="14211" y="20247"/>
                    <a:pt x="14349" y="20317"/>
                    <a:pt x="14419" y="20386"/>
                  </a:cubicBezTo>
                  <a:cubicBezTo>
                    <a:pt x="14557" y="20455"/>
                    <a:pt x="14488" y="20663"/>
                    <a:pt x="14557" y="20802"/>
                  </a:cubicBezTo>
                  <a:cubicBezTo>
                    <a:pt x="14419" y="20594"/>
                    <a:pt x="14349" y="20455"/>
                    <a:pt x="14211" y="20247"/>
                  </a:cubicBezTo>
                  <a:lnTo>
                    <a:pt x="14141" y="20178"/>
                  </a:lnTo>
                  <a:close/>
                  <a:moveTo>
                    <a:pt x="6378" y="22604"/>
                  </a:moveTo>
                  <a:cubicBezTo>
                    <a:pt x="6375" y="22607"/>
                    <a:pt x="6373" y="22611"/>
                    <a:pt x="6370" y="22614"/>
                  </a:cubicBezTo>
                  <a:lnTo>
                    <a:pt x="6370" y="22614"/>
                  </a:lnTo>
                  <a:cubicBezTo>
                    <a:pt x="6383" y="22621"/>
                    <a:pt x="6396" y="22627"/>
                    <a:pt x="6408" y="22634"/>
                  </a:cubicBezTo>
                  <a:lnTo>
                    <a:pt x="6408" y="22634"/>
                  </a:lnTo>
                  <a:cubicBezTo>
                    <a:pt x="6398" y="22624"/>
                    <a:pt x="6388" y="22614"/>
                    <a:pt x="6378" y="22604"/>
                  </a:cubicBezTo>
                  <a:close/>
                  <a:moveTo>
                    <a:pt x="6408" y="22634"/>
                  </a:moveTo>
                  <a:cubicBezTo>
                    <a:pt x="6469" y="22697"/>
                    <a:pt x="6528" y="22760"/>
                    <a:pt x="6586" y="22825"/>
                  </a:cubicBezTo>
                  <a:lnTo>
                    <a:pt x="6586" y="22825"/>
                  </a:lnTo>
                  <a:cubicBezTo>
                    <a:pt x="6586" y="22817"/>
                    <a:pt x="6586" y="22812"/>
                    <a:pt x="6586" y="22812"/>
                  </a:cubicBezTo>
                  <a:cubicBezTo>
                    <a:pt x="6547" y="22736"/>
                    <a:pt x="6488" y="22680"/>
                    <a:pt x="6408" y="22634"/>
                  </a:cubicBezTo>
                  <a:close/>
                  <a:moveTo>
                    <a:pt x="4965" y="20188"/>
                  </a:moveTo>
                  <a:cubicBezTo>
                    <a:pt x="4560" y="20188"/>
                    <a:pt x="4184" y="20451"/>
                    <a:pt x="4090" y="20871"/>
                  </a:cubicBezTo>
                  <a:cubicBezTo>
                    <a:pt x="4090" y="21010"/>
                    <a:pt x="4160" y="21010"/>
                    <a:pt x="4229" y="21010"/>
                  </a:cubicBezTo>
                  <a:cubicBezTo>
                    <a:pt x="4476" y="20762"/>
                    <a:pt x="4689" y="20550"/>
                    <a:pt x="4967" y="20550"/>
                  </a:cubicBezTo>
                  <a:cubicBezTo>
                    <a:pt x="5078" y="20550"/>
                    <a:pt x="5199" y="20584"/>
                    <a:pt x="5338" y="20663"/>
                  </a:cubicBezTo>
                  <a:cubicBezTo>
                    <a:pt x="5685" y="20940"/>
                    <a:pt x="5962" y="21356"/>
                    <a:pt x="6031" y="21772"/>
                  </a:cubicBezTo>
                  <a:cubicBezTo>
                    <a:pt x="6100" y="21911"/>
                    <a:pt x="6100" y="22050"/>
                    <a:pt x="6031" y="22258"/>
                  </a:cubicBezTo>
                  <a:cubicBezTo>
                    <a:pt x="6031" y="22223"/>
                    <a:pt x="6014" y="22206"/>
                    <a:pt x="5996" y="22206"/>
                  </a:cubicBezTo>
                  <a:cubicBezTo>
                    <a:pt x="5979" y="22206"/>
                    <a:pt x="5962" y="22223"/>
                    <a:pt x="5962" y="22258"/>
                  </a:cubicBezTo>
                  <a:lnTo>
                    <a:pt x="5893" y="22258"/>
                  </a:lnTo>
                  <a:cubicBezTo>
                    <a:pt x="5893" y="22258"/>
                    <a:pt x="5893" y="22327"/>
                    <a:pt x="5893" y="22396"/>
                  </a:cubicBezTo>
                  <a:cubicBezTo>
                    <a:pt x="5842" y="22498"/>
                    <a:pt x="5717" y="22562"/>
                    <a:pt x="5572" y="22562"/>
                  </a:cubicBezTo>
                  <a:cubicBezTo>
                    <a:pt x="5519" y="22562"/>
                    <a:pt x="5463" y="22553"/>
                    <a:pt x="5407" y="22535"/>
                  </a:cubicBezTo>
                  <a:cubicBezTo>
                    <a:pt x="4853" y="22396"/>
                    <a:pt x="4575" y="21356"/>
                    <a:pt x="4575" y="20871"/>
                  </a:cubicBezTo>
                  <a:cubicBezTo>
                    <a:pt x="4575" y="20836"/>
                    <a:pt x="4541" y="20819"/>
                    <a:pt x="4506" y="20819"/>
                  </a:cubicBezTo>
                  <a:cubicBezTo>
                    <a:pt x="4471" y="20819"/>
                    <a:pt x="4437" y="20836"/>
                    <a:pt x="4437" y="20871"/>
                  </a:cubicBezTo>
                  <a:cubicBezTo>
                    <a:pt x="4437" y="21703"/>
                    <a:pt x="4853" y="22465"/>
                    <a:pt x="5615" y="22812"/>
                  </a:cubicBezTo>
                  <a:cubicBezTo>
                    <a:pt x="5708" y="22858"/>
                    <a:pt x="5800" y="22881"/>
                    <a:pt x="5890" y="22881"/>
                  </a:cubicBezTo>
                  <a:cubicBezTo>
                    <a:pt x="6066" y="22881"/>
                    <a:pt x="6233" y="22792"/>
                    <a:pt x="6370" y="22614"/>
                  </a:cubicBezTo>
                  <a:lnTo>
                    <a:pt x="6370" y="22614"/>
                  </a:lnTo>
                  <a:cubicBezTo>
                    <a:pt x="6313" y="22585"/>
                    <a:pt x="6246" y="22560"/>
                    <a:pt x="6170" y="22535"/>
                  </a:cubicBezTo>
                  <a:cubicBezTo>
                    <a:pt x="6308" y="22396"/>
                    <a:pt x="6378" y="22188"/>
                    <a:pt x="6378" y="21980"/>
                  </a:cubicBezTo>
                  <a:cubicBezTo>
                    <a:pt x="6378" y="21356"/>
                    <a:pt x="6031" y="20732"/>
                    <a:pt x="5546" y="20386"/>
                  </a:cubicBezTo>
                  <a:cubicBezTo>
                    <a:pt x="5365" y="20250"/>
                    <a:pt x="5161" y="20188"/>
                    <a:pt x="4965" y="20188"/>
                  </a:cubicBezTo>
                  <a:close/>
                  <a:moveTo>
                    <a:pt x="21983" y="20768"/>
                  </a:moveTo>
                  <a:cubicBezTo>
                    <a:pt x="21828" y="20768"/>
                    <a:pt x="21677" y="20822"/>
                    <a:pt x="21558" y="20940"/>
                  </a:cubicBezTo>
                  <a:cubicBezTo>
                    <a:pt x="21446" y="20997"/>
                    <a:pt x="21470" y="21098"/>
                    <a:pt x="21557" y="21098"/>
                  </a:cubicBezTo>
                  <a:cubicBezTo>
                    <a:pt x="21577" y="21098"/>
                    <a:pt x="21601" y="21092"/>
                    <a:pt x="21628" y="21079"/>
                  </a:cubicBezTo>
                  <a:cubicBezTo>
                    <a:pt x="21727" y="21079"/>
                    <a:pt x="21820" y="21073"/>
                    <a:pt x="21906" y="21073"/>
                  </a:cubicBezTo>
                  <a:cubicBezTo>
                    <a:pt x="22121" y="21073"/>
                    <a:pt x="22291" y="21109"/>
                    <a:pt x="22390" y="21356"/>
                  </a:cubicBezTo>
                  <a:cubicBezTo>
                    <a:pt x="22529" y="21703"/>
                    <a:pt x="22529" y="22050"/>
                    <a:pt x="22390" y="22396"/>
                  </a:cubicBezTo>
                  <a:cubicBezTo>
                    <a:pt x="22327" y="22649"/>
                    <a:pt x="22148" y="22960"/>
                    <a:pt x="21855" y="22960"/>
                  </a:cubicBezTo>
                  <a:cubicBezTo>
                    <a:pt x="21826" y="22960"/>
                    <a:pt x="21797" y="22957"/>
                    <a:pt x="21766" y="22951"/>
                  </a:cubicBezTo>
                  <a:cubicBezTo>
                    <a:pt x="21004" y="22812"/>
                    <a:pt x="21143" y="21703"/>
                    <a:pt x="21628" y="21287"/>
                  </a:cubicBezTo>
                  <a:cubicBezTo>
                    <a:pt x="21677" y="21238"/>
                    <a:pt x="21656" y="21189"/>
                    <a:pt x="21616" y="21189"/>
                  </a:cubicBezTo>
                  <a:cubicBezTo>
                    <a:pt x="21599" y="21189"/>
                    <a:pt x="21579" y="21197"/>
                    <a:pt x="21558" y="21218"/>
                  </a:cubicBezTo>
                  <a:cubicBezTo>
                    <a:pt x="21073" y="21564"/>
                    <a:pt x="20865" y="22188"/>
                    <a:pt x="21073" y="22812"/>
                  </a:cubicBezTo>
                  <a:cubicBezTo>
                    <a:pt x="21004" y="22812"/>
                    <a:pt x="20935" y="22881"/>
                    <a:pt x="20935" y="22951"/>
                  </a:cubicBezTo>
                  <a:lnTo>
                    <a:pt x="21004" y="23159"/>
                  </a:lnTo>
                  <a:cubicBezTo>
                    <a:pt x="20848" y="23522"/>
                    <a:pt x="20731" y="23925"/>
                    <a:pt x="20682" y="24338"/>
                  </a:cubicBezTo>
                  <a:lnTo>
                    <a:pt x="20682" y="24338"/>
                  </a:lnTo>
                  <a:cubicBezTo>
                    <a:pt x="20750" y="24037"/>
                    <a:pt x="20834" y="23736"/>
                    <a:pt x="20935" y="23436"/>
                  </a:cubicBezTo>
                  <a:lnTo>
                    <a:pt x="21212" y="23436"/>
                  </a:lnTo>
                  <a:cubicBezTo>
                    <a:pt x="21281" y="23436"/>
                    <a:pt x="21350" y="23297"/>
                    <a:pt x="21350" y="23228"/>
                  </a:cubicBezTo>
                  <a:lnTo>
                    <a:pt x="21350" y="23089"/>
                  </a:lnTo>
                  <a:lnTo>
                    <a:pt x="21420" y="23159"/>
                  </a:lnTo>
                  <a:cubicBezTo>
                    <a:pt x="21565" y="23221"/>
                    <a:pt x="21711" y="23252"/>
                    <a:pt x="21849" y="23252"/>
                  </a:cubicBezTo>
                  <a:cubicBezTo>
                    <a:pt x="22171" y="23252"/>
                    <a:pt x="22453" y="23082"/>
                    <a:pt x="22598" y="22743"/>
                  </a:cubicBezTo>
                  <a:cubicBezTo>
                    <a:pt x="22875" y="22327"/>
                    <a:pt x="22875" y="21772"/>
                    <a:pt x="22737" y="21287"/>
                  </a:cubicBezTo>
                  <a:cubicBezTo>
                    <a:pt x="22600" y="20968"/>
                    <a:pt x="22283" y="20768"/>
                    <a:pt x="21983" y="20768"/>
                  </a:cubicBezTo>
                  <a:close/>
                  <a:moveTo>
                    <a:pt x="8008" y="20510"/>
                  </a:moveTo>
                  <a:cubicBezTo>
                    <a:pt x="7797" y="20510"/>
                    <a:pt x="7601" y="20615"/>
                    <a:pt x="7487" y="20871"/>
                  </a:cubicBezTo>
                  <a:cubicBezTo>
                    <a:pt x="7438" y="20920"/>
                    <a:pt x="7458" y="20969"/>
                    <a:pt x="7499" y="20969"/>
                  </a:cubicBezTo>
                  <a:cubicBezTo>
                    <a:pt x="7516" y="20969"/>
                    <a:pt x="7536" y="20961"/>
                    <a:pt x="7556" y="20940"/>
                  </a:cubicBezTo>
                  <a:cubicBezTo>
                    <a:pt x="7749" y="20908"/>
                    <a:pt x="7911" y="20862"/>
                    <a:pt x="8051" y="20862"/>
                  </a:cubicBezTo>
                  <a:cubicBezTo>
                    <a:pt x="8214" y="20862"/>
                    <a:pt x="8346" y="20925"/>
                    <a:pt x="8457" y="21148"/>
                  </a:cubicBezTo>
                  <a:cubicBezTo>
                    <a:pt x="8735" y="21564"/>
                    <a:pt x="8804" y="22050"/>
                    <a:pt x="8735" y="22465"/>
                  </a:cubicBezTo>
                  <a:cubicBezTo>
                    <a:pt x="8681" y="22784"/>
                    <a:pt x="8425" y="23021"/>
                    <a:pt x="8121" y="23021"/>
                  </a:cubicBezTo>
                  <a:cubicBezTo>
                    <a:pt x="8028" y="23021"/>
                    <a:pt x="7931" y="22999"/>
                    <a:pt x="7833" y="22951"/>
                  </a:cubicBezTo>
                  <a:lnTo>
                    <a:pt x="7833" y="22881"/>
                  </a:lnTo>
                  <a:cubicBezTo>
                    <a:pt x="7833" y="22780"/>
                    <a:pt x="7759" y="22716"/>
                    <a:pt x="7665" y="22716"/>
                  </a:cubicBezTo>
                  <a:cubicBezTo>
                    <a:pt x="7630" y="22716"/>
                    <a:pt x="7593" y="22724"/>
                    <a:pt x="7556" y="22743"/>
                  </a:cubicBezTo>
                  <a:cubicBezTo>
                    <a:pt x="7210" y="22327"/>
                    <a:pt x="6863" y="21426"/>
                    <a:pt x="7279" y="21148"/>
                  </a:cubicBezTo>
                  <a:cubicBezTo>
                    <a:pt x="7348" y="21148"/>
                    <a:pt x="7279" y="21079"/>
                    <a:pt x="7279" y="21079"/>
                  </a:cubicBezTo>
                  <a:lnTo>
                    <a:pt x="7279" y="21079"/>
                  </a:lnTo>
                  <a:cubicBezTo>
                    <a:pt x="6516" y="21218"/>
                    <a:pt x="7140" y="22673"/>
                    <a:pt x="7418" y="23020"/>
                  </a:cubicBezTo>
                  <a:lnTo>
                    <a:pt x="7487" y="23089"/>
                  </a:lnTo>
                  <a:cubicBezTo>
                    <a:pt x="7487" y="23436"/>
                    <a:pt x="7556" y="23713"/>
                    <a:pt x="7625" y="24060"/>
                  </a:cubicBezTo>
                  <a:cubicBezTo>
                    <a:pt x="7625" y="24114"/>
                    <a:pt x="7625" y="24168"/>
                    <a:pt x="7625" y="24189"/>
                  </a:cubicBezTo>
                  <a:lnTo>
                    <a:pt x="7625" y="24189"/>
                  </a:lnTo>
                  <a:cubicBezTo>
                    <a:pt x="7285" y="23742"/>
                    <a:pt x="6973" y="23260"/>
                    <a:pt x="6586" y="22825"/>
                  </a:cubicBezTo>
                  <a:lnTo>
                    <a:pt x="6586" y="22825"/>
                  </a:lnTo>
                  <a:cubicBezTo>
                    <a:pt x="6586" y="22845"/>
                    <a:pt x="6586" y="22881"/>
                    <a:pt x="6586" y="22881"/>
                  </a:cubicBezTo>
                  <a:cubicBezTo>
                    <a:pt x="6863" y="23228"/>
                    <a:pt x="7140" y="23713"/>
                    <a:pt x="7279" y="23921"/>
                  </a:cubicBezTo>
                  <a:cubicBezTo>
                    <a:pt x="7418" y="24129"/>
                    <a:pt x="7556" y="24198"/>
                    <a:pt x="7625" y="24198"/>
                  </a:cubicBezTo>
                  <a:cubicBezTo>
                    <a:pt x="7625" y="24198"/>
                    <a:pt x="7625" y="24195"/>
                    <a:pt x="7625" y="24189"/>
                  </a:cubicBezTo>
                  <a:lnTo>
                    <a:pt x="7625" y="24189"/>
                  </a:lnTo>
                  <a:cubicBezTo>
                    <a:pt x="7705" y="24294"/>
                    <a:pt x="7786" y="24396"/>
                    <a:pt x="7870" y="24496"/>
                  </a:cubicBezTo>
                  <a:lnTo>
                    <a:pt x="7870" y="24496"/>
                  </a:lnTo>
                  <a:cubicBezTo>
                    <a:pt x="7899" y="24281"/>
                    <a:pt x="7887" y="24067"/>
                    <a:pt x="7833" y="23852"/>
                  </a:cubicBezTo>
                  <a:cubicBezTo>
                    <a:pt x="7903" y="23783"/>
                    <a:pt x="7972" y="23644"/>
                    <a:pt x="7903" y="23505"/>
                  </a:cubicBezTo>
                  <a:cubicBezTo>
                    <a:pt x="7972" y="23505"/>
                    <a:pt x="8041" y="23436"/>
                    <a:pt x="7972" y="23367"/>
                  </a:cubicBezTo>
                  <a:lnTo>
                    <a:pt x="7972" y="23367"/>
                  </a:lnTo>
                  <a:cubicBezTo>
                    <a:pt x="8026" y="23376"/>
                    <a:pt x="8078" y="23380"/>
                    <a:pt x="8130" y="23380"/>
                  </a:cubicBezTo>
                  <a:cubicBezTo>
                    <a:pt x="8475" y="23380"/>
                    <a:pt x="8761" y="23183"/>
                    <a:pt x="8943" y="22881"/>
                  </a:cubicBezTo>
                  <a:cubicBezTo>
                    <a:pt x="9220" y="22258"/>
                    <a:pt x="9150" y="21564"/>
                    <a:pt x="8804" y="21010"/>
                  </a:cubicBezTo>
                  <a:cubicBezTo>
                    <a:pt x="8641" y="20724"/>
                    <a:pt x="8309" y="20510"/>
                    <a:pt x="8008" y="20510"/>
                  </a:cubicBezTo>
                  <a:close/>
                  <a:moveTo>
                    <a:pt x="20682" y="24338"/>
                  </a:moveTo>
                  <a:lnTo>
                    <a:pt x="20682" y="24338"/>
                  </a:lnTo>
                  <a:cubicBezTo>
                    <a:pt x="20669" y="24397"/>
                    <a:pt x="20656" y="24457"/>
                    <a:pt x="20644" y="24516"/>
                  </a:cubicBezTo>
                  <a:lnTo>
                    <a:pt x="20644" y="24516"/>
                  </a:lnTo>
                  <a:cubicBezTo>
                    <a:pt x="20652" y="24596"/>
                    <a:pt x="20657" y="24675"/>
                    <a:pt x="20657" y="24753"/>
                  </a:cubicBezTo>
                  <a:cubicBezTo>
                    <a:pt x="20657" y="24614"/>
                    <a:pt x="20666" y="24475"/>
                    <a:pt x="20682" y="24338"/>
                  </a:cubicBezTo>
                  <a:close/>
                  <a:moveTo>
                    <a:pt x="18362" y="22940"/>
                  </a:moveTo>
                  <a:cubicBezTo>
                    <a:pt x="18410" y="22940"/>
                    <a:pt x="18459" y="22944"/>
                    <a:pt x="18508" y="22951"/>
                  </a:cubicBezTo>
                  <a:cubicBezTo>
                    <a:pt x="19063" y="23089"/>
                    <a:pt x="19410" y="23644"/>
                    <a:pt x="19202" y="24198"/>
                  </a:cubicBezTo>
                  <a:lnTo>
                    <a:pt x="19202" y="24268"/>
                  </a:lnTo>
                  <a:cubicBezTo>
                    <a:pt x="19173" y="24239"/>
                    <a:pt x="19132" y="24222"/>
                    <a:pt x="19100" y="24222"/>
                  </a:cubicBezTo>
                  <a:cubicBezTo>
                    <a:pt x="19053" y="24222"/>
                    <a:pt x="19022" y="24256"/>
                    <a:pt x="19063" y="24337"/>
                  </a:cubicBezTo>
                  <a:cubicBezTo>
                    <a:pt x="19063" y="24406"/>
                    <a:pt x="19063" y="24476"/>
                    <a:pt x="19132" y="24545"/>
                  </a:cubicBezTo>
                  <a:cubicBezTo>
                    <a:pt x="18947" y="24730"/>
                    <a:pt x="18763" y="24853"/>
                    <a:pt x="18557" y="24853"/>
                  </a:cubicBezTo>
                  <a:cubicBezTo>
                    <a:pt x="18455" y="24853"/>
                    <a:pt x="18347" y="24822"/>
                    <a:pt x="18231" y="24753"/>
                  </a:cubicBezTo>
                  <a:cubicBezTo>
                    <a:pt x="17885" y="24476"/>
                    <a:pt x="17677" y="24129"/>
                    <a:pt x="17607" y="23713"/>
                  </a:cubicBezTo>
                  <a:cubicBezTo>
                    <a:pt x="17545" y="23215"/>
                    <a:pt x="17931" y="22940"/>
                    <a:pt x="18362" y="22940"/>
                  </a:cubicBezTo>
                  <a:close/>
                  <a:moveTo>
                    <a:pt x="7870" y="24496"/>
                  </a:moveTo>
                  <a:cubicBezTo>
                    <a:pt x="7861" y="24559"/>
                    <a:pt x="7849" y="24621"/>
                    <a:pt x="7833" y="24684"/>
                  </a:cubicBezTo>
                  <a:cubicBezTo>
                    <a:pt x="7833" y="24753"/>
                    <a:pt x="7833" y="24753"/>
                    <a:pt x="7833" y="24822"/>
                  </a:cubicBezTo>
                  <a:cubicBezTo>
                    <a:pt x="7829" y="24831"/>
                    <a:pt x="7825" y="24840"/>
                    <a:pt x="7821" y="24849"/>
                  </a:cubicBezTo>
                  <a:lnTo>
                    <a:pt x="7821" y="24849"/>
                  </a:lnTo>
                  <a:cubicBezTo>
                    <a:pt x="7828" y="24859"/>
                    <a:pt x="7833" y="24873"/>
                    <a:pt x="7833" y="24892"/>
                  </a:cubicBezTo>
                  <a:cubicBezTo>
                    <a:pt x="7852" y="24929"/>
                    <a:pt x="7871" y="24946"/>
                    <a:pt x="7888" y="24946"/>
                  </a:cubicBezTo>
                  <a:cubicBezTo>
                    <a:pt x="7935" y="24946"/>
                    <a:pt x="7972" y="24817"/>
                    <a:pt x="7972" y="24614"/>
                  </a:cubicBezTo>
                  <a:cubicBezTo>
                    <a:pt x="7937" y="24575"/>
                    <a:pt x="7903" y="24536"/>
                    <a:pt x="7870" y="24496"/>
                  </a:cubicBezTo>
                  <a:close/>
                  <a:moveTo>
                    <a:pt x="7678" y="24765"/>
                  </a:moveTo>
                  <a:cubicBezTo>
                    <a:pt x="7597" y="24765"/>
                    <a:pt x="7507" y="24863"/>
                    <a:pt x="7556" y="24961"/>
                  </a:cubicBezTo>
                  <a:cubicBezTo>
                    <a:pt x="7625" y="25030"/>
                    <a:pt x="7625" y="25100"/>
                    <a:pt x="7625" y="25169"/>
                  </a:cubicBezTo>
                  <a:lnTo>
                    <a:pt x="7625" y="25238"/>
                  </a:lnTo>
                  <a:lnTo>
                    <a:pt x="7695" y="25308"/>
                  </a:lnTo>
                  <a:cubicBezTo>
                    <a:pt x="7760" y="25178"/>
                    <a:pt x="7764" y="24987"/>
                    <a:pt x="7821" y="24849"/>
                  </a:cubicBezTo>
                  <a:lnTo>
                    <a:pt x="7821" y="24849"/>
                  </a:lnTo>
                  <a:cubicBezTo>
                    <a:pt x="7801" y="24822"/>
                    <a:pt x="7764" y="24822"/>
                    <a:pt x="7764" y="24822"/>
                  </a:cubicBezTo>
                  <a:cubicBezTo>
                    <a:pt x="7744" y="24782"/>
                    <a:pt x="7712" y="24765"/>
                    <a:pt x="7678" y="24765"/>
                  </a:cubicBezTo>
                  <a:close/>
                  <a:moveTo>
                    <a:pt x="7695" y="25308"/>
                  </a:moveTo>
                  <a:cubicBezTo>
                    <a:pt x="7695" y="25308"/>
                    <a:pt x="7625" y="25377"/>
                    <a:pt x="7625" y="25377"/>
                  </a:cubicBezTo>
                  <a:cubicBezTo>
                    <a:pt x="7824" y="25675"/>
                    <a:pt x="8023" y="26008"/>
                    <a:pt x="8247" y="26301"/>
                  </a:cubicBezTo>
                  <a:lnTo>
                    <a:pt x="8247" y="26301"/>
                  </a:lnTo>
                  <a:cubicBezTo>
                    <a:pt x="8279" y="26311"/>
                    <a:pt x="8310" y="26322"/>
                    <a:pt x="8342" y="26332"/>
                  </a:cubicBezTo>
                  <a:lnTo>
                    <a:pt x="8342" y="26332"/>
                  </a:lnTo>
                  <a:cubicBezTo>
                    <a:pt x="8223" y="26175"/>
                    <a:pt x="8103" y="26019"/>
                    <a:pt x="7972" y="25862"/>
                  </a:cubicBezTo>
                  <a:cubicBezTo>
                    <a:pt x="7972" y="25820"/>
                    <a:pt x="7998" y="25803"/>
                    <a:pt x="8018" y="25797"/>
                  </a:cubicBezTo>
                  <a:lnTo>
                    <a:pt x="8018" y="25797"/>
                  </a:lnTo>
                  <a:cubicBezTo>
                    <a:pt x="8181" y="26001"/>
                    <a:pt x="8453" y="26352"/>
                    <a:pt x="8402" y="26352"/>
                  </a:cubicBezTo>
                  <a:cubicBezTo>
                    <a:pt x="8399" y="26352"/>
                    <a:pt x="8394" y="26350"/>
                    <a:pt x="8388" y="26347"/>
                  </a:cubicBezTo>
                  <a:cubicBezTo>
                    <a:pt x="8373" y="26342"/>
                    <a:pt x="8357" y="26337"/>
                    <a:pt x="8342" y="26332"/>
                  </a:cubicBezTo>
                  <a:lnTo>
                    <a:pt x="8342" y="26332"/>
                  </a:lnTo>
                  <a:cubicBezTo>
                    <a:pt x="8445" y="26469"/>
                    <a:pt x="8547" y="26606"/>
                    <a:pt x="8651" y="26743"/>
                  </a:cubicBezTo>
                  <a:lnTo>
                    <a:pt x="8651" y="26743"/>
                  </a:lnTo>
                  <a:cubicBezTo>
                    <a:pt x="8747" y="26780"/>
                    <a:pt x="8844" y="26818"/>
                    <a:pt x="8940" y="26858"/>
                  </a:cubicBezTo>
                  <a:lnTo>
                    <a:pt x="8940" y="26858"/>
                  </a:lnTo>
                  <a:cubicBezTo>
                    <a:pt x="8640" y="26500"/>
                    <a:pt x="8341" y="26142"/>
                    <a:pt x="8041" y="25793"/>
                  </a:cubicBezTo>
                  <a:cubicBezTo>
                    <a:pt x="8041" y="25793"/>
                    <a:pt x="8031" y="25793"/>
                    <a:pt x="8018" y="25797"/>
                  </a:cubicBezTo>
                  <a:lnTo>
                    <a:pt x="8018" y="25797"/>
                  </a:lnTo>
                  <a:cubicBezTo>
                    <a:pt x="7951" y="25713"/>
                    <a:pt x="7903" y="25654"/>
                    <a:pt x="7903" y="25654"/>
                  </a:cubicBezTo>
                  <a:cubicBezTo>
                    <a:pt x="7833" y="25585"/>
                    <a:pt x="7764" y="25446"/>
                    <a:pt x="7695" y="25308"/>
                  </a:cubicBezTo>
                  <a:close/>
                  <a:moveTo>
                    <a:pt x="9334" y="27029"/>
                  </a:moveTo>
                  <a:cubicBezTo>
                    <a:pt x="9342" y="27033"/>
                    <a:pt x="9350" y="27037"/>
                    <a:pt x="9358" y="27040"/>
                  </a:cubicBezTo>
                  <a:cubicBezTo>
                    <a:pt x="9350" y="27036"/>
                    <a:pt x="9342" y="27033"/>
                    <a:pt x="9334" y="27029"/>
                  </a:cubicBezTo>
                  <a:close/>
                  <a:moveTo>
                    <a:pt x="8555" y="26707"/>
                  </a:moveTo>
                  <a:cubicBezTo>
                    <a:pt x="8551" y="26769"/>
                    <a:pt x="8504" y="26833"/>
                    <a:pt x="8457" y="26833"/>
                  </a:cubicBezTo>
                  <a:cubicBezTo>
                    <a:pt x="8665" y="26902"/>
                    <a:pt x="8804" y="26971"/>
                    <a:pt x="8943" y="27110"/>
                  </a:cubicBezTo>
                  <a:cubicBezTo>
                    <a:pt x="8841" y="26988"/>
                    <a:pt x="8745" y="26865"/>
                    <a:pt x="8651" y="26743"/>
                  </a:cubicBezTo>
                  <a:lnTo>
                    <a:pt x="8651" y="26743"/>
                  </a:lnTo>
                  <a:cubicBezTo>
                    <a:pt x="8619" y="26731"/>
                    <a:pt x="8587" y="26719"/>
                    <a:pt x="8555" y="26707"/>
                  </a:cubicBezTo>
                  <a:close/>
                  <a:moveTo>
                    <a:pt x="5376" y="24527"/>
                  </a:moveTo>
                  <a:cubicBezTo>
                    <a:pt x="4833" y="24527"/>
                    <a:pt x="4338" y="24901"/>
                    <a:pt x="4229" y="25446"/>
                  </a:cubicBezTo>
                  <a:cubicBezTo>
                    <a:pt x="4133" y="26306"/>
                    <a:pt x="5157" y="27133"/>
                    <a:pt x="6007" y="27133"/>
                  </a:cubicBezTo>
                  <a:cubicBezTo>
                    <a:pt x="6390" y="27133"/>
                    <a:pt x="6738" y="26965"/>
                    <a:pt x="6932" y="26555"/>
                  </a:cubicBezTo>
                  <a:cubicBezTo>
                    <a:pt x="6983" y="26454"/>
                    <a:pt x="6922" y="26389"/>
                    <a:pt x="6859" y="26389"/>
                  </a:cubicBezTo>
                  <a:cubicBezTo>
                    <a:pt x="6836" y="26389"/>
                    <a:pt x="6812" y="26398"/>
                    <a:pt x="6794" y="26417"/>
                  </a:cubicBezTo>
                  <a:cubicBezTo>
                    <a:pt x="6558" y="26652"/>
                    <a:pt x="6259" y="26792"/>
                    <a:pt x="5960" y="26792"/>
                  </a:cubicBezTo>
                  <a:cubicBezTo>
                    <a:pt x="5820" y="26792"/>
                    <a:pt x="5679" y="26761"/>
                    <a:pt x="5546" y="26694"/>
                  </a:cubicBezTo>
                  <a:cubicBezTo>
                    <a:pt x="5061" y="26555"/>
                    <a:pt x="4783" y="26209"/>
                    <a:pt x="4575" y="25793"/>
                  </a:cubicBezTo>
                  <a:cubicBezTo>
                    <a:pt x="4368" y="25169"/>
                    <a:pt x="4922" y="24892"/>
                    <a:pt x="5477" y="24892"/>
                  </a:cubicBezTo>
                  <a:cubicBezTo>
                    <a:pt x="5823" y="24961"/>
                    <a:pt x="6170" y="25100"/>
                    <a:pt x="6447" y="25377"/>
                  </a:cubicBezTo>
                  <a:cubicBezTo>
                    <a:pt x="6655" y="25654"/>
                    <a:pt x="6794" y="26001"/>
                    <a:pt x="6724" y="26347"/>
                  </a:cubicBezTo>
                  <a:cubicBezTo>
                    <a:pt x="6724" y="26382"/>
                    <a:pt x="6742" y="26399"/>
                    <a:pt x="6759" y="26399"/>
                  </a:cubicBezTo>
                  <a:cubicBezTo>
                    <a:pt x="6776" y="26399"/>
                    <a:pt x="6794" y="26382"/>
                    <a:pt x="6794" y="26347"/>
                  </a:cubicBezTo>
                  <a:cubicBezTo>
                    <a:pt x="6863" y="26347"/>
                    <a:pt x="6932" y="26278"/>
                    <a:pt x="6932" y="26209"/>
                  </a:cubicBezTo>
                  <a:cubicBezTo>
                    <a:pt x="6932" y="26278"/>
                    <a:pt x="7002" y="26347"/>
                    <a:pt x="7071" y="26347"/>
                  </a:cubicBezTo>
                  <a:cubicBezTo>
                    <a:pt x="7566" y="26392"/>
                    <a:pt x="8060" y="26525"/>
                    <a:pt x="8555" y="26707"/>
                  </a:cubicBezTo>
                  <a:lnTo>
                    <a:pt x="8555" y="26707"/>
                  </a:lnTo>
                  <a:cubicBezTo>
                    <a:pt x="8557" y="26677"/>
                    <a:pt x="8549" y="26647"/>
                    <a:pt x="8527" y="26625"/>
                  </a:cubicBezTo>
                  <a:cubicBezTo>
                    <a:pt x="8428" y="26526"/>
                    <a:pt x="8336" y="26417"/>
                    <a:pt x="8247" y="26301"/>
                  </a:cubicBezTo>
                  <a:lnTo>
                    <a:pt x="8247" y="26301"/>
                  </a:lnTo>
                  <a:cubicBezTo>
                    <a:pt x="7866" y="26177"/>
                    <a:pt x="7448" y="26047"/>
                    <a:pt x="7140" y="25862"/>
                  </a:cubicBezTo>
                  <a:lnTo>
                    <a:pt x="7071" y="25862"/>
                  </a:lnTo>
                  <a:cubicBezTo>
                    <a:pt x="7071" y="25308"/>
                    <a:pt x="6239" y="24753"/>
                    <a:pt x="5823" y="24614"/>
                  </a:cubicBezTo>
                  <a:cubicBezTo>
                    <a:pt x="5675" y="24555"/>
                    <a:pt x="5524" y="24527"/>
                    <a:pt x="5376" y="24527"/>
                  </a:cubicBezTo>
                  <a:close/>
                  <a:moveTo>
                    <a:pt x="8940" y="26858"/>
                  </a:moveTo>
                  <a:cubicBezTo>
                    <a:pt x="9051" y="26991"/>
                    <a:pt x="9162" y="27124"/>
                    <a:pt x="9274" y="27256"/>
                  </a:cubicBezTo>
                  <a:lnTo>
                    <a:pt x="9274" y="27256"/>
                  </a:lnTo>
                  <a:cubicBezTo>
                    <a:pt x="9256" y="27230"/>
                    <a:pt x="9238" y="27205"/>
                    <a:pt x="9220" y="27179"/>
                  </a:cubicBezTo>
                  <a:cubicBezTo>
                    <a:pt x="9169" y="27078"/>
                    <a:pt x="9193" y="27013"/>
                    <a:pt x="9263" y="27013"/>
                  </a:cubicBezTo>
                  <a:cubicBezTo>
                    <a:pt x="9283" y="27013"/>
                    <a:pt x="9307" y="27018"/>
                    <a:pt x="9334" y="27029"/>
                  </a:cubicBezTo>
                  <a:lnTo>
                    <a:pt x="9334" y="27029"/>
                  </a:lnTo>
                  <a:cubicBezTo>
                    <a:pt x="9202" y="26970"/>
                    <a:pt x="9071" y="26912"/>
                    <a:pt x="8940" y="26858"/>
                  </a:cubicBezTo>
                  <a:close/>
                  <a:moveTo>
                    <a:pt x="9487" y="27509"/>
                  </a:moveTo>
                  <a:lnTo>
                    <a:pt x="9487" y="27509"/>
                  </a:lnTo>
                  <a:cubicBezTo>
                    <a:pt x="9679" y="27679"/>
                    <a:pt x="10043" y="27933"/>
                    <a:pt x="10121" y="28011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380" y="28219"/>
                    <a:pt x="10374" y="28199"/>
                    <a:pt x="10368" y="28178"/>
                  </a:cubicBezTo>
                  <a:lnTo>
                    <a:pt x="10368" y="28178"/>
                  </a:lnTo>
                  <a:cubicBezTo>
                    <a:pt x="10445" y="28261"/>
                    <a:pt x="10523" y="28344"/>
                    <a:pt x="10606" y="28427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436" y="28397"/>
                    <a:pt x="10486" y="28553"/>
                    <a:pt x="10537" y="28704"/>
                  </a:cubicBezTo>
                  <a:cubicBezTo>
                    <a:pt x="10187" y="28325"/>
                    <a:pt x="9837" y="27922"/>
                    <a:pt x="9487" y="27509"/>
                  </a:cubicBezTo>
                  <a:close/>
                  <a:moveTo>
                    <a:pt x="9581" y="23383"/>
                  </a:moveTo>
                  <a:cubicBezTo>
                    <a:pt x="9439" y="23383"/>
                    <a:pt x="9295" y="23400"/>
                    <a:pt x="9150" y="23436"/>
                  </a:cubicBezTo>
                  <a:cubicBezTo>
                    <a:pt x="9012" y="23436"/>
                    <a:pt x="9081" y="23575"/>
                    <a:pt x="9150" y="23575"/>
                  </a:cubicBezTo>
                  <a:cubicBezTo>
                    <a:pt x="9774" y="23783"/>
                    <a:pt x="10398" y="23852"/>
                    <a:pt x="10745" y="24476"/>
                  </a:cubicBezTo>
                  <a:cubicBezTo>
                    <a:pt x="11022" y="24892"/>
                    <a:pt x="10953" y="25446"/>
                    <a:pt x="10745" y="25862"/>
                  </a:cubicBezTo>
                  <a:cubicBezTo>
                    <a:pt x="10586" y="26074"/>
                    <a:pt x="10427" y="26164"/>
                    <a:pt x="10299" y="26164"/>
                  </a:cubicBezTo>
                  <a:cubicBezTo>
                    <a:pt x="10260" y="26164"/>
                    <a:pt x="10223" y="26156"/>
                    <a:pt x="10190" y="26139"/>
                  </a:cubicBezTo>
                  <a:lnTo>
                    <a:pt x="10121" y="26001"/>
                  </a:lnTo>
                  <a:cubicBezTo>
                    <a:pt x="10070" y="25899"/>
                    <a:pt x="9982" y="25835"/>
                    <a:pt x="9884" y="25835"/>
                  </a:cubicBezTo>
                  <a:cubicBezTo>
                    <a:pt x="9849" y="25835"/>
                    <a:pt x="9811" y="25843"/>
                    <a:pt x="9774" y="25862"/>
                  </a:cubicBezTo>
                  <a:cubicBezTo>
                    <a:pt x="9636" y="25723"/>
                    <a:pt x="9497" y="25515"/>
                    <a:pt x="9428" y="25308"/>
                  </a:cubicBezTo>
                  <a:cubicBezTo>
                    <a:pt x="9358" y="24822"/>
                    <a:pt x="9358" y="24406"/>
                    <a:pt x="9428" y="23921"/>
                  </a:cubicBezTo>
                  <a:cubicBezTo>
                    <a:pt x="9428" y="23852"/>
                    <a:pt x="9358" y="23852"/>
                    <a:pt x="9289" y="23852"/>
                  </a:cubicBezTo>
                  <a:cubicBezTo>
                    <a:pt x="9012" y="24476"/>
                    <a:pt x="8943" y="25169"/>
                    <a:pt x="9220" y="25793"/>
                  </a:cubicBezTo>
                  <a:cubicBezTo>
                    <a:pt x="9358" y="26001"/>
                    <a:pt x="9566" y="26209"/>
                    <a:pt x="9774" y="26347"/>
                  </a:cubicBezTo>
                  <a:cubicBezTo>
                    <a:pt x="9844" y="26486"/>
                    <a:pt x="9913" y="26625"/>
                    <a:pt x="9982" y="26694"/>
                  </a:cubicBezTo>
                  <a:cubicBezTo>
                    <a:pt x="10083" y="27198"/>
                    <a:pt x="10220" y="27701"/>
                    <a:pt x="10368" y="28178"/>
                  </a:cubicBezTo>
                  <a:lnTo>
                    <a:pt x="10368" y="28178"/>
                  </a:lnTo>
                  <a:cubicBezTo>
                    <a:pt x="10123" y="27915"/>
                    <a:pt x="9899" y="27651"/>
                    <a:pt x="9636" y="27387"/>
                  </a:cubicBezTo>
                  <a:lnTo>
                    <a:pt x="9566" y="27387"/>
                  </a:lnTo>
                  <a:cubicBezTo>
                    <a:pt x="9486" y="27360"/>
                    <a:pt x="9433" y="27348"/>
                    <a:pt x="9403" y="27348"/>
                  </a:cubicBezTo>
                  <a:cubicBezTo>
                    <a:pt x="9379" y="27348"/>
                    <a:pt x="9368" y="27356"/>
                    <a:pt x="9369" y="27369"/>
                  </a:cubicBezTo>
                  <a:lnTo>
                    <a:pt x="9369" y="27369"/>
                  </a:lnTo>
                  <a:cubicBezTo>
                    <a:pt x="9408" y="27416"/>
                    <a:pt x="9448" y="27462"/>
                    <a:pt x="9487" y="27509"/>
                  </a:cubicBezTo>
                  <a:lnTo>
                    <a:pt x="9487" y="27509"/>
                  </a:lnTo>
                  <a:cubicBezTo>
                    <a:pt x="9417" y="27447"/>
                    <a:pt x="9370" y="27396"/>
                    <a:pt x="9369" y="27369"/>
                  </a:cubicBezTo>
                  <a:lnTo>
                    <a:pt x="9369" y="27369"/>
                  </a:lnTo>
                  <a:cubicBezTo>
                    <a:pt x="9337" y="27331"/>
                    <a:pt x="9305" y="27294"/>
                    <a:pt x="9274" y="27256"/>
                  </a:cubicBezTo>
                  <a:lnTo>
                    <a:pt x="9274" y="27256"/>
                  </a:lnTo>
                  <a:cubicBezTo>
                    <a:pt x="9841" y="28058"/>
                    <a:pt x="10520" y="28750"/>
                    <a:pt x="11311" y="29382"/>
                  </a:cubicBezTo>
                  <a:lnTo>
                    <a:pt x="11311" y="29382"/>
                  </a:lnTo>
                  <a:cubicBezTo>
                    <a:pt x="10723" y="28505"/>
                    <a:pt x="10394" y="27560"/>
                    <a:pt x="10260" y="26486"/>
                  </a:cubicBezTo>
                  <a:cubicBezTo>
                    <a:pt x="10468" y="26486"/>
                    <a:pt x="10606" y="26417"/>
                    <a:pt x="10745" y="26278"/>
                  </a:cubicBezTo>
                  <a:cubicBezTo>
                    <a:pt x="11299" y="25793"/>
                    <a:pt x="11438" y="25030"/>
                    <a:pt x="11161" y="24406"/>
                  </a:cubicBezTo>
                  <a:cubicBezTo>
                    <a:pt x="10874" y="23776"/>
                    <a:pt x="10256" y="23383"/>
                    <a:pt x="9581" y="23383"/>
                  </a:cubicBezTo>
                  <a:close/>
                  <a:moveTo>
                    <a:pt x="11854" y="29883"/>
                  </a:moveTo>
                  <a:cubicBezTo>
                    <a:pt x="11854" y="29886"/>
                    <a:pt x="11854" y="29888"/>
                    <a:pt x="11854" y="29891"/>
                  </a:cubicBezTo>
                  <a:lnTo>
                    <a:pt x="11854" y="29891"/>
                  </a:lnTo>
                  <a:cubicBezTo>
                    <a:pt x="11900" y="29932"/>
                    <a:pt x="11946" y="29975"/>
                    <a:pt x="11993" y="30021"/>
                  </a:cubicBezTo>
                  <a:cubicBezTo>
                    <a:pt x="12200" y="30189"/>
                    <a:pt x="12415" y="30353"/>
                    <a:pt x="12635" y="30515"/>
                  </a:cubicBezTo>
                  <a:lnTo>
                    <a:pt x="12635" y="30515"/>
                  </a:lnTo>
                  <a:cubicBezTo>
                    <a:pt x="12582" y="30466"/>
                    <a:pt x="12530" y="30417"/>
                    <a:pt x="12478" y="30368"/>
                  </a:cubicBezTo>
                  <a:cubicBezTo>
                    <a:pt x="12270" y="30229"/>
                    <a:pt x="12062" y="30091"/>
                    <a:pt x="11854" y="29883"/>
                  </a:cubicBezTo>
                  <a:close/>
                  <a:moveTo>
                    <a:pt x="21791" y="28378"/>
                  </a:moveTo>
                  <a:lnTo>
                    <a:pt x="21791" y="28378"/>
                  </a:lnTo>
                  <a:cubicBezTo>
                    <a:pt x="21437" y="29085"/>
                    <a:pt x="21084" y="29797"/>
                    <a:pt x="20731" y="30556"/>
                  </a:cubicBezTo>
                  <a:lnTo>
                    <a:pt x="20731" y="30556"/>
                  </a:lnTo>
                  <a:cubicBezTo>
                    <a:pt x="20746" y="30378"/>
                    <a:pt x="20806" y="30200"/>
                    <a:pt x="20865" y="30021"/>
                  </a:cubicBezTo>
                  <a:cubicBezTo>
                    <a:pt x="21073" y="29605"/>
                    <a:pt x="21281" y="29120"/>
                    <a:pt x="21558" y="28704"/>
                  </a:cubicBezTo>
                  <a:cubicBezTo>
                    <a:pt x="21641" y="28581"/>
                    <a:pt x="21723" y="28482"/>
                    <a:pt x="21791" y="28378"/>
                  </a:cubicBezTo>
                  <a:close/>
                  <a:moveTo>
                    <a:pt x="7697" y="29514"/>
                  </a:moveTo>
                  <a:cubicBezTo>
                    <a:pt x="7795" y="29514"/>
                    <a:pt x="7889" y="29522"/>
                    <a:pt x="7972" y="29536"/>
                  </a:cubicBezTo>
                  <a:cubicBezTo>
                    <a:pt x="8457" y="29605"/>
                    <a:pt x="9012" y="29813"/>
                    <a:pt x="9497" y="30021"/>
                  </a:cubicBezTo>
                  <a:cubicBezTo>
                    <a:pt x="9566" y="30506"/>
                    <a:pt x="9289" y="30922"/>
                    <a:pt x="8804" y="31061"/>
                  </a:cubicBezTo>
                  <a:lnTo>
                    <a:pt x="8873" y="31061"/>
                  </a:lnTo>
                  <a:cubicBezTo>
                    <a:pt x="8698" y="31105"/>
                    <a:pt x="8515" y="31128"/>
                    <a:pt x="8332" y="31128"/>
                  </a:cubicBezTo>
                  <a:cubicBezTo>
                    <a:pt x="7937" y="31128"/>
                    <a:pt x="7541" y="31021"/>
                    <a:pt x="7210" y="30784"/>
                  </a:cubicBezTo>
                  <a:cubicBezTo>
                    <a:pt x="7002" y="30645"/>
                    <a:pt x="6863" y="30368"/>
                    <a:pt x="6863" y="30091"/>
                  </a:cubicBezTo>
                  <a:cubicBezTo>
                    <a:pt x="6863" y="29647"/>
                    <a:pt x="7307" y="29514"/>
                    <a:pt x="7697" y="29514"/>
                  </a:cubicBezTo>
                  <a:close/>
                  <a:moveTo>
                    <a:pt x="7764" y="29103"/>
                  </a:moveTo>
                  <a:cubicBezTo>
                    <a:pt x="7649" y="29103"/>
                    <a:pt x="7533" y="29108"/>
                    <a:pt x="7418" y="29120"/>
                  </a:cubicBezTo>
                  <a:cubicBezTo>
                    <a:pt x="6586" y="29189"/>
                    <a:pt x="6170" y="30229"/>
                    <a:pt x="6794" y="30853"/>
                  </a:cubicBezTo>
                  <a:cubicBezTo>
                    <a:pt x="7096" y="31231"/>
                    <a:pt x="7609" y="31398"/>
                    <a:pt x="8129" y="31398"/>
                  </a:cubicBezTo>
                  <a:cubicBezTo>
                    <a:pt x="9041" y="31398"/>
                    <a:pt x="9976" y="30885"/>
                    <a:pt x="9844" y="30091"/>
                  </a:cubicBezTo>
                  <a:lnTo>
                    <a:pt x="9913" y="30091"/>
                  </a:lnTo>
                  <a:cubicBezTo>
                    <a:pt x="9948" y="30125"/>
                    <a:pt x="9965" y="30142"/>
                    <a:pt x="9982" y="30142"/>
                  </a:cubicBezTo>
                  <a:cubicBezTo>
                    <a:pt x="10000" y="30142"/>
                    <a:pt x="10017" y="30125"/>
                    <a:pt x="10052" y="30091"/>
                  </a:cubicBezTo>
                  <a:cubicBezTo>
                    <a:pt x="10260" y="30091"/>
                    <a:pt x="10398" y="30091"/>
                    <a:pt x="10537" y="29952"/>
                  </a:cubicBezTo>
                  <a:cubicBezTo>
                    <a:pt x="10883" y="29883"/>
                    <a:pt x="11161" y="29813"/>
                    <a:pt x="11507" y="29813"/>
                  </a:cubicBezTo>
                  <a:lnTo>
                    <a:pt x="11715" y="30021"/>
                  </a:lnTo>
                  <a:cubicBezTo>
                    <a:pt x="11715" y="30041"/>
                    <a:pt x="11727" y="30050"/>
                    <a:pt x="11744" y="30050"/>
                  </a:cubicBezTo>
                  <a:cubicBezTo>
                    <a:pt x="11785" y="30050"/>
                    <a:pt x="11854" y="30001"/>
                    <a:pt x="11854" y="29952"/>
                  </a:cubicBezTo>
                  <a:cubicBezTo>
                    <a:pt x="11819" y="29917"/>
                    <a:pt x="11819" y="29917"/>
                    <a:pt x="11828" y="29917"/>
                  </a:cubicBezTo>
                  <a:cubicBezTo>
                    <a:pt x="11836" y="29917"/>
                    <a:pt x="11851" y="29917"/>
                    <a:pt x="11854" y="29891"/>
                  </a:cubicBezTo>
                  <a:lnTo>
                    <a:pt x="11854" y="29891"/>
                  </a:lnTo>
                  <a:cubicBezTo>
                    <a:pt x="11692" y="29748"/>
                    <a:pt x="11530" y="29628"/>
                    <a:pt x="11369" y="29467"/>
                  </a:cubicBezTo>
                  <a:lnTo>
                    <a:pt x="11369" y="29467"/>
                  </a:lnTo>
                  <a:lnTo>
                    <a:pt x="11507" y="29536"/>
                  </a:lnTo>
                  <a:cubicBezTo>
                    <a:pt x="11441" y="29485"/>
                    <a:pt x="11376" y="29434"/>
                    <a:pt x="11311" y="29382"/>
                  </a:cubicBezTo>
                  <a:lnTo>
                    <a:pt x="11311" y="29382"/>
                  </a:lnTo>
                  <a:cubicBezTo>
                    <a:pt x="11330" y="29410"/>
                    <a:pt x="11349" y="29439"/>
                    <a:pt x="11369" y="29467"/>
                  </a:cubicBezTo>
                  <a:cubicBezTo>
                    <a:pt x="11342" y="29453"/>
                    <a:pt x="11318" y="29448"/>
                    <a:pt x="11297" y="29448"/>
                  </a:cubicBezTo>
                  <a:cubicBezTo>
                    <a:pt x="11209" y="29448"/>
                    <a:pt x="11174" y="29549"/>
                    <a:pt x="11230" y="29605"/>
                  </a:cubicBezTo>
                  <a:cubicBezTo>
                    <a:pt x="11022" y="29675"/>
                    <a:pt x="10814" y="29675"/>
                    <a:pt x="10606" y="29744"/>
                  </a:cubicBezTo>
                  <a:cubicBezTo>
                    <a:pt x="10606" y="29675"/>
                    <a:pt x="10468" y="29605"/>
                    <a:pt x="10398" y="29605"/>
                  </a:cubicBezTo>
                  <a:cubicBezTo>
                    <a:pt x="10190" y="29675"/>
                    <a:pt x="10052" y="29744"/>
                    <a:pt x="9844" y="29813"/>
                  </a:cubicBezTo>
                  <a:cubicBezTo>
                    <a:pt x="9774" y="29744"/>
                    <a:pt x="9636" y="29605"/>
                    <a:pt x="9566" y="29536"/>
                  </a:cubicBezTo>
                  <a:cubicBezTo>
                    <a:pt x="9532" y="29501"/>
                    <a:pt x="9514" y="29484"/>
                    <a:pt x="9497" y="29484"/>
                  </a:cubicBezTo>
                  <a:cubicBezTo>
                    <a:pt x="9480" y="29484"/>
                    <a:pt x="9462" y="29501"/>
                    <a:pt x="9428" y="29536"/>
                  </a:cubicBezTo>
                  <a:cubicBezTo>
                    <a:pt x="8908" y="29247"/>
                    <a:pt x="8340" y="29103"/>
                    <a:pt x="7764" y="29103"/>
                  </a:cubicBezTo>
                  <a:close/>
                  <a:moveTo>
                    <a:pt x="14835" y="32517"/>
                  </a:moveTo>
                  <a:cubicBezTo>
                    <a:pt x="14873" y="32550"/>
                    <a:pt x="14912" y="32582"/>
                    <a:pt x="14951" y="32614"/>
                  </a:cubicBezTo>
                  <a:lnTo>
                    <a:pt x="14951" y="32614"/>
                  </a:lnTo>
                  <a:cubicBezTo>
                    <a:pt x="14912" y="32582"/>
                    <a:pt x="14873" y="32549"/>
                    <a:pt x="14835" y="32517"/>
                  </a:cubicBezTo>
                  <a:close/>
                  <a:moveTo>
                    <a:pt x="24470" y="32170"/>
                  </a:moveTo>
                  <a:cubicBezTo>
                    <a:pt x="24401" y="32170"/>
                    <a:pt x="24401" y="32309"/>
                    <a:pt x="24470" y="32309"/>
                  </a:cubicBezTo>
                  <a:lnTo>
                    <a:pt x="25302" y="32309"/>
                  </a:lnTo>
                  <a:cubicBezTo>
                    <a:pt x="25510" y="32309"/>
                    <a:pt x="25648" y="32378"/>
                    <a:pt x="25718" y="32517"/>
                  </a:cubicBezTo>
                  <a:cubicBezTo>
                    <a:pt x="25787" y="32586"/>
                    <a:pt x="25787" y="32655"/>
                    <a:pt x="25718" y="32725"/>
                  </a:cubicBezTo>
                  <a:cubicBezTo>
                    <a:pt x="25718" y="32863"/>
                    <a:pt x="25648" y="32933"/>
                    <a:pt x="25510" y="33002"/>
                  </a:cubicBezTo>
                  <a:cubicBezTo>
                    <a:pt x="25331" y="33136"/>
                    <a:pt x="25094" y="33213"/>
                    <a:pt x="24874" y="33213"/>
                  </a:cubicBezTo>
                  <a:cubicBezTo>
                    <a:pt x="24753" y="33213"/>
                    <a:pt x="24637" y="33190"/>
                    <a:pt x="24539" y="33141"/>
                  </a:cubicBezTo>
                  <a:cubicBezTo>
                    <a:pt x="24262" y="33002"/>
                    <a:pt x="24054" y="32794"/>
                    <a:pt x="23985" y="32586"/>
                  </a:cubicBezTo>
                  <a:lnTo>
                    <a:pt x="24193" y="32586"/>
                  </a:lnTo>
                  <a:cubicBezTo>
                    <a:pt x="24262" y="32586"/>
                    <a:pt x="24331" y="32447"/>
                    <a:pt x="24262" y="32378"/>
                  </a:cubicBezTo>
                  <a:lnTo>
                    <a:pt x="24193" y="32309"/>
                  </a:lnTo>
                  <a:cubicBezTo>
                    <a:pt x="24193" y="32309"/>
                    <a:pt x="24262" y="32239"/>
                    <a:pt x="24262" y="32170"/>
                  </a:cubicBezTo>
                  <a:close/>
                  <a:moveTo>
                    <a:pt x="12635" y="30515"/>
                  </a:moveTo>
                  <a:cubicBezTo>
                    <a:pt x="13836" y="31639"/>
                    <a:pt x="15101" y="32699"/>
                    <a:pt x="16429" y="33695"/>
                  </a:cubicBezTo>
                  <a:cubicBezTo>
                    <a:pt x="16498" y="33695"/>
                    <a:pt x="16498" y="33626"/>
                    <a:pt x="16498" y="33626"/>
                  </a:cubicBezTo>
                  <a:cubicBezTo>
                    <a:pt x="15429" y="32378"/>
                    <a:pt x="13952" y="31487"/>
                    <a:pt x="12635" y="30515"/>
                  </a:cubicBezTo>
                  <a:close/>
                  <a:moveTo>
                    <a:pt x="14951" y="32614"/>
                  </a:moveTo>
                  <a:cubicBezTo>
                    <a:pt x="15744" y="33281"/>
                    <a:pt x="16534" y="34008"/>
                    <a:pt x="17261" y="34735"/>
                  </a:cubicBezTo>
                  <a:cubicBezTo>
                    <a:pt x="17256" y="34708"/>
                    <a:pt x="17252" y="34681"/>
                    <a:pt x="17247" y="34654"/>
                  </a:cubicBezTo>
                  <a:lnTo>
                    <a:pt x="17247" y="34654"/>
                  </a:lnTo>
                  <a:cubicBezTo>
                    <a:pt x="16993" y="34305"/>
                    <a:pt x="16711" y="33977"/>
                    <a:pt x="16429" y="33695"/>
                  </a:cubicBezTo>
                  <a:cubicBezTo>
                    <a:pt x="15918" y="33312"/>
                    <a:pt x="15408" y="32988"/>
                    <a:pt x="14951" y="32614"/>
                  </a:cubicBezTo>
                  <a:close/>
                  <a:moveTo>
                    <a:pt x="18508" y="37716"/>
                  </a:moveTo>
                  <a:cubicBezTo>
                    <a:pt x="18605" y="38283"/>
                    <a:pt x="18699" y="38859"/>
                    <a:pt x="18799" y="39437"/>
                  </a:cubicBezTo>
                  <a:lnTo>
                    <a:pt x="18799" y="39437"/>
                  </a:lnTo>
                  <a:cubicBezTo>
                    <a:pt x="18701" y="38929"/>
                    <a:pt x="18605" y="38424"/>
                    <a:pt x="18508" y="37923"/>
                  </a:cubicBezTo>
                  <a:lnTo>
                    <a:pt x="18508" y="37716"/>
                  </a:lnTo>
                  <a:close/>
                  <a:moveTo>
                    <a:pt x="8411" y="1"/>
                  </a:moveTo>
                  <a:cubicBezTo>
                    <a:pt x="7702" y="1"/>
                    <a:pt x="7147" y="600"/>
                    <a:pt x="7279" y="1323"/>
                  </a:cubicBezTo>
                  <a:cubicBezTo>
                    <a:pt x="7279" y="1358"/>
                    <a:pt x="7314" y="1375"/>
                    <a:pt x="7348" y="1375"/>
                  </a:cubicBezTo>
                  <a:cubicBezTo>
                    <a:pt x="7383" y="1375"/>
                    <a:pt x="7418" y="1358"/>
                    <a:pt x="7418" y="1323"/>
                  </a:cubicBezTo>
                  <a:cubicBezTo>
                    <a:pt x="7543" y="822"/>
                    <a:pt x="7782" y="264"/>
                    <a:pt x="8287" y="264"/>
                  </a:cubicBezTo>
                  <a:cubicBezTo>
                    <a:pt x="8341" y="264"/>
                    <a:pt x="8397" y="270"/>
                    <a:pt x="8457" y="284"/>
                  </a:cubicBezTo>
                  <a:cubicBezTo>
                    <a:pt x="9012" y="422"/>
                    <a:pt x="9358" y="907"/>
                    <a:pt x="9358" y="1462"/>
                  </a:cubicBezTo>
                  <a:cubicBezTo>
                    <a:pt x="9358" y="1771"/>
                    <a:pt x="9029" y="2903"/>
                    <a:pt x="8614" y="2903"/>
                  </a:cubicBezTo>
                  <a:cubicBezTo>
                    <a:pt x="8563" y="2903"/>
                    <a:pt x="8510" y="2886"/>
                    <a:pt x="8457" y="2848"/>
                  </a:cubicBezTo>
                  <a:cubicBezTo>
                    <a:pt x="8506" y="2799"/>
                    <a:pt x="8451" y="2750"/>
                    <a:pt x="8390" y="2750"/>
                  </a:cubicBezTo>
                  <a:cubicBezTo>
                    <a:pt x="8365" y="2750"/>
                    <a:pt x="8339" y="2759"/>
                    <a:pt x="8319" y="2779"/>
                  </a:cubicBezTo>
                  <a:cubicBezTo>
                    <a:pt x="8041" y="2363"/>
                    <a:pt x="7833" y="1878"/>
                    <a:pt x="7695" y="1323"/>
                  </a:cubicBezTo>
                  <a:cubicBezTo>
                    <a:pt x="7695" y="1300"/>
                    <a:pt x="7679" y="1292"/>
                    <a:pt x="7659" y="1292"/>
                  </a:cubicBezTo>
                  <a:cubicBezTo>
                    <a:pt x="7618" y="1292"/>
                    <a:pt x="7556" y="1323"/>
                    <a:pt x="7556" y="1323"/>
                  </a:cubicBezTo>
                  <a:cubicBezTo>
                    <a:pt x="7625" y="1809"/>
                    <a:pt x="7764" y="2224"/>
                    <a:pt x="7972" y="2640"/>
                  </a:cubicBezTo>
                  <a:cubicBezTo>
                    <a:pt x="7903" y="2640"/>
                    <a:pt x="7833" y="2710"/>
                    <a:pt x="7833" y="2779"/>
                  </a:cubicBezTo>
                  <a:cubicBezTo>
                    <a:pt x="7833" y="2918"/>
                    <a:pt x="7903" y="3056"/>
                    <a:pt x="7972" y="3195"/>
                  </a:cubicBezTo>
                  <a:cubicBezTo>
                    <a:pt x="7972" y="3195"/>
                    <a:pt x="7972" y="3264"/>
                    <a:pt x="8041" y="3264"/>
                  </a:cubicBezTo>
                  <a:lnTo>
                    <a:pt x="8111" y="3264"/>
                  </a:lnTo>
                  <a:cubicBezTo>
                    <a:pt x="8319" y="3957"/>
                    <a:pt x="8457" y="4720"/>
                    <a:pt x="8596" y="5482"/>
                  </a:cubicBezTo>
                  <a:cubicBezTo>
                    <a:pt x="8111" y="4789"/>
                    <a:pt x="7625" y="4165"/>
                    <a:pt x="7071" y="3541"/>
                  </a:cubicBezTo>
                  <a:cubicBezTo>
                    <a:pt x="7210" y="3264"/>
                    <a:pt x="7279" y="3056"/>
                    <a:pt x="7279" y="2779"/>
                  </a:cubicBezTo>
                  <a:cubicBezTo>
                    <a:pt x="7348" y="2363"/>
                    <a:pt x="7210" y="2016"/>
                    <a:pt x="6932" y="1739"/>
                  </a:cubicBezTo>
                  <a:cubicBezTo>
                    <a:pt x="6589" y="1339"/>
                    <a:pt x="6104" y="1080"/>
                    <a:pt x="5555" y="1080"/>
                  </a:cubicBezTo>
                  <a:cubicBezTo>
                    <a:pt x="5439" y="1080"/>
                    <a:pt x="5320" y="1091"/>
                    <a:pt x="5199" y="1115"/>
                  </a:cubicBezTo>
                  <a:cubicBezTo>
                    <a:pt x="4645" y="1323"/>
                    <a:pt x="4645" y="1809"/>
                    <a:pt x="4783" y="2224"/>
                  </a:cubicBezTo>
                  <a:cubicBezTo>
                    <a:pt x="4783" y="2294"/>
                    <a:pt x="4783" y="2294"/>
                    <a:pt x="4783" y="2294"/>
                  </a:cubicBezTo>
                  <a:cubicBezTo>
                    <a:pt x="5031" y="2850"/>
                    <a:pt x="5775" y="3793"/>
                    <a:pt x="6523" y="3793"/>
                  </a:cubicBezTo>
                  <a:cubicBezTo>
                    <a:pt x="6613" y="3793"/>
                    <a:pt x="6704" y="3779"/>
                    <a:pt x="6794" y="3749"/>
                  </a:cubicBezTo>
                  <a:cubicBezTo>
                    <a:pt x="6863" y="3749"/>
                    <a:pt x="6932" y="3680"/>
                    <a:pt x="7002" y="3680"/>
                  </a:cubicBezTo>
                  <a:cubicBezTo>
                    <a:pt x="7625" y="4443"/>
                    <a:pt x="8180" y="5274"/>
                    <a:pt x="8735" y="6106"/>
                  </a:cubicBezTo>
                  <a:cubicBezTo>
                    <a:pt x="8665" y="6106"/>
                    <a:pt x="8665" y="6176"/>
                    <a:pt x="8735" y="6176"/>
                  </a:cubicBezTo>
                  <a:lnTo>
                    <a:pt x="9081" y="6799"/>
                  </a:lnTo>
                  <a:cubicBezTo>
                    <a:pt x="8527" y="6314"/>
                    <a:pt x="7833" y="5968"/>
                    <a:pt x="7140" y="5760"/>
                  </a:cubicBezTo>
                  <a:lnTo>
                    <a:pt x="7071" y="5760"/>
                  </a:lnTo>
                  <a:lnTo>
                    <a:pt x="6863" y="5690"/>
                  </a:lnTo>
                  <a:cubicBezTo>
                    <a:pt x="6690" y="5171"/>
                    <a:pt x="5896" y="4760"/>
                    <a:pt x="5223" y="4760"/>
                  </a:cubicBezTo>
                  <a:cubicBezTo>
                    <a:pt x="4817" y="4760"/>
                    <a:pt x="4455" y="4910"/>
                    <a:pt x="4298" y="5274"/>
                  </a:cubicBezTo>
                  <a:cubicBezTo>
                    <a:pt x="4298" y="5274"/>
                    <a:pt x="4298" y="5305"/>
                    <a:pt x="4319" y="5305"/>
                  </a:cubicBezTo>
                  <a:cubicBezTo>
                    <a:pt x="4329" y="5305"/>
                    <a:pt x="4344" y="5298"/>
                    <a:pt x="4368" y="5274"/>
                  </a:cubicBezTo>
                  <a:lnTo>
                    <a:pt x="4575" y="5205"/>
                  </a:lnTo>
                  <a:cubicBezTo>
                    <a:pt x="4783" y="5829"/>
                    <a:pt x="5269" y="6245"/>
                    <a:pt x="5893" y="6453"/>
                  </a:cubicBezTo>
                  <a:cubicBezTo>
                    <a:pt x="5985" y="6490"/>
                    <a:pt x="6078" y="6507"/>
                    <a:pt x="6170" y="6507"/>
                  </a:cubicBezTo>
                  <a:cubicBezTo>
                    <a:pt x="6420" y="6507"/>
                    <a:pt x="6660" y="6379"/>
                    <a:pt x="6863" y="6176"/>
                  </a:cubicBezTo>
                  <a:cubicBezTo>
                    <a:pt x="6932" y="6176"/>
                    <a:pt x="7002" y="6176"/>
                    <a:pt x="7071" y="6106"/>
                  </a:cubicBezTo>
                  <a:cubicBezTo>
                    <a:pt x="7833" y="6384"/>
                    <a:pt x="8596" y="6730"/>
                    <a:pt x="9220" y="7215"/>
                  </a:cubicBezTo>
                  <a:cubicBezTo>
                    <a:pt x="9220" y="7250"/>
                    <a:pt x="9237" y="7267"/>
                    <a:pt x="9254" y="7267"/>
                  </a:cubicBezTo>
                  <a:cubicBezTo>
                    <a:pt x="9272" y="7267"/>
                    <a:pt x="9289" y="7250"/>
                    <a:pt x="9289" y="7215"/>
                  </a:cubicBezTo>
                  <a:cubicBezTo>
                    <a:pt x="9774" y="8047"/>
                    <a:pt x="10190" y="8879"/>
                    <a:pt x="10537" y="9711"/>
                  </a:cubicBezTo>
                  <a:cubicBezTo>
                    <a:pt x="10190" y="9434"/>
                    <a:pt x="9705" y="9226"/>
                    <a:pt x="9289" y="9156"/>
                  </a:cubicBezTo>
                  <a:cubicBezTo>
                    <a:pt x="9289" y="9087"/>
                    <a:pt x="9289" y="9018"/>
                    <a:pt x="9220" y="9018"/>
                  </a:cubicBezTo>
                  <a:cubicBezTo>
                    <a:pt x="9081" y="9018"/>
                    <a:pt x="8943" y="9087"/>
                    <a:pt x="8873" y="9087"/>
                  </a:cubicBezTo>
                  <a:lnTo>
                    <a:pt x="8735" y="9087"/>
                  </a:lnTo>
                  <a:cubicBezTo>
                    <a:pt x="8873" y="8602"/>
                    <a:pt x="8665" y="8117"/>
                    <a:pt x="8249" y="7839"/>
                  </a:cubicBezTo>
                  <a:cubicBezTo>
                    <a:pt x="7967" y="7637"/>
                    <a:pt x="7637" y="7530"/>
                    <a:pt x="7301" y="7530"/>
                  </a:cubicBezTo>
                  <a:cubicBezTo>
                    <a:pt x="7061" y="7530"/>
                    <a:pt x="6817" y="7585"/>
                    <a:pt x="6586" y="7701"/>
                  </a:cubicBezTo>
                  <a:cubicBezTo>
                    <a:pt x="6031" y="8047"/>
                    <a:pt x="6031" y="8879"/>
                    <a:pt x="6516" y="9226"/>
                  </a:cubicBezTo>
                  <a:cubicBezTo>
                    <a:pt x="6537" y="9246"/>
                    <a:pt x="6557" y="9254"/>
                    <a:pt x="6576" y="9254"/>
                  </a:cubicBezTo>
                  <a:cubicBezTo>
                    <a:pt x="6620" y="9254"/>
                    <a:pt x="6655" y="9205"/>
                    <a:pt x="6655" y="9156"/>
                  </a:cubicBezTo>
                  <a:cubicBezTo>
                    <a:pt x="6655" y="9096"/>
                    <a:pt x="6655" y="9035"/>
                    <a:pt x="6609" y="8975"/>
                  </a:cubicBezTo>
                  <a:lnTo>
                    <a:pt x="6609" y="8975"/>
                  </a:lnTo>
                  <a:cubicBezTo>
                    <a:pt x="6916" y="9317"/>
                    <a:pt x="7364" y="9514"/>
                    <a:pt x="7849" y="9514"/>
                  </a:cubicBezTo>
                  <a:cubicBezTo>
                    <a:pt x="8026" y="9514"/>
                    <a:pt x="8207" y="9488"/>
                    <a:pt x="8388" y="9434"/>
                  </a:cubicBezTo>
                  <a:cubicBezTo>
                    <a:pt x="8492" y="9538"/>
                    <a:pt x="8613" y="9590"/>
                    <a:pt x="8735" y="9590"/>
                  </a:cubicBezTo>
                  <a:cubicBezTo>
                    <a:pt x="8856" y="9590"/>
                    <a:pt x="8977" y="9538"/>
                    <a:pt x="9081" y="9434"/>
                  </a:cubicBezTo>
                  <a:cubicBezTo>
                    <a:pt x="9705" y="9642"/>
                    <a:pt x="10329" y="9919"/>
                    <a:pt x="10814" y="10335"/>
                  </a:cubicBezTo>
                  <a:cubicBezTo>
                    <a:pt x="11230" y="11305"/>
                    <a:pt x="11715" y="12206"/>
                    <a:pt x="11993" y="13246"/>
                  </a:cubicBezTo>
                  <a:lnTo>
                    <a:pt x="11854" y="13107"/>
                  </a:lnTo>
                  <a:cubicBezTo>
                    <a:pt x="11785" y="12969"/>
                    <a:pt x="11646" y="12899"/>
                    <a:pt x="11507" y="12830"/>
                  </a:cubicBezTo>
                  <a:cubicBezTo>
                    <a:pt x="11467" y="12790"/>
                    <a:pt x="11426" y="12773"/>
                    <a:pt x="11389" y="12773"/>
                  </a:cubicBezTo>
                  <a:cubicBezTo>
                    <a:pt x="11299" y="12773"/>
                    <a:pt x="11230" y="12871"/>
                    <a:pt x="11230" y="12969"/>
                  </a:cubicBezTo>
                  <a:cubicBezTo>
                    <a:pt x="10953" y="12276"/>
                    <a:pt x="10329" y="11721"/>
                    <a:pt x="9497" y="11582"/>
                  </a:cubicBezTo>
                  <a:cubicBezTo>
                    <a:pt x="9453" y="11576"/>
                    <a:pt x="9412" y="11573"/>
                    <a:pt x="9372" y="11573"/>
                  </a:cubicBezTo>
                  <a:cubicBezTo>
                    <a:pt x="8533" y="11573"/>
                    <a:pt x="8612" y="12924"/>
                    <a:pt x="8943" y="13454"/>
                  </a:cubicBezTo>
                  <a:cubicBezTo>
                    <a:pt x="9202" y="13922"/>
                    <a:pt x="9735" y="14156"/>
                    <a:pt x="10249" y="14156"/>
                  </a:cubicBezTo>
                  <a:cubicBezTo>
                    <a:pt x="10420" y="14156"/>
                    <a:pt x="10589" y="14130"/>
                    <a:pt x="10745" y="14078"/>
                  </a:cubicBezTo>
                  <a:cubicBezTo>
                    <a:pt x="11022" y="13939"/>
                    <a:pt x="11230" y="13662"/>
                    <a:pt x="11230" y="13385"/>
                  </a:cubicBezTo>
                  <a:cubicBezTo>
                    <a:pt x="11230" y="13385"/>
                    <a:pt x="11230" y="13385"/>
                    <a:pt x="11230" y="13454"/>
                  </a:cubicBezTo>
                  <a:cubicBezTo>
                    <a:pt x="11230" y="13483"/>
                    <a:pt x="11266" y="13500"/>
                    <a:pt x="11308" y="13500"/>
                  </a:cubicBezTo>
                  <a:cubicBezTo>
                    <a:pt x="11367" y="13500"/>
                    <a:pt x="11438" y="13466"/>
                    <a:pt x="11438" y="13385"/>
                  </a:cubicBezTo>
                  <a:lnTo>
                    <a:pt x="11577" y="13454"/>
                  </a:lnTo>
                  <a:lnTo>
                    <a:pt x="11993" y="13731"/>
                  </a:lnTo>
                  <a:cubicBezTo>
                    <a:pt x="12027" y="13766"/>
                    <a:pt x="12079" y="13783"/>
                    <a:pt x="12122" y="13783"/>
                  </a:cubicBezTo>
                  <a:cubicBezTo>
                    <a:pt x="12166" y="13783"/>
                    <a:pt x="12200" y="13766"/>
                    <a:pt x="12200" y="13731"/>
                  </a:cubicBezTo>
                  <a:cubicBezTo>
                    <a:pt x="12616" y="14771"/>
                    <a:pt x="12963" y="15742"/>
                    <a:pt x="13240" y="16781"/>
                  </a:cubicBezTo>
                  <a:cubicBezTo>
                    <a:pt x="13102" y="16643"/>
                    <a:pt x="12894" y="16504"/>
                    <a:pt x="12755" y="16365"/>
                  </a:cubicBezTo>
                  <a:lnTo>
                    <a:pt x="12686" y="16365"/>
                  </a:lnTo>
                  <a:lnTo>
                    <a:pt x="12616" y="16296"/>
                  </a:lnTo>
                  <a:lnTo>
                    <a:pt x="12547" y="16157"/>
                  </a:lnTo>
                  <a:lnTo>
                    <a:pt x="12478" y="16157"/>
                  </a:lnTo>
                  <a:cubicBezTo>
                    <a:pt x="12355" y="15485"/>
                    <a:pt x="11478" y="15244"/>
                    <a:pt x="10893" y="15244"/>
                  </a:cubicBezTo>
                  <a:cubicBezTo>
                    <a:pt x="10814" y="15244"/>
                    <a:pt x="10741" y="15248"/>
                    <a:pt x="10675" y="15256"/>
                  </a:cubicBezTo>
                  <a:cubicBezTo>
                    <a:pt x="9913" y="15326"/>
                    <a:pt x="9566" y="16227"/>
                    <a:pt x="10052" y="16781"/>
                  </a:cubicBezTo>
                  <a:cubicBezTo>
                    <a:pt x="10432" y="17352"/>
                    <a:pt x="11046" y="17691"/>
                    <a:pt x="11678" y="17691"/>
                  </a:cubicBezTo>
                  <a:cubicBezTo>
                    <a:pt x="11737" y="17691"/>
                    <a:pt x="11795" y="17688"/>
                    <a:pt x="11854" y="17682"/>
                  </a:cubicBezTo>
                  <a:cubicBezTo>
                    <a:pt x="12339" y="17682"/>
                    <a:pt x="12686" y="17267"/>
                    <a:pt x="12686" y="16781"/>
                  </a:cubicBezTo>
                  <a:cubicBezTo>
                    <a:pt x="12720" y="16816"/>
                    <a:pt x="12772" y="16833"/>
                    <a:pt x="12824" y="16833"/>
                  </a:cubicBezTo>
                  <a:cubicBezTo>
                    <a:pt x="12876" y="16833"/>
                    <a:pt x="12928" y="16816"/>
                    <a:pt x="12963" y="16781"/>
                  </a:cubicBezTo>
                  <a:cubicBezTo>
                    <a:pt x="13102" y="16851"/>
                    <a:pt x="13240" y="16989"/>
                    <a:pt x="13379" y="17128"/>
                  </a:cubicBezTo>
                  <a:cubicBezTo>
                    <a:pt x="13656" y="18098"/>
                    <a:pt x="13933" y="19069"/>
                    <a:pt x="14211" y="20039"/>
                  </a:cubicBezTo>
                  <a:cubicBezTo>
                    <a:pt x="13725" y="19623"/>
                    <a:pt x="13171" y="19207"/>
                    <a:pt x="12547" y="18861"/>
                  </a:cubicBezTo>
                  <a:cubicBezTo>
                    <a:pt x="11577" y="18237"/>
                    <a:pt x="10537" y="17613"/>
                    <a:pt x="9566" y="16781"/>
                  </a:cubicBezTo>
                  <a:cubicBezTo>
                    <a:pt x="9566" y="16781"/>
                    <a:pt x="9497" y="16781"/>
                    <a:pt x="9497" y="16851"/>
                  </a:cubicBezTo>
                  <a:cubicBezTo>
                    <a:pt x="10260" y="17544"/>
                    <a:pt x="11091" y="18098"/>
                    <a:pt x="11923" y="18653"/>
                  </a:cubicBezTo>
                  <a:cubicBezTo>
                    <a:pt x="12339" y="18930"/>
                    <a:pt x="12686" y="19207"/>
                    <a:pt x="13102" y="19554"/>
                  </a:cubicBezTo>
                  <a:lnTo>
                    <a:pt x="12963" y="19485"/>
                  </a:lnTo>
                  <a:cubicBezTo>
                    <a:pt x="11577" y="18584"/>
                    <a:pt x="10329" y="17613"/>
                    <a:pt x="9012" y="16712"/>
                  </a:cubicBezTo>
                  <a:cubicBezTo>
                    <a:pt x="9081" y="16573"/>
                    <a:pt x="9081" y="16435"/>
                    <a:pt x="8943" y="16365"/>
                  </a:cubicBezTo>
                  <a:cubicBezTo>
                    <a:pt x="7972" y="15811"/>
                    <a:pt x="7695" y="14632"/>
                    <a:pt x="7348" y="13523"/>
                  </a:cubicBezTo>
                  <a:lnTo>
                    <a:pt x="7348" y="13523"/>
                  </a:lnTo>
                  <a:cubicBezTo>
                    <a:pt x="7428" y="13576"/>
                    <a:pt x="7517" y="13599"/>
                    <a:pt x="7605" y="13599"/>
                  </a:cubicBezTo>
                  <a:cubicBezTo>
                    <a:pt x="7748" y="13599"/>
                    <a:pt x="7886" y="13540"/>
                    <a:pt x="7972" y="13454"/>
                  </a:cubicBezTo>
                  <a:cubicBezTo>
                    <a:pt x="8527" y="13038"/>
                    <a:pt x="8249" y="12137"/>
                    <a:pt x="7972" y="11652"/>
                  </a:cubicBezTo>
                  <a:cubicBezTo>
                    <a:pt x="7835" y="11331"/>
                    <a:pt x="7454" y="11010"/>
                    <a:pt x="7072" y="11010"/>
                  </a:cubicBezTo>
                  <a:cubicBezTo>
                    <a:pt x="6877" y="11010"/>
                    <a:pt x="6681" y="11094"/>
                    <a:pt x="6516" y="11305"/>
                  </a:cubicBezTo>
                  <a:cubicBezTo>
                    <a:pt x="6031" y="11929"/>
                    <a:pt x="6586" y="12692"/>
                    <a:pt x="6794" y="13177"/>
                  </a:cubicBezTo>
                  <a:cubicBezTo>
                    <a:pt x="6794" y="13211"/>
                    <a:pt x="6811" y="13229"/>
                    <a:pt x="6828" y="13229"/>
                  </a:cubicBezTo>
                  <a:cubicBezTo>
                    <a:pt x="6846" y="13229"/>
                    <a:pt x="6863" y="13211"/>
                    <a:pt x="6863" y="13177"/>
                  </a:cubicBezTo>
                  <a:lnTo>
                    <a:pt x="6863" y="13107"/>
                  </a:lnTo>
                  <a:cubicBezTo>
                    <a:pt x="7002" y="13246"/>
                    <a:pt x="7140" y="13385"/>
                    <a:pt x="7279" y="13523"/>
                  </a:cubicBezTo>
                  <a:cubicBezTo>
                    <a:pt x="7348" y="14009"/>
                    <a:pt x="7556" y="14494"/>
                    <a:pt x="7695" y="14979"/>
                  </a:cubicBezTo>
                  <a:cubicBezTo>
                    <a:pt x="7764" y="15118"/>
                    <a:pt x="7833" y="15256"/>
                    <a:pt x="7903" y="15395"/>
                  </a:cubicBezTo>
                  <a:cubicBezTo>
                    <a:pt x="7625" y="15118"/>
                    <a:pt x="7279" y="14840"/>
                    <a:pt x="7071" y="14632"/>
                  </a:cubicBezTo>
                  <a:cubicBezTo>
                    <a:pt x="7071" y="14563"/>
                    <a:pt x="7071" y="14494"/>
                    <a:pt x="7002" y="14494"/>
                  </a:cubicBezTo>
                  <a:lnTo>
                    <a:pt x="6863" y="14425"/>
                  </a:lnTo>
                  <a:lnTo>
                    <a:pt x="6724" y="14286"/>
                  </a:lnTo>
                  <a:cubicBezTo>
                    <a:pt x="6447" y="13939"/>
                    <a:pt x="6170" y="13662"/>
                    <a:pt x="5823" y="13385"/>
                  </a:cubicBezTo>
                  <a:lnTo>
                    <a:pt x="5615" y="13246"/>
                  </a:lnTo>
                  <a:cubicBezTo>
                    <a:pt x="5615" y="13211"/>
                    <a:pt x="5615" y="13194"/>
                    <a:pt x="5607" y="13194"/>
                  </a:cubicBezTo>
                  <a:cubicBezTo>
                    <a:pt x="5598" y="13194"/>
                    <a:pt x="5581" y="13211"/>
                    <a:pt x="5546" y="13246"/>
                  </a:cubicBezTo>
                  <a:cubicBezTo>
                    <a:pt x="5477" y="13107"/>
                    <a:pt x="5338" y="13038"/>
                    <a:pt x="5199" y="12969"/>
                  </a:cubicBezTo>
                  <a:lnTo>
                    <a:pt x="5130" y="12969"/>
                  </a:lnTo>
                  <a:cubicBezTo>
                    <a:pt x="5199" y="12899"/>
                    <a:pt x="5269" y="12830"/>
                    <a:pt x="5199" y="12761"/>
                  </a:cubicBezTo>
                  <a:cubicBezTo>
                    <a:pt x="4783" y="11790"/>
                    <a:pt x="4506" y="10820"/>
                    <a:pt x="4506" y="9780"/>
                  </a:cubicBezTo>
                  <a:cubicBezTo>
                    <a:pt x="5199" y="8879"/>
                    <a:pt x="5615" y="7007"/>
                    <a:pt x="4090" y="6661"/>
                  </a:cubicBezTo>
                  <a:cubicBezTo>
                    <a:pt x="4059" y="6656"/>
                    <a:pt x="4029" y="6653"/>
                    <a:pt x="4001" y="6653"/>
                  </a:cubicBezTo>
                  <a:cubicBezTo>
                    <a:pt x="3644" y="6653"/>
                    <a:pt x="3461" y="7033"/>
                    <a:pt x="3397" y="7354"/>
                  </a:cubicBezTo>
                  <a:cubicBezTo>
                    <a:pt x="3328" y="7909"/>
                    <a:pt x="3536" y="8463"/>
                    <a:pt x="4021" y="8740"/>
                  </a:cubicBezTo>
                  <a:cubicBezTo>
                    <a:pt x="4021" y="9018"/>
                    <a:pt x="4090" y="9364"/>
                    <a:pt x="4160" y="9642"/>
                  </a:cubicBezTo>
                  <a:cubicBezTo>
                    <a:pt x="4160" y="9642"/>
                    <a:pt x="4229" y="9711"/>
                    <a:pt x="4229" y="9711"/>
                  </a:cubicBezTo>
                  <a:cubicBezTo>
                    <a:pt x="4229" y="10042"/>
                    <a:pt x="4179" y="10275"/>
                    <a:pt x="4036" y="10275"/>
                  </a:cubicBezTo>
                  <a:cubicBezTo>
                    <a:pt x="3939" y="10275"/>
                    <a:pt x="3800" y="10170"/>
                    <a:pt x="3605" y="9919"/>
                  </a:cubicBezTo>
                  <a:cubicBezTo>
                    <a:pt x="3189" y="9434"/>
                    <a:pt x="2843" y="8948"/>
                    <a:pt x="2496" y="8532"/>
                  </a:cubicBezTo>
                  <a:cubicBezTo>
                    <a:pt x="2565" y="8463"/>
                    <a:pt x="2565" y="8324"/>
                    <a:pt x="2565" y="8255"/>
                  </a:cubicBezTo>
                  <a:cubicBezTo>
                    <a:pt x="2843" y="7631"/>
                    <a:pt x="2635" y="6869"/>
                    <a:pt x="2080" y="6453"/>
                  </a:cubicBezTo>
                  <a:cubicBezTo>
                    <a:pt x="1838" y="6251"/>
                    <a:pt x="1548" y="6143"/>
                    <a:pt x="1253" y="6143"/>
                  </a:cubicBezTo>
                  <a:cubicBezTo>
                    <a:pt x="1041" y="6143"/>
                    <a:pt x="827" y="6198"/>
                    <a:pt x="624" y="6314"/>
                  </a:cubicBezTo>
                  <a:cubicBezTo>
                    <a:pt x="0" y="6661"/>
                    <a:pt x="208" y="7562"/>
                    <a:pt x="624" y="7978"/>
                  </a:cubicBezTo>
                  <a:cubicBezTo>
                    <a:pt x="624" y="7998"/>
                    <a:pt x="630" y="8007"/>
                    <a:pt x="639" y="8007"/>
                  </a:cubicBezTo>
                  <a:cubicBezTo>
                    <a:pt x="659" y="8007"/>
                    <a:pt x="694" y="7958"/>
                    <a:pt x="694" y="7909"/>
                  </a:cubicBezTo>
                  <a:cubicBezTo>
                    <a:pt x="624" y="7562"/>
                    <a:pt x="347" y="6869"/>
                    <a:pt x="763" y="6522"/>
                  </a:cubicBezTo>
                  <a:cubicBezTo>
                    <a:pt x="907" y="6465"/>
                    <a:pt x="1062" y="6431"/>
                    <a:pt x="1215" y="6431"/>
                  </a:cubicBezTo>
                  <a:cubicBezTo>
                    <a:pt x="1430" y="6431"/>
                    <a:pt x="1640" y="6498"/>
                    <a:pt x="1803" y="6661"/>
                  </a:cubicBezTo>
                  <a:cubicBezTo>
                    <a:pt x="2219" y="6869"/>
                    <a:pt x="2427" y="7354"/>
                    <a:pt x="2427" y="7770"/>
                  </a:cubicBezTo>
                  <a:cubicBezTo>
                    <a:pt x="2427" y="8047"/>
                    <a:pt x="2357" y="8255"/>
                    <a:pt x="2219" y="8394"/>
                  </a:cubicBezTo>
                  <a:cubicBezTo>
                    <a:pt x="2164" y="8475"/>
                    <a:pt x="2099" y="8504"/>
                    <a:pt x="2032" y="8504"/>
                  </a:cubicBezTo>
                  <a:cubicBezTo>
                    <a:pt x="1927" y="8504"/>
                    <a:pt x="1818" y="8436"/>
                    <a:pt x="1733" y="8394"/>
                  </a:cubicBezTo>
                  <a:cubicBezTo>
                    <a:pt x="1456" y="8255"/>
                    <a:pt x="1110" y="8047"/>
                    <a:pt x="832" y="7770"/>
                  </a:cubicBezTo>
                  <a:cubicBezTo>
                    <a:pt x="832" y="7770"/>
                    <a:pt x="763" y="7770"/>
                    <a:pt x="832" y="7839"/>
                  </a:cubicBezTo>
                  <a:cubicBezTo>
                    <a:pt x="1164" y="8171"/>
                    <a:pt x="1672" y="8811"/>
                    <a:pt x="2075" y="8811"/>
                  </a:cubicBezTo>
                  <a:cubicBezTo>
                    <a:pt x="2177" y="8811"/>
                    <a:pt x="2273" y="8769"/>
                    <a:pt x="2357" y="8671"/>
                  </a:cubicBezTo>
                  <a:cubicBezTo>
                    <a:pt x="2912" y="9434"/>
                    <a:pt x="3466" y="10196"/>
                    <a:pt x="4021" y="10889"/>
                  </a:cubicBezTo>
                  <a:cubicBezTo>
                    <a:pt x="4039" y="10908"/>
                    <a:pt x="4063" y="10916"/>
                    <a:pt x="4088" y="10916"/>
                  </a:cubicBezTo>
                  <a:cubicBezTo>
                    <a:pt x="4155" y="10916"/>
                    <a:pt x="4229" y="10852"/>
                    <a:pt x="4229" y="10751"/>
                  </a:cubicBezTo>
                  <a:cubicBezTo>
                    <a:pt x="4229" y="10681"/>
                    <a:pt x="4229" y="10543"/>
                    <a:pt x="4298" y="10404"/>
                  </a:cubicBezTo>
                  <a:cubicBezTo>
                    <a:pt x="4298" y="11097"/>
                    <a:pt x="4437" y="11790"/>
                    <a:pt x="4714" y="12345"/>
                  </a:cubicBezTo>
                  <a:cubicBezTo>
                    <a:pt x="4736" y="12411"/>
                    <a:pt x="4702" y="12435"/>
                    <a:pt x="4644" y="12435"/>
                  </a:cubicBezTo>
                  <a:cubicBezTo>
                    <a:pt x="4518" y="12435"/>
                    <a:pt x="4276" y="12323"/>
                    <a:pt x="4229" y="12276"/>
                  </a:cubicBezTo>
                  <a:cubicBezTo>
                    <a:pt x="3952" y="12276"/>
                    <a:pt x="3744" y="12206"/>
                    <a:pt x="3536" y="12137"/>
                  </a:cubicBezTo>
                  <a:cubicBezTo>
                    <a:pt x="3536" y="11790"/>
                    <a:pt x="3397" y="11444"/>
                    <a:pt x="3050" y="11236"/>
                  </a:cubicBezTo>
                  <a:cubicBezTo>
                    <a:pt x="2712" y="10946"/>
                    <a:pt x="2273" y="10824"/>
                    <a:pt x="1826" y="10824"/>
                  </a:cubicBezTo>
                  <a:cubicBezTo>
                    <a:pt x="1632" y="10824"/>
                    <a:pt x="1437" y="10847"/>
                    <a:pt x="1248" y="10889"/>
                  </a:cubicBezTo>
                  <a:cubicBezTo>
                    <a:pt x="694" y="11167"/>
                    <a:pt x="555" y="11790"/>
                    <a:pt x="902" y="12276"/>
                  </a:cubicBezTo>
                  <a:cubicBezTo>
                    <a:pt x="902" y="12276"/>
                    <a:pt x="971" y="12276"/>
                    <a:pt x="971" y="12206"/>
                  </a:cubicBezTo>
                  <a:cubicBezTo>
                    <a:pt x="971" y="11790"/>
                    <a:pt x="902" y="11374"/>
                    <a:pt x="1387" y="11167"/>
                  </a:cubicBezTo>
                  <a:cubicBezTo>
                    <a:pt x="1491" y="11149"/>
                    <a:pt x="1599" y="11141"/>
                    <a:pt x="1710" y="11141"/>
                  </a:cubicBezTo>
                  <a:cubicBezTo>
                    <a:pt x="2041" y="11141"/>
                    <a:pt x="2392" y="11219"/>
                    <a:pt x="2704" y="11374"/>
                  </a:cubicBezTo>
                  <a:cubicBezTo>
                    <a:pt x="2912" y="11444"/>
                    <a:pt x="3120" y="11721"/>
                    <a:pt x="3189" y="11929"/>
                  </a:cubicBezTo>
                  <a:cubicBezTo>
                    <a:pt x="3189" y="11929"/>
                    <a:pt x="3120" y="11998"/>
                    <a:pt x="3120" y="12068"/>
                  </a:cubicBezTo>
                  <a:cubicBezTo>
                    <a:pt x="3120" y="12137"/>
                    <a:pt x="3189" y="12206"/>
                    <a:pt x="3189" y="12206"/>
                  </a:cubicBezTo>
                  <a:cubicBezTo>
                    <a:pt x="3189" y="12345"/>
                    <a:pt x="3120" y="12414"/>
                    <a:pt x="3050" y="12484"/>
                  </a:cubicBezTo>
                  <a:cubicBezTo>
                    <a:pt x="2918" y="12616"/>
                    <a:pt x="2715" y="12671"/>
                    <a:pt x="2488" y="12671"/>
                  </a:cubicBezTo>
                  <a:cubicBezTo>
                    <a:pt x="2005" y="12671"/>
                    <a:pt x="1415" y="12420"/>
                    <a:pt x="1179" y="12137"/>
                  </a:cubicBezTo>
                  <a:cubicBezTo>
                    <a:pt x="1179" y="12137"/>
                    <a:pt x="1110" y="12137"/>
                    <a:pt x="1110" y="12206"/>
                  </a:cubicBezTo>
                  <a:cubicBezTo>
                    <a:pt x="1393" y="12678"/>
                    <a:pt x="1901" y="12926"/>
                    <a:pt x="2438" y="12926"/>
                  </a:cubicBezTo>
                  <a:cubicBezTo>
                    <a:pt x="2689" y="12926"/>
                    <a:pt x="2946" y="12871"/>
                    <a:pt x="3189" y="12761"/>
                  </a:cubicBezTo>
                  <a:cubicBezTo>
                    <a:pt x="3328" y="12692"/>
                    <a:pt x="3397" y="12553"/>
                    <a:pt x="3466" y="12414"/>
                  </a:cubicBezTo>
                  <a:cubicBezTo>
                    <a:pt x="3674" y="12553"/>
                    <a:pt x="3952" y="12622"/>
                    <a:pt x="4160" y="12692"/>
                  </a:cubicBezTo>
                  <a:cubicBezTo>
                    <a:pt x="4645" y="12899"/>
                    <a:pt x="5130" y="13177"/>
                    <a:pt x="5615" y="13454"/>
                  </a:cubicBezTo>
                  <a:cubicBezTo>
                    <a:pt x="5823" y="13731"/>
                    <a:pt x="6100" y="13939"/>
                    <a:pt x="6308" y="14217"/>
                  </a:cubicBezTo>
                  <a:cubicBezTo>
                    <a:pt x="6170" y="14217"/>
                    <a:pt x="6100" y="14286"/>
                    <a:pt x="6100" y="14425"/>
                  </a:cubicBezTo>
                  <a:lnTo>
                    <a:pt x="5893" y="14425"/>
                  </a:lnTo>
                  <a:cubicBezTo>
                    <a:pt x="5823" y="14425"/>
                    <a:pt x="5823" y="14494"/>
                    <a:pt x="5754" y="14563"/>
                  </a:cubicBezTo>
                  <a:lnTo>
                    <a:pt x="5615" y="14632"/>
                  </a:lnTo>
                  <a:cubicBezTo>
                    <a:pt x="5546" y="14563"/>
                    <a:pt x="5477" y="14563"/>
                    <a:pt x="5407" y="14494"/>
                  </a:cubicBezTo>
                  <a:cubicBezTo>
                    <a:pt x="5080" y="14302"/>
                    <a:pt x="4658" y="14211"/>
                    <a:pt x="4241" y="14211"/>
                  </a:cubicBezTo>
                  <a:cubicBezTo>
                    <a:pt x="3155" y="14211"/>
                    <a:pt x="2110" y="14828"/>
                    <a:pt x="2912" y="15880"/>
                  </a:cubicBezTo>
                  <a:cubicBezTo>
                    <a:pt x="3205" y="16238"/>
                    <a:pt x="3620" y="16367"/>
                    <a:pt x="4050" y="16367"/>
                  </a:cubicBezTo>
                  <a:cubicBezTo>
                    <a:pt x="4535" y="16367"/>
                    <a:pt x="5040" y="16203"/>
                    <a:pt x="5407" y="16019"/>
                  </a:cubicBezTo>
                  <a:cubicBezTo>
                    <a:pt x="5823" y="15811"/>
                    <a:pt x="6031" y="15256"/>
                    <a:pt x="5823" y="14840"/>
                  </a:cubicBezTo>
                  <a:lnTo>
                    <a:pt x="6586" y="14840"/>
                  </a:lnTo>
                  <a:cubicBezTo>
                    <a:pt x="6655" y="14840"/>
                    <a:pt x="6724" y="14771"/>
                    <a:pt x="6724" y="14702"/>
                  </a:cubicBezTo>
                  <a:cubicBezTo>
                    <a:pt x="7140" y="15118"/>
                    <a:pt x="7487" y="15464"/>
                    <a:pt x="7833" y="15880"/>
                  </a:cubicBezTo>
                  <a:cubicBezTo>
                    <a:pt x="7972" y="16088"/>
                    <a:pt x="8111" y="16227"/>
                    <a:pt x="8319" y="16435"/>
                  </a:cubicBezTo>
                  <a:lnTo>
                    <a:pt x="7418" y="16435"/>
                  </a:lnTo>
                  <a:cubicBezTo>
                    <a:pt x="7071" y="16435"/>
                    <a:pt x="6724" y="16504"/>
                    <a:pt x="6378" y="16573"/>
                  </a:cubicBezTo>
                  <a:lnTo>
                    <a:pt x="6308" y="16573"/>
                  </a:lnTo>
                  <a:cubicBezTo>
                    <a:pt x="6031" y="16643"/>
                    <a:pt x="5754" y="16712"/>
                    <a:pt x="5477" y="16851"/>
                  </a:cubicBezTo>
                  <a:cubicBezTo>
                    <a:pt x="5130" y="17059"/>
                    <a:pt x="4853" y="17267"/>
                    <a:pt x="4645" y="17613"/>
                  </a:cubicBezTo>
                  <a:cubicBezTo>
                    <a:pt x="4368" y="18306"/>
                    <a:pt x="5130" y="18861"/>
                    <a:pt x="5823" y="18861"/>
                  </a:cubicBezTo>
                  <a:cubicBezTo>
                    <a:pt x="6447" y="18792"/>
                    <a:pt x="7071" y="18445"/>
                    <a:pt x="7348" y="17821"/>
                  </a:cubicBezTo>
                  <a:cubicBezTo>
                    <a:pt x="7487" y="17475"/>
                    <a:pt x="7348" y="17059"/>
                    <a:pt x="6932" y="16851"/>
                  </a:cubicBezTo>
                  <a:lnTo>
                    <a:pt x="6932" y="16851"/>
                  </a:lnTo>
                  <a:cubicBezTo>
                    <a:pt x="7002" y="16885"/>
                    <a:pt x="7088" y="16903"/>
                    <a:pt x="7175" y="16903"/>
                  </a:cubicBezTo>
                  <a:cubicBezTo>
                    <a:pt x="7262" y="16903"/>
                    <a:pt x="7348" y="16885"/>
                    <a:pt x="7418" y="16851"/>
                  </a:cubicBezTo>
                  <a:cubicBezTo>
                    <a:pt x="7487" y="16851"/>
                    <a:pt x="7487" y="16781"/>
                    <a:pt x="7418" y="16781"/>
                  </a:cubicBezTo>
                  <a:cubicBezTo>
                    <a:pt x="7210" y="16781"/>
                    <a:pt x="6932" y="16712"/>
                    <a:pt x="6724" y="16643"/>
                  </a:cubicBezTo>
                  <a:cubicBezTo>
                    <a:pt x="6983" y="16614"/>
                    <a:pt x="7253" y="16597"/>
                    <a:pt x="7525" y="16597"/>
                  </a:cubicBezTo>
                  <a:cubicBezTo>
                    <a:pt x="7911" y="16597"/>
                    <a:pt x="8300" y="16631"/>
                    <a:pt x="8665" y="16712"/>
                  </a:cubicBezTo>
                  <a:cubicBezTo>
                    <a:pt x="8804" y="16851"/>
                    <a:pt x="8943" y="16920"/>
                    <a:pt x="9081" y="16989"/>
                  </a:cubicBezTo>
                  <a:cubicBezTo>
                    <a:pt x="9081" y="17059"/>
                    <a:pt x="9150" y="17128"/>
                    <a:pt x="9428" y="17267"/>
                  </a:cubicBezTo>
                  <a:lnTo>
                    <a:pt x="10537" y="18098"/>
                  </a:lnTo>
                  <a:lnTo>
                    <a:pt x="10814" y="18306"/>
                  </a:lnTo>
                  <a:cubicBezTo>
                    <a:pt x="10745" y="18306"/>
                    <a:pt x="10675" y="18237"/>
                    <a:pt x="10606" y="18168"/>
                  </a:cubicBezTo>
                  <a:cubicBezTo>
                    <a:pt x="10468" y="18168"/>
                    <a:pt x="10398" y="18237"/>
                    <a:pt x="10398" y="18306"/>
                  </a:cubicBezTo>
                  <a:cubicBezTo>
                    <a:pt x="10121" y="18306"/>
                    <a:pt x="9831" y="18293"/>
                    <a:pt x="9541" y="18293"/>
                  </a:cubicBezTo>
                  <a:cubicBezTo>
                    <a:pt x="8890" y="18293"/>
                    <a:pt x="8244" y="18360"/>
                    <a:pt x="7764" y="18792"/>
                  </a:cubicBezTo>
                  <a:cubicBezTo>
                    <a:pt x="7348" y="19207"/>
                    <a:pt x="7487" y="19901"/>
                    <a:pt x="8041" y="20109"/>
                  </a:cubicBezTo>
                  <a:cubicBezTo>
                    <a:pt x="8140" y="20120"/>
                    <a:pt x="8239" y="20125"/>
                    <a:pt x="8337" y="20125"/>
                  </a:cubicBezTo>
                  <a:cubicBezTo>
                    <a:pt x="8859" y="20125"/>
                    <a:pt x="9366" y="19962"/>
                    <a:pt x="9774" y="19554"/>
                  </a:cubicBezTo>
                  <a:cubicBezTo>
                    <a:pt x="10121" y="19346"/>
                    <a:pt x="10190" y="18861"/>
                    <a:pt x="9913" y="18514"/>
                  </a:cubicBezTo>
                  <a:lnTo>
                    <a:pt x="9913" y="18514"/>
                  </a:lnTo>
                  <a:lnTo>
                    <a:pt x="10606" y="18584"/>
                  </a:lnTo>
                  <a:lnTo>
                    <a:pt x="10814" y="18584"/>
                  </a:lnTo>
                  <a:cubicBezTo>
                    <a:pt x="10883" y="18584"/>
                    <a:pt x="10953" y="18514"/>
                    <a:pt x="10953" y="18445"/>
                  </a:cubicBezTo>
                  <a:cubicBezTo>
                    <a:pt x="11369" y="18792"/>
                    <a:pt x="11854" y="19069"/>
                    <a:pt x="12339" y="19415"/>
                  </a:cubicBezTo>
                  <a:lnTo>
                    <a:pt x="12963" y="19762"/>
                  </a:lnTo>
                  <a:cubicBezTo>
                    <a:pt x="12894" y="19831"/>
                    <a:pt x="12824" y="19901"/>
                    <a:pt x="12824" y="19970"/>
                  </a:cubicBezTo>
                  <a:lnTo>
                    <a:pt x="12894" y="20109"/>
                  </a:lnTo>
                  <a:cubicBezTo>
                    <a:pt x="12547" y="20317"/>
                    <a:pt x="12270" y="20594"/>
                    <a:pt x="12062" y="20871"/>
                  </a:cubicBezTo>
                  <a:lnTo>
                    <a:pt x="11854" y="20940"/>
                  </a:lnTo>
                  <a:cubicBezTo>
                    <a:pt x="11785" y="21010"/>
                    <a:pt x="11785" y="21148"/>
                    <a:pt x="11854" y="21218"/>
                  </a:cubicBezTo>
                  <a:cubicBezTo>
                    <a:pt x="11923" y="21287"/>
                    <a:pt x="11993" y="21287"/>
                    <a:pt x="11993" y="21287"/>
                  </a:cubicBezTo>
                  <a:lnTo>
                    <a:pt x="12200" y="21218"/>
                  </a:lnTo>
                  <a:cubicBezTo>
                    <a:pt x="12339" y="21218"/>
                    <a:pt x="12339" y="21079"/>
                    <a:pt x="12339" y="21010"/>
                  </a:cubicBezTo>
                  <a:lnTo>
                    <a:pt x="12478" y="20871"/>
                  </a:lnTo>
                  <a:lnTo>
                    <a:pt x="12547" y="20871"/>
                  </a:lnTo>
                  <a:cubicBezTo>
                    <a:pt x="12547" y="20802"/>
                    <a:pt x="12547" y="20802"/>
                    <a:pt x="12547" y="20802"/>
                  </a:cubicBezTo>
                  <a:cubicBezTo>
                    <a:pt x="12686" y="20594"/>
                    <a:pt x="12963" y="20386"/>
                    <a:pt x="13171" y="20247"/>
                  </a:cubicBezTo>
                  <a:cubicBezTo>
                    <a:pt x="13240" y="20247"/>
                    <a:pt x="13310" y="20178"/>
                    <a:pt x="13310" y="20109"/>
                  </a:cubicBezTo>
                  <a:cubicBezTo>
                    <a:pt x="13656" y="20386"/>
                    <a:pt x="13933" y="20663"/>
                    <a:pt x="14211" y="21079"/>
                  </a:cubicBezTo>
                  <a:cubicBezTo>
                    <a:pt x="14488" y="21495"/>
                    <a:pt x="14349" y="21634"/>
                    <a:pt x="14488" y="21772"/>
                  </a:cubicBezTo>
                  <a:cubicBezTo>
                    <a:pt x="14557" y="21980"/>
                    <a:pt x="14627" y="22119"/>
                    <a:pt x="14627" y="22327"/>
                  </a:cubicBezTo>
                  <a:cubicBezTo>
                    <a:pt x="14765" y="22812"/>
                    <a:pt x="14904" y="23297"/>
                    <a:pt x="15043" y="23783"/>
                  </a:cubicBezTo>
                  <a:cubicBezTo>
                    <a:pt x="15043" y="24268"/>
                    <a:pt x="15043" y="24753"/>
                    <a:pt x="15181" y="25238"/>
                  </a:cubicBezTo>
                  <a:cubicBezTo>
                    <a:pt x="15181" y="25273"/>
                    <a:pt x="15198" y="25290"/>
                    <a:pt x="15216" y="25290"/>
                  </a:cubicBezTo>
                  <a:cubicBezTo>
                    <a:pt x="15233" y="25290"/>
                    <a:pt x="15250" y="25273"/>
                    <a:pt x="15250" y="25238"/>
                  </a:cubicBezTo>
                  <a:cubicBezTo>
                    <a:pt x="15250" y="25169"/>
                    <a:pt x="15250" y="24892"/>
                    <a:pt x="15250" y="24684"/>
                  </a:cubicBezTo>
                  <a:cubicBezTo>
                    <a:pt x="16076" y="27984"/>
                    <a:pt x="16696" y="31352"/>
                    <a:pt x="17247" y="34654"/>
                  </a:cubicBezTo>
                  <a:lnTo>
                    <a:pt x="17247" y="34654"/>
                  </a:lnTo>
                  <a:cubicBezTo>
                    <a:pt x="17431" y="34905"/>
                    <a:pt x="17601" y="35166"/>
                    <a:pt x="17746" y="35428"/>
                  </a:cubicBezTo>
                  <a:cubicBezTo>
                    <a:pt x="18231" y="38131"/>
                    <a:pt x="18716" y="40835"/>
                    <a:pt x="19271" y="43469"/>
                  </a:cubicBezTo>
                  <a:cubicBezTo>
                    <a:pt x="19300" y="43556"/>
                    <a:pt x="19366" y="43595"/>
                    <a:pt x="19432" y="43595"/>
                  </a:cubicBezTo>
                  <a:cubicBezTo>
                    <a:pt x="19524" y="43595"/>
                    <a:pt x="19618" y="43521"/>
                    <a:pt x="19618" y="43400"/>
                  </a:cubicBezTo>
                  <a:cubicBezTo>
                    <a:pt x="19557" y="43139"/>
                    <a:pt x="19499" y="42876"/>
                    <a:pt x="19441" y="42613"/>
                  </a:cubicBezTo>
                  <a:lnTo>
                    <a:pt x="19441" y="42613"/>
                  </a:lnTo>
                  <a:cubicBezTo>
                    <a:pt x="19753" y="43853"/>
                    <a:pt x="20155" y="45058"/>
                    <a:pt x="20727" y="46172"/>
                  </a:cubicBezTo>
                  <a:cubicBezTo>
                    <a:pt x="20747" y="46193"/>
                    <a:pt x="20767" y="46201"/>
                    <a:pt x="20786" y="46201"/>
                  </a:cubicBezTo>
                  <a:cubicBezTo>
                    <a:pt x="20831" y="46201"/>
                    <a:pt x="20865" y="46152"/>
                    <a:pt x="20865" y="46103"/>
                  </a:cubicBezTo>
                  <a:cubicBezTo>
                    <a:pt x="19964" y="43330"/>
                    <a:pt x="19271" y="40488"/>
                    <a:pt x="18716" y="37577"/>
                  </a:cubicBezTo>
                  <a:cubicBezTo>
                    <a:pt x="18716" y="37438"/>
                    <a:pt x="18647" y="37230"/>
                    <a:pt x="18647" y="37092"/>
                  </a:cubicBezTo>
                  <a:cubicBezTo>
                    <a:pt x="18786" y="36260"/>
                    <a:pt x="19063" y="35359"/>
                    <a:pt x="19340" y="34527"/>
                  </a:cubicBezTo>
                  <a:lnTo>
                    <a:pt x="19618" y="34388"/>
                  </a:lnTo>
                  <a:lnTo>
                    <a:pt x="19687" y="34388"/>
                  </a:lnTo>
                  <a:cubicBezTo>
                    <a:pt x="20311" y="33903"/>
                    <a:pt x="20865" y="33418"/>
                    <a:pt x="21420" y="33002"/>
                  </a:cubicBezTo>
                  <a:cubicBezTo>
                    <a:pt x="22182" y="32794"/>
                    <a:pt x="22875" y="32517"/>
                    <a:pt x="23638" y="32378"/>
                  </a:cubicBezTo>
                  <a:lnTo>
                    <a:pt x="23777" y="32447"/>
                  </a:lnTo>
                  <a:cubicBezTo>
                    <a:pt x="23777" y="32655"/>
                    <a:pt x="23846" y="32863"/>
                    <a:pt x="23915" y="33002"/>
                  </a:cubicBezTo>
                  <a:cubicBezTo>
                    <a:pt x="24190" y="33331"/>
                    <a:pt x="24637" y="33530"/>
                    <a:pt x="25087" y="33530"/>
                  </a:cubicBezTo>
                  <a:cubicBezTo>
                    <a:pt x="25206" y="33530"/>
                    <a:pt x="25325" y="33516"/>
                    <a:pt x="25440" y="33487"/>
                  </a:cubicBezTo>
                  <a:cubicBezTo>
                    <a:pt x="25787" y="33348"/>
                    <a:pt x="26064" y="33071"/>
                    <a:pt x="26203" y="32655"/>
                  </a:cubicBezTo>
                  <a:cubicBezTo>
                    <a:pt x="26203" y="32170"/>
                    <a:pt x="25718" y="32031"/>
                    <a:pt x="25302" y="31962"/>
                  </a:cubicBezTo>
                  <a:cubicBezTo>
                    <a:pt x="25094" y="31962"/>
                    <a:pt x="24886" y="32031"/>
                    <a:pt x="24747" y="32031"/>
                  </a:cubicBezTo>
                  <a:cubicBezTo>
                    <a:pt x="24608" y="31962"/>
                    <a:pt x="24470" y="31927"/>
                    <a:pt x="24340" y="31927"/>
                  </a:cubicBezTo>
                  <a:cubicBezTo>
                    <a:pt x="24210" y="31927"/>
                    <a:pt x="24089" y="31962"/>
                    <a:pt x="23985" y="32031"/>
                  </a:cubicBezTo>
                  <a:lnTo>
                    <a:pt x="23430" y="31893"/>
                  </a:lnTo>
                  <a:cubicBezTo>
                    <a:pt x="23408" y="31885"/>
                    <a:pt x="23386" y="31882"/>
                    <a:pt x="23365" y="31882"/>
                  </a:cubicBezTo>
                  <a:cubicBezTo>
                    <a:pt x="23196" y="31882"/>
                    <a:pt x="23106" y="32116"/>
                    <a:pt x="23291" y="32239"/>
                  </a:cubicBezTo>
                  <a:cubicBezTo>
                    <a:pt x="22806" y="32378"/>
                    <a:pt x="22252" y="32517"/>
                    <a:pt x="21766" y="32725"/>
                  </a:cubicBezTo>
                  <a:cubicBezTo>
                    <a:pt x="22321" y="32170"/>
                    <a:pt x="22945" y="31685"/>
                    <a:pt x="23499" y="31130"/>
                  </a:cubicBezTo>
                  <a:cubicBezTo>
                    <a:pt x="23707" y="30922"/>
                    <a:pt x="23915" y="30645"/>
                    <a:pt x="24123" y="30368"/>
                  </a:cubicBezTo>
                  <a:cubicBezTo>
                    <a:pt x="24331" y="30298"/>
                    <a:pt x="24608" y="30229"/>
                    <a:pt x="24816" y="30091"/>
                  </a:cubicBezTo>
                  <a:cubicBezTo>
                    <a:pt x="24955" y="30091"/>
                    <a:pt x="25094" y="30021"/>
                    <a:pt x="25232" y="30021"/>
                  </a:cubicBezTo>
                  <a:cubicBezTo>
                    <a:pt x="25302" y="30091"/>
                    <a:pt x="25302" y="30091"/>
                    <a:pt x="25371" y="30160"/>
                  </a:cubicBezTo>
                  <a:cubicBezTo>
                    <a:pt x="25530" y="30372"/>
                    <a:pt x="25770" y="30462"/>
                    <a:pt x="26028" y="30462"/>
                  </a:cubicBezTo>
                  <a:cubicBezTo>
                    <a:pt x="26108" y="30462"/>
                    <a:pt x="26190" y="30453"/>
                    <a:pt x="26272" y="30437"/>
                  </a:cubicBezTo>
                  <a:cubicBezTo>
                    <a:pt x="26411" y="30437"/>
                    <a:pt x="26341" y="30229"/>
                    <a:pt x="26272" y="30160"/>
                  </a:cubicBezTo>
                  <a:cubicBezTo>
                    <a:pt x="26211" y="30180"/>
                    <a:pt x="26156" y="30189"/>
                    <a:pt x="26104" y="30189"/>
                  </a:cubicBezTo>
                  <a:cubicBezTo>
                    <a:pt x="25977" y="30189"/>
                    <a:pt x="25865" y="30140"/>
                    <a:pt x="25718" y="30091"/>
                  </a:cubicBezTo>
                  <a:cubicBezTo>
                    <a:pt x="25787" y="30021"/>
                    <a:pt x="25787" y="30021"/>
                    <a:pt x="25718" y="29952"/>
                  </a:cubicBezTo>
                  <a:cubicBezTo>
                    <a:pt x="25718" y="29883"/>
                    <a:pt x="25648" y="29813"/>
                    <a:pt x="25579" y="29813"/>
                  </a:cubicBezTo>
                  <a:cubicBezTo>
                    <a:pt x="25648" y="29675"/>
                    <a:pt x="25718" y="29605"/>
                    <a:pt x="25787" y="29467"/>
                  </a:cubicBezTo>
                  <a:cubicBezTo>
                    <a:pt x="26098" y="29094"/>
                    <a:pt x="26520" y="28832"/>
                    <a:pt x="27004" y="28832"/>
                  </a:cubicBezTo>
                  <a:cubicBezTo>
                    <a:pt x="27060" y="28832"/>
                    <a:pt x="27116" y="28836"/>
                    <a:pt x="27173" y="28843"/>
                  </a:cubicBezTo>
                  <a:cubicBezTo>
                    <a:pt x="27658" y="28843"/>
                    <a:pt x="28144" y="29120"/>
                    <a:pt x="27866" y="29605"/>
                  </a:cubicBezTo>
                  <a:cubicBezTo>
                    <a:pt x="27658" y="30160"/>
                    <a:pt x="27173" y="30229"/>
                    <a:pt x="26688" y="30506"/>
                  </a:cubicBezTo>
                  <a:cubicBezTo>
                    <a:pt x="26688" y="30506"/>
                    <a:pt x="26688" y="30576"/>
                    <a:pt x="26688" y="30576"/>
                  </a:cubicBezTo>
                  <a:cubicBezTo>
                    <a:pt x="27381" y="30576"/>
                    <a:pt x="27936" y="30160"/>
                    <a:pt x="28144" y="29536"/>
                  </a:cubicBezTo>
                  <a:cubicBezTo>
                    <a:pt x="28282" y="28843"/>
                    <a:pt x="27589" y="28565"/>
                    <a:pt x="27035" y="28496"/>
                  </a:cubicBezTo>
                  <a:cubicBezTo>
                    <a:pt x="26341" y="28565"/>
                    <a:pt x="25648" y="28912"/>
                    <a:pt x="25302" y="29605"/>
                  </a:cubicBezTo>
                  <a:cubicBezTo>
                    <a:pt x="25302" y="29605"/>
                    <a:pt x="25302" y="29605"/>
                    <a:pt x="25302" y="29675"/>
                  </a:cubicBezTo>
                  <a:cubicBezTo>
                    <a:pt x="25281" y="29654"/>
                    <a:pt x="25255" y="29646"/>
                    <a:pt x="25228" y="29646"/>
                  </a:cubicBezTo>
                  <a:cubicBezTo>
                    <a:pt x="25163" y="29646"/>
                    <a:pt x="25094" y="29695"/>
                    <a:pt x="25094" y="29744"/>
                  </a:cubicBezTo>
                  <a:cubicBezTo>
                    <a:pt x="24955" y="29813"/>
                    <a:pt x="24886" y="29813"/>
                    <a:pt x="24816" y="29813"/>
                  </a:cubicBezTo>
                  <a:cubicBezTo>
                    <a:pt x="24608" y="29883"/>
                    <a:pt x="24470" y="29952"/>
                    <a:pt x="24262" y="30021"/>
                  </a:cubicBezTo>
                  <a:cubicBezTo>
                    <a:pt x="24678" y="29397"/>
                    <a:pt x="24886" y="28773"/>
                    <a:pt x="25232" y="28080"/>
                  </a:cubicBezTo>
                  <a:cubicBezTo>
                    <a:pt x="25302" y="28080"/>
                    <a:pt x="25302" y="28011"/>
                    <a:pt x="25302" y="28011"/>
                  </a:cubicBezTo>
                  <a:lnTo>
                    <a:pt x="25302" y="27803"/>
                  </a:lnTo>
                  <a:cubicBezTo>
                    <a:pt x="25302" y="27803"/>
                    <a:pt x="25302" y="27734"/>
                    <a:pt x="25302" y="27734"/>
                  </a:cubicBezTo>
                  <a:cubicBezTo>
                    <a:pt x="25371" y="27664"/>
                    <a:pt x="25371" y="27526"/>
                    <a:pt x="25302" y="27456"/>
                  </a:cubicBezTo>
                  <a:lnTo>
                    <a:pt x="25371" y="27456"/>
                  </a:lnTo>
                  <a:cubicBezTo>
                    <a:pt x="25856" y="27248"/>
                    <a:pt x="26203" y="26763"/>
                    <a:pt x="26272" y="26209"/>
                  </a:cubicBezTo>
                  <a:cubicBezTo>
                    <a:pt x="26341" y="25654"/>
                    <a:pt x="25926" y="25169"/>
                    <a:pt x="25371" y="25169"/>
                  </a:cubicBezTo>
                  <a:cubicBezTo>
                    <a:pt x="25371" y="25238"/>
                    <a:pt x="25371" y="25238"/>
                    <a:pt x="25371" y="25308"/>
                  </a:cubicBezTo>
                  <a:cubicBezTo>
                    <a:pt x="25648" y="25585"/>
                    <a:pt x="25995" y="25654"/>
                    <a:pt x="25926" y="26139"/>
                  </a:cubicBezTo>
                  <a:cubicBezTo>
                    <a:pt x="25856" y="26486"/>
                    <a:pt x="25718" y="26833"/>
                    <a:pt x="25440" y="27040"/>
                  </a:cubicBezTo>
                  <a:cubicBezTo>
                    <a:pt x="25371" y="27040"/>
                    <a:pt x="25302" y="27110"/>
                    <a:pt x="25302" y="27110"/>
                  </a:cubicBezTo>
                  <a:cubicBezTo>
                    <a:pt x="25267" y="27040"/>
                    <a:pt x="25180" y="27006"/>
                    <a:pt x="25094" y="27006"/>
                  </a:cubicBezTo>
                  <a:cubicBezTo>
                    <a:pt x="25007" y="27006"/>
                    <a:pt x="24920" y="27040"/>
                    <a:pt x="24886" y="27110"/>
                  </a:cubicBezTo>
                  <a:cubicBezTo>
                    <a:pt x="24747" y="27110"/>
                    <a:pt x="24678" y="27040"/>
                    <a:pt x="24608" y="26902"/>
                  </a:cubicBezTo>
                  <a:cubicBezTo>
                    <a:pt x="24193" y="26486"/>
                    <a:pt x="24608" y="25377"/>
                    <a:pt x="25232" y="25377"/>
                  </a:cubicBezTo>
                  <a:cubicBezTo>
                    <a:pt x="25302" y="25377"/>
                    <a:pt x="25302" y="25238"/>
                    <a:pt x="25232" y="25238"/>
                  </a:cubicBezTo>
                  <a:cubicBezTo>
                    <a:pt x="24470" y="25238"/>
                    <a:pt x="24054" y="26070"/>
                    <a:pt x="24193" y="26763"/>
                  </a:cubicBezTo>
                  <a:cubicBezTo>
                    <a:pt x="24262" y="27110"/>
                    <a:pt x="24539" y="27387"/>
                    <a:pt x="24886" y="27456"/>
                  </a:cubicBezTo>
                  <a:cubicBezTo>
                    <a:pt x="24886" y="27664"/>
                    <a:pt x="24886" y="27803"/>
                    <a:pt x="24886" y="28011"/>
                  </a:cubicBezTo>
                  <a:cubicBezTo>
                    <a:pt x="24886" y="28011"/>
                    <a:pt x="24886" y="28080"/>
                    <a:pt x="24955" y="28080"/>
                  </a:cubicBezTo>
                  <a:cubicBezTo>
                    <a:pt x="24816" y="28219"/>
                    <a:pt x="24747" y="28358"/>
                    <a:pt x="24747" y="28496"/>
                  </a:cubicBezTo>
                  <a:cubicBezTo>
                    <a:pt x="24539" y="28912"/>
                    <a:pt x="24401" y="29328"/>
                    <a:pt x="24193" y="29813"/>
                  </a:cubicBezTo>
                  <a:cubicBezTo>
                    <a:pt x="24123" y="29952"/>
                    <a:pt x="23985" y="30021"/>
                    <a:pt x="23915" y="30160"/>
                  </a:cubicBezTo>
                  <a:cubicBezTo>
                    <a:pt x="23915" y="30229"/>
                    <a:pt x="23915" y="30229"/>
                    <a:pt x="23915" y="30298"/>
                  </a:cubicBezTo>
                  <a:cubicBezTo>
                    <a:pt x="23569" y="30784"/>
                    <a:pt x="23083" y="31269"/>
                    <a:pt x="22668" y="31754"/>
                  </a:cubicBezTo>
                  <a:cubicBezTo>
                    <a:pt x="22182" y="32170"/>
                    <a:pt x="21766" y="32517"/>
                    <a:pt x="21281" y="32933"/>
                  </a:cubicBezTo>
                  <a:cubicBezTo>
                    <a:pt x="21281" y="32933"/>
                    <a:pt x="21212" y="32933"/>
                    <a:pt x="21281" y="33002"/>
                  </a:cubicBezTo>
                  <a:lnTo>
                    <a:pt x="19756" y="34180"/>
                  </a:lnTo>
                  <a:cubicBezTo>
                    <a:pt x="19618" y="34180"/>
                    <a:pt x="19618" y="34250"/>
                    <a:pt x="19548" y="34319"/>
                  </a:cubicBezTo>
                  <a:lnTo>
                    <a:pt x="19410" y="34388"/>
                  </a:lnTo>
                  <a:cubicBezTo>
                    <a:pt x="20449" y="31754"/>
                    <a:pt x="21628" y="29120"/>
                    <a:pt x="22945" y="26555"/>
                  </a:cubicBezTo>
                  <a:lnTo>
                    <a:pt x="23014" y="26555"/>
                  </a:lnTo>
                  <a:cubicBezTo>
                    <a:pt x="23361" y="25862"/>
                    <a:pt x="23707" y="25238"/>
                    <a:pt x="24123" y="24614"/>
                  </a:cubicBezTo>
                  <a:cubicBezTo>
                    <a:pt x="24608" y="23921"/>
                    <a:pt x="25163" y="23228"/>
                    <a:pt x="25787" y="22673"/>
                  </a:cubicBezTo>
                  <a:cubicBezTo>
                    <a:pt x="25856" y="22673"/>
                    <a:pt x="25926" y="22673"/>
                    <a:pt x="25995" y="22604"/>
                  </a:cubicBezTo>
                  <a:lnTo>
                    <a:pt x="26064" y="22604"/>
                  </a:lnTo>
                  <a:cubicBezTo>
                    <a:pt x="26150" y="22775"/>
                    <a:pt x="26262" y="22894"/>
                    <a:pt x="26433" y="22894"/>
                  </a:cubicBezTo>
                  <a:cubicBezTo>
                    <a:pt x="26539" y="22894"/>
                    <a:pt x="26668" y="22849"/>
                    <a:pt x="26827" y="22743"/>
                  </a:cubicBezTo>
                  <a:cubicBezTo>
                    <a:pt x="26827" y="22743"/>
                    <a:pt x="26827" y="22673"/>
                    <a:pt x="26827" y="22673"/>
                  </a:cubicBezTo>
                  <a:cubicBezTo>
                    <a:pt x="26757" y="22691"/>
                    <a:pt x="26697" y="22699"/>
                    <a:pt x="26644" y="22699"/>
                  </a:cubicBezTo>
                  <a:cubicBezTo>
                    <a:pt x="26484" y="22699"/>
                    <a:pt x="26393" y="22621"/>
                    <a:pt x="26341" y="22465"/>
                  </a:cubicBezTo>
                  <a:cubicBezTo>
                    <a:pt x="26341" y="22396"/>
                    <a:pt x="26341" y="22396"/>
                    <a:pt x="26341" y="22327"/>
                  </a:cubicBezTo>
                  <a:cubicBezTo>
                    <a:pt x="26341" y="21980"/>
                    <a:pt x="26411" y="21703"/>
                    <a:pt x="26619" y="21426"/>
                  </a:cubicBezTo>
                  <a:cubicBezTo>
                    <a:pt x="26804" y="21241"/>
                    <a:pt x="27142" y="21056"/>
                    <a:pt x="27430" y="21056"/>
                  </a:cubicBezTo>
                  <a:cubicBezTo>
                    <a:pt x="27574" y="21056"/>
                    <a:pt x="27705" y="21102"/>
                    <a:pt x="27797" y="21218"/>
                  </a:cubicBezTo>
                  <a:cubicBezTo>
                    <a:pt x="28074" y="21495"/>
                    <a:pt x="28144" y="21911"/>
                    <a:pt x="28005" y="22327"/>
                  </a:cubicBezTo>
                  <a:cubicBezTo>
                    <a:pt x="27797" y="22812"/>
                    <a:pt x="27520" y="23228"/>
                    <a:pt x="27104" y="23505"/>
                  </a:cubicBezTo>
                  <a:cubicBezTo>
                    <a:pt x="27104" y="23575"/>
                    <a:pt x="27104" y="23644"/>
                    <a:pt x="27173" y="23644"/>
                  </a:cubicBezTo>
                  <a:cubicBezTo>
                    <a:pt x="27866" y="23367"/>
                    <a:pt x="28352" y="22743"/>
                    <a:pt x="28352" y="22050"/>
                  </a:cubicBezTo>
                  <a:cubicBezTo>
                    <a:pt x="28490" y="21495"/>
                    <a:pt x="28144" y="20940"/>
                    <a:pt x="27658" y="20732"/>
                  </a:cubicBezTo>
                  <a:cubicBezTo>
                    <a:pt x="27592" y="20720"/>
                    <a:pt x="27526" y="20715"/>
                    <a:pt x="27462" y="20715"/>
                  </a:cubicBezTo>
                  <a:cubicBezTo>
                    <a:pt x="26791" y="20715"/>
                    <a:pt x="26260" y="21342"/>
                    <a:pt x="26133" y="21911"/>
                  </a:cubicBezTo>
                  <a:cubicBezTo>
                    <a:pt x="26064" y="21980"/>
                    <a:pt x="26064" y="22050"/>
                    <a:pt x="26133" y="22119"/>
                  </a:cubicBezTo>
                  <a:lnTo>
                    <a:pt x="25995" y="22119"/>
                  </a:lnTo>
                  <a:cubicBezTo>
                    <a:pt x="25926" y="22188"/>
                    <a:pt x="25856" y="22258"/>
                    <a:pt x="25856" y="22327"/>
                  </a:cubicBezTo>
                  <a:cubicBezTo>
                    <a:pt x="25440" y="23020"/>
                    <a:pt x="24816" y="23644"/>
                    <a:pt x="24262" y="24268"/>
                  </a:cubicBezTo>
                  <a:cubicBezTo>
                    <a:pt x="24123" y="24476"/>
                    <a:pt x="24054" y="24684"/>
                    <a:pt x="23846" y="24961"/>
                  </a:cubicBezTo>
                  <a:cubicBezTo>
                    <a:pt x="24608" y="23228"/>
                    <a:pt x="25232" y="21495"/>
                    <a:pt x="25579" y="19693"/>
                  </a:cubicBezTo>
                  <a:cubicBezTo>
                    <a:pt x="25856" y="19554"/>
                    <a:pt x="26133" y="19346"/>
                    <a:pt x="26272" y="19138"/>
                  </a:cubicBezTo>
                  <a:cubicBezTo>
                    <a:pt x="26549" y="19069"/>
                    <a:pt x="26688" y="18930"/>
                    <a:pt x="26896" y="18792"/>
                  </a:cubicBezTo>
                  <a:cubicBezTo>
                    <a:pt x="26965" y="18792"/>
                    <a:pt x="26965" y="18722"/>
                    <a:pt x="26965" y="18653"/>
                  </a:cubicBezTo>
                  <a:cubicBezTo>
                    <a:pt x="27035" y="18792"/>
                    <a:pt x="27035" y="18930"/>
                    <a:pt x="27173" y="19000"/>
                  </a:cubicBezTo>
                  <a:cubicBezTo>
                    <a:pt x="27312" y="19207"/>
                    <a:pt x="27554" y="19311"/>
                    <a:pt x="27806" y="19311"/>
                  </a:cubicBezTo>
                  <a:cubicBezTo>
                    <a:pt x="28057" y="19311"/>
                    <a:pt x="28317" y="19207"/>
                    <a:pt x="28490" y="19000"/>
                  </a:cubicBezTo>
                  <a:cubicBezTo>
                    <a:pt x="28837" y="18584"/>
                    <a:pt x="29045" y="18029"/>
                    <a:pt x="28976" y="17475"/>
                  </a:cubicBezTo>
                  <a:cubicBezTo>
                    <a:pt x="28930" y="17021"/>
                    <a:pt x="28558" y="16745"/>
                    <a:pt x="28170" y="16745"/>
                  </a:cubicBezTo>
                  <a:cubicBezTo>
                    <a:pt x="27966" y="16745"/>
                    <a:pt x="27757" y="16822"/>
                    <a:pt x="27589" y="16989"/>
                  </a:cubicBezTo>
                  <a:cubicBezTo>
                    <a:pt x="27589" y="16989"/>
                    <a:pt x="27589" y="17059"/>
                    <a:pt x="27589" y="17128"/>
                  </a:cubicBezTo>
                  <a:cubicBezTo>
                    <a:pt x="27050" y="17330"/>
                    <a:pt x="26707" y="17925"/>
                    <a:pt x="26816" y="18595"/>
                  </a:cubicBezTo>
                  <a:lnTo>
                    <a:pt x="26816" y="18595"/>
                  </a:lnTo>
                  <a:cubicBezTo>
                    <a:pt x="26799" y="18555"/>
                    <a:pt x="26764" y="18538"/>
                    <a:pt x="26726" y="18538"/>
                  </a:cubicBezTo>
                  <a:cubicBezTo>
                    <a:pt x="26688" y="18538"/>
                    <a:pt x="26647" y="18555"/>
                    <a:pt x="26619" y="18584"/>
                  </a:cubicBezTo>
                  <a:cubicBezTo>
                    <a:pt x="26549" y="18584"/>
                    <a:pt x="26480" y="18653"/>
                    <a:pt x="26341" y="18722"/>
                  </a:cubicBezTo>
                  <a:cubicBezTo>
                    <a:pt x="26203" y="18792"/>
                    <a:pt x="26133" y="18861"/>
                    <a:pt x="25995" y="19000"/>
                  </a:cubicBezTo>
                  <a:cubicBezTo>
                    <a:pt x="25856" y="19138"/>
                    <a:pt x="25718" y="19277"/>
                    <a:pt x="25579" y="19415"/>
                  </a:cubicBezTo>
                  <a:cubicBezTo>
                    <a:pt x="25579" y="19207"/>
                    <a:pt x="25648" y="18930"/>
                    <a:pt x="25718" y="18722"/>
                  </a:cubicBezTo>
                  <a:cubicBezTo>
                    <a:pt x="26133" y="17890"/>
                    <a:pt x="26411" y="16989"/>
                    <a:pt x="26549" y="16088"/>
                  </a:cubicBezTo>
                  <a:cubicBezTo>
                    <a:pt x="26688" y="16157"/>
                    <a:pt x="26757" y="16227"/>
                    <a:pt x="26896" y="16227"/>
                  </a:cubicBezTo>
                  <a:cubicBezTo>
                    <a:pt x="26965" y="16227"/>
                    <a:pt x="26965" y="16157"/>
                    <a:pt x="26896" y="16157"/>
                  </a:cubicBezTo>
                  <a:cubicBezTo>
                    <a:pt x="26757" y="16019"/>
                    <a:pt x="26619" y="15880"/>
                    <a:pt x="26549" y="15742"/>
                  </a:cubicBezTo>
                  <a:lnTo>
                    <a:pt x="26549" y="15603"/>
                  </a:lnTo>
                  <a:cubicBezTo>
                    <a:pt x="26549" y="15603"/>
                    <a:pt x="26480" y="15534"/>
                    <a:pt x="26480" y="15534"/>
                  </a:cubicBezTo>
                  <a:cubicBezTo>
                    <a:pt x="26341" y="15118"/>
                    <a:pt x="26411" y="14702"/>
                    <a:pt x="26619" y="14355"/>
                  </a:cubicBezTo>
                  <a:cubicBezTo>
                    <a:pt x="26732" y="14073"/>
                    <a:pt x="27074" y="13745"/>
                    <a:pt x="27422" y="13745"/>
                  </a:cubicBezTo>
                  <a:cubicBezTo>
                    <a:pt x="27501" y="13745"/>
                    <a:pt x="27581" y="13762"/>
                    <a:pt x="27658" y="13801"/>
                  </a:cubicBezTo>
                  <a:cubicBezTo>
                    <a:pt x="28005" y="14078"/>
                    <a:pt x="28144" y="14425"/>
                    <a:pt x="28144" y="14840"/>
                  </a:cubicBezTo>
                  <a:cubicBezTo>
                    <a:pt x="28074" y="15326"/>
                    <a:pt x="27866" y="15811"/>
                    <a:pt x="27451" y="16157"/>
                  </a:cubicBezTo>
                  <a:cubicBezTo>
                    <a:pt x="27451" y="16157"/>
                    <a:pt x="27451" y="16296"/>
                    <a:pt x="27589" y="16296"/>
                  </a:cubicBezTo>
                  <a:cubicBezTo>
                    <a:pt x="28629" y="15811"/>
                    <a:pt x="28837" y="13870"/>
                    <a:pt x="27658" y="13454"/>
                  </a:cubicBezTo>
                  <a:cubicBezTo>
                    <a:pt x="27559" y="13421"/>
                    <a:pt x="27463" y="13406"/>
                    <a:pt x="27371" y="13406"/>
                  </a:cubicBezTo>
                  <a:cubicBezTo>
                    <a:pt x="26495" y="13406"/>
                    <a:pt x="25952" y="14794"/>
                    <a:pt x="26203" y="15672"/>
                  </a:cubicBezTo>
                  <a:lnTo>
                    <a:pt x="26203" y="16504"/>
                  </a:lnTo>
                  <a:cubicBezTo>
                    <a:pt x="26203" y="16573"/>
                    <a:pt x="26203" y="16573"/>
                    <a:pt x="26203" y="16573"/>
                  </a:cubicBezTo>
                  <a:cubicBezTo>
                    <a:pt x="26064" y="17128"/>
                    <a:pt x="25926" y="17613"/>
                    <a:pt x="25718" y="18098"/>
                  </a:cubicBezTo>
                  <a:cubicBezTo>
                    <a:pt x="25787" y="16851"/>
                    <a:pt x="25787" y="15603"/>
                    <a:pt x="25579" y="14425"/>
                  </a:cubicBezTo>
                  <a:cubicBezTo>
                    <a:pt x="25648" y="14355"/>
                    <a:pt x="25648" y="14286"/>
                    <a:pt x="25648" y="14217"/>
                  </a:cubicBezTo>
                  <a:lnTo>
                    <a:pt x="25648" y="14147"/>
                  </a:lnTo>
                  <a:cubicBezTo>
                    <a:pt x="25648" y="14078"/>
                    <a:pt x="25579" y="13939"/>
                    <a:pt x="25579" y="13870"/>
                  </a:cubicBezTo>
                  <a:cubicBezTo>
                    <a:pt x="25718" y="13731"/>
                    <a:pt x="25787" y="13523"/>
                    <a:pt x="25787" y="13385"/>
                  </a:cubicBezTo>
                  <a:cubicBezTo>
                    <a:pt x="25856" y="12761"/>
                    <a:pt x="25648" y="12206"/>
                    <a:pt x="25302" y="11721"/>
                  </a:cubicBezTo>
                  <a:cubicBezTo>
                    <a:pt x="25153" y="11512"/>
                    <a:pt x="24940" y="11419"/>
                    <a:pt x="24728" y="11419"/>
                  </a:cubicBezTo>
                  <a:cubicBezTo>
                    <a:pt x="24449" y="11419"/>
                    <a:pt x="24172" y="11583"/>
                    <a:pt x="24054" y="11860"/>
                  </a:cubicBezTo>
                  <a:cubicBezTo>
                    <a:pt x="24054" y="11909"/>
                    <a:pt x="24054" y="11958"/>
                    <a:pt x="24078" y="11958"/>
                  </a:cubicBezTo>
                  <a:cubicBezTo>
                    <a:pt x="24089" y="11958"/>
                    <a:pt x="24103" y="11949"/>
                    <a:pt x="24123" y="11929"/>
                  </a:cubicBezTo>
                  <a:cubicBezTo>
                    <a:pt x="24309" y="11818"/>
                    <a:pt x="24474" y="11746"/>
                    <a:pt x="24631" y="11746"/>
                  </a:cubicBezTo>
                  <a:cubicBezTo>
                    <a:pt x="24767" y="11746"/>
                    <a:pt x="24895" y="11800"/>
                    <a:pt x="25024" y="11929"/>
                  </a:cubicBezTo>
                  <a:cubicBezTo>
                    <a:pt x="25302" y="12276"/>
                    <a:pt x="25440" y="12622"/>
                    <a:pt x="25510" y="13038"/>
                  </a:cubicBezTo>
                  <a:cubicBezTo>
                    <a:pt x="25510" y="13107"/>
                    <a:pt x="25510" y="13315"/>
                    <a:pt x="25510" y="13454"/>
                  </a:cubicBezTo>
                  <a:cubicBezTo>
                    <a:pt x="25469" y="13413"/>
                    <a:pt x="25428" y="13397"/>
                    <a:pt x="25391" y="13397"/>
                  </a:cubicBezTo>
                  <a:cubicBezTo>
                    <a:pt x="25302" y="13397"/>
                    <a:pt x="25232" y="13495"/>
                    <a:pt x="25232" y="13593"/>
                  </a:cubicBezTo>
                  <a:lnTo>
                    <a:pt x="25232" y="13662"/>
                  </a:lnTo>
                  <a:lnTo>
                    <a:pt x="25163" y="13662"/>
                  </a:lnTo>
                  <a:cubicBezTo>
                    <a:pt x="24470" y="13385"/>
                    <a:pt x="24123" y="12484"/>
                    <a:pt x="24608" y="11860"/>
                  </a:cubicBezTo>
                  <a:cubicBezTo>
                    <a:pt x="24608" y="11811"/>
                    <a:pt x="24574" y="11762"/>
                    <a:pt x="24529" y="11762"/>
                  </a:cubicBezTo>
                  <a:cubicBezTo>
                    <a:pt x="24510" y="11762"/>
                    <a:pt x="24490" y="11770"/>
                    <a:pt x="24470" y="11790"/>
                  </a:cubicBezTo>
                  <a:cubicBezTo>
                    <a:pt x="24123" y="11998"/>
                    <a:pt x="24123" y="12553"/>
                    <a:pt x="24193" y="12969"/>
                  </a:cubicBezTo>
                  <a:cubicBezTo>
                    <a:pt x="24262" y="13385"/>
                    <a:pt x="24539" y="13731"/>
                    <a:pt x="24955" y="13870"/>
                  </a:cubicBezTo>
                  <a:cubicBezTo>
                    <a:pt x="25024" y="13939"/>
                    <a:pt x="25163" y="13939"/>
                    <a:pt x="25302" y="13939"/>
                  </a:cubicBezTo>
                  <a:cubicBezTo>
                    <a:pt x="25302" y="14009"/>
                    <a:pt x="25302" y="14009"/>
                    <a:pt x="25302" y="14009"/>
                  </a:cubicBezTo>
                  <a:lnTo>
                    <a:pt x="25302" y="14147"/>
                  </a:lnTo>
                  <a:lnTo>
                    <a:pt x="25302" y="14217"/>
                  </a:lnTo>
                  <a:cubicBezTo>
                    <a:pt x="25302" y="14286"/>
                    <a:pt x="25302" y="14355"/>
                    <a:pt x="25371" y="14355"/>
                  </a:cubicBezTo>
                  <a:cubicBezTo>
                    <a:pt x="25371" y="14494"/>
                    <a:pt x="25371" y="14563"/>
                    <a:pt x="25440" y="14702"/>
                  </a:cubicBezTo>
                  <a:cubicBezTo>
                    <a:pt x="25510" y="15326"/>
                    <a:pt x="25579" y="15950"/>
                    <a:pt x="25579" y="16573"/>
                  </a:cubicBezTo>
                  <a:cubicBezTo>
                    <a:pt x="25579" y="17197"/>
                    <a:pt x="25579" y="17821"/>
                    <a:pt x="25510" y="18445"/>
                  </a:cubicBezTo>
                  <a:lnTo>
                    <a:pt x="25371" y="18722"/>
                  </a:lnTo>
                  <a:cubicBezTo>
                    <a:pt x="25302" y="18029"/>
                    <a:pt x="25094" y="17405"/>
                    <a:pt x="24747" y="16851"/>
                  </a:cubicBezTo>
                  <a:cubicBezTo>
                    <a:pt x="24747" y="16851"/>
                    <a:pt x="24747" y="16781"/>
                    <a:pt x="24747" y="16781"/>
                  </a:cubicBezTo>
                  <a:cubicBezTo>
                    <a:pt x="24747" y="16781"/>
                    <a:pt x="24747" y="16712"/>
                    <a:pt x="24747" y="16712"/>
                  </a:cubicBezTo>
                  <a:cubicBezTo>
                    <a:pt x="24747" y="16712"/>
                    <a:pt x="24747" y="16643"/>
                    <a:pt x="24747" y="16643"/>
                  </a:cubicBezTo>
                  <a:lnTo>
                    <a:pt x="24747" y="16573"/>
                  </a:lnTo>
                  <a:cubicBezTo>
                    <a:pt x="25143" y="15717"/>
                    <a:pt x="24097" y="14484"/>
                    <a:pt x="23218" y="14484"/>
                  </a:cubicBezTo>
                  <a:cubicBezTo>
                    <a:pt x="23173" y="14484"/>
                    <a:pt x="23128" y="14487"/>
                    <a:pt x="23083" y="14494"/>
                  </a:cubicBezTo>
                  <a:cubicBezTo>
                    <a:pt x="23014" y="14494"/>
                    <a:pt x="23014" y="14632"/>
                    <a:pt x="23083" y="14632"/>
                  </a:cubicBezTo>
                  <a:cubicBezTo>
                    <a:pt x="23777" y="14840"/>
                    <a:pt x="24678" y="15603"/>
                    <a:pt x="24470" y="16365"/>
                  </a:cubicBezTo>
                  <a:cubicBezTo>
                    <a:pt x="24470" y="16573"/>
                    <a:pt x="24262" y="16573"/>
                    <a:pt x="24054" y="16643"/>
                  </a:cubicBezTo>
                  <a:cubicBezTo>
                    <a:pt x="23846" y="16643"/>
                    <a:pt x="23638" y="16296"/>
                    <a:pt x="23499" y="16088"/>
                  </a:cubicBezTo>
                  <a:cubicBezTo>
                    <a:pt x="23291" y="15742"/>
                    <a:pt x="23083" y="15326"/>
                    <a:pt x="23014" y="14910"/>
                  </a:cubicBezTo>
                  <a:cubicBezTo>
                    <a:pt x="23014" y="14875"/>
                    <a:pt x="22997" y="14858"/>
                    <a:pt x="22979" y="14858"/>
                  </a:cubicBezTo>
                  <a:cubicBezTo>
                    <a:pt x="22962" y="14858"/>
                    <a:pt x="22945" y="14875"/>
                    <a:pt x="22945" y="14910"/>
                  </a:cubicBezTo>
                  <a:cubicBezTo>
                    <a:pt x="22945" y="15534"/>
                    <a:pt x="23153" y="16088"/>
                    <a:pt x="23499" y="16573"/>
                  </a:cubicBezTo>
                  <a:cubicBezTo>
                    <a:pt x="23652" y="16776"/>
                    <a:pt x="23915" y="16905"/>
                    <a:pt x="24182" y="16905"/>
                  </a:cubicBezTo>
                  <a:cubicBezTo>
                    <a:pt x="24279" y="16905"/>
                    <a:pt x="24377" y="16888"/>
                    <a:pt x="24470" y="16851"/>
                  </a:cubicBezTo>
                  <a:lnTo>
                    <a:pt x="24470" y="16920"/>
                  </a:lnTo>
                  <a:cubicBezTo>
                    <a:pt x="24470" y="16989"/>
                    <a:pt x="24539" y="17128"/>
                    <a:pt x="24539" y="17197"/>
                  </a:cubicBezTo>
                  <a:cubicBezTo>
                    <a:pt x="24539" y="17246"/>
                    <a:pt x="24608" y="17295"/>
                    <a:pt x="24698" y="17295"/>
                  </a:cubicBezTo>
                  <a:cubicBezTo>
                    <a:pt x="24735" y="17295"/>
                    <a:pt x="24776" y="17287"/>
                    <a:pt x="24816" y="17267"/>
                  </a:cubicBezTo>
                  <a:cubicBezTo>
                    <a:pt x="25024" y="17821"/>
                    <a:pt x="25232" y="18445"/>
                    <a:pt x="25232" y="19069"/>
                  </a:cubicBezTo>
                  <a:cubicBezTo>
                    <a:pt x="25232" y="19138"/>
                    <a:pt x="25232" y="19207"/>
                    <a:pt x="25232" y="19207"/>
                  </a:cubicBezTo>
                  <a:cubicBezTo>
                    <a:pt x="25232" y="19277"/>
                    <a:pt x="25232" y="19346"/>
                    <a:pt x="25232" y="19415"/>
                  </a:cubicBezTo>
                  <a:cubicBezTo>
                    <a:pt x="25163" y="19415"/>
                    <a:pt x="25163" y="19623"/>
                    <a:pt x="25232" y="19623"/>
                  </a:cubicBezTo>
                  <a:cubicBezTo>
                    <a:pt x="25232" y="19762"/>
                    <a:pt x="25232" y="19901"/>
                    <a:pt x="25163" y="20039"/>
                  </a:cubicBezTo>
                  <a:cubicBezTo>
                    <a:pt x="24886" y="21287"/>
                    <a:pt x="24470" y="22535"/>
                    <a:pt x="23985" y="23644"/>
                  </a:cubicBezTo>
                  <a:cubicBezTo>
                    <a:pt x="23985" y="23575"/>
                    <a:pt x="24054" y="23436"/>
                    <a:pt x="24054" y="23367"/>
                  </a:cubicBezTo>
                  <a:cubicBezTo>
                    <a:pt x="24054" y="23297"/>
                    <a:pt x="24054" y="23297"/>
                    <a:pt x="24054" y="23297"/>
                  </a:cubicBezTo>
                  <a:lnTo>
                    <a:pt x="24054" y="23159"/>
                  </a:lnTo>
                  <a:cubicBezTo>
                    <a:pt x="24123" y="22951"/>
                    <a:pt x="24193" y="22743"/>
                    <a:pt x="24262" y="22535"/>
                  </a:cubicBezTo>
                  <a:cubicBezTo>
                    <a:pt x="24262" y="22535"/>
                    <a:pt x="24231" y="22504"/>
                    <a:pt x="24211" y="22504"/>
                  </a:cubicBezTo>
                  <a:cubicBezTo>
                    <a:pt x="24200" y="22504"/>
                    <a:pt x="24193" y="22512"/>
                    <a:pt x="24193" y="22535"/>
                  </a:cubicBezTo>
                  <a:lnTo>
                    <a:pt x="24123" y="22743"/>
                  </a:lnTo>
                  <a:cubicBezTo>
                    <a:pt x="24123" y="22188"/>
                    <a:pt x="24123" y="21634"/>
                    <a:pt x="24123" y="21079"/>
                  </a:cubicBezTo>
                  <a:lnTo>
                    <a:pt x="24123" y="21010"/>
                  </a:lnTo>
                  <a:cubicBezTo>
                    <a:pt x="24054" y="20802"/>
                    <a:pt x="24054" y="20594"/>
                    <a:pt x="23985" y="20455"/>
                  </a:cubicBezTo>
                  <a:cubicBezTo>
                    <a:pt x="24054" y="20317"/>
                    <a:pt x="24193" y="20178"/>
                    <a:pt x="24262" y="20039"/>
                  </a:cubicBezTo>
                  <a:cubicBezTo>
                    <a:pt x="24470" y="19693"/>
                    <a:pt x="24539" y="19277"/>
                    <a:pt x="24470" y="18861"/>
                  </a:cubicBezTo>
                  <a:cubicBezTo>
                    <a:pt x="24341" y="18283"/>
                    <a:pt x="23796" y="17883"/>
                    <a:pt x="23220" y="17883"/>
                  </a:cubicBezTo>
                  <a:cubicBezTo>
                    <a:pt x="23174" y="17883"/>
                    <a:pt x="23129" y="17885"/>
                    <a:pt x="23083" y="17890"/>
                  </a:cubicBezTo>
                  <a:cubicBezTo>
                    <a:pt x="22806" y="17890"/>
                    <a:pt x="22598" y="18029"/>
                    <a:pt x="22390" y="18237"/>
                  </a:cubicBezTo>
                  <a:cubicBezTo>
                    <a:pt x="22252" y="18584"/>
                    <a:pt x="22252" y="18930"/>
                    <a:pt x="22390" y="19207"/>
                  </a:cubicBezTo>
                  <a:cubicBezTo>
                    <a:pt x="22390" y="19242"/>
                    <a:pt x="22425" y="19259"/>
                    <a:pt x="22460" y="19259"/>
                  </a:cubicBezTo>
                  <a:cubicBezTo>
                    <a:pt x="22494" y="19259"/>
                    <a:pt x="22529" y="19242"/>
                    <a:pt x="22529" y="19207"/>
                  </a:cubicBezTo>
                  <a:cubicBezTo>
                    <a:pt x="22529" y="19207"/>
                    <a:pt x="22529" y="19138"/>
                    <a:pt x="22529" y="19069"/>
                  </a:cubicBezTo>
                  <a:cubicBezTo>
                    <a:pt x="22598" y="19623"/>
                    <a:pt x="22806" y="20594"/>
                    <a:pt x="23430" y="20732"/>
                  </a:cubicBezTo>
                  <a:cubicBezTo>
                    <a:pt x="23499" y="20732"/>
                    <a:pt x="23638" y="20732"/>
                    <a:pt x="23707" y="20663"/>
                  </a:cubicBezTo>
                  <a:lnTo>
                    <a:pt x="23707" y="20732"/>
                  </a:lnTo>
                  <a:cubicBezTo>
                    <a:pt x="23707" y="20732"/>
                    <a:pt x="23777" y="20802"/>
                    <a:pt x="23777" y="20802"/>
                  </a:cubicBezTo>
                  <a:cubicBezTo>
                    <a:pt x="23846" y="21634"/>
                    <a:pt x="23777" y="22465"/>
                    <a:pt x="23777" y="23297"/>
                  </a:cubicBezTo>
                  <a:cubicBezTo>
                    <a:pt x="23569" y="23921"/>
                    <a:pt x="23361" y="24545"/>
                    <a:pt x="23153" y="25169"/>
                  </a:cubicBezTo>
                  <a:cubicBezTo>
                    <a:pt x="22945" y="25654"/>
                    <a:pt x="22668" y="26139"/>
                    <a:pt x="22460" y="26625"/>
                  </a:cubicBezTo>
                  <a:cubicBezTo>
                    <a:pt x="22390" y="26694"/>
                    <a:pt x="22390" y="26763"/>
                    <a:pt x="22321" y="26833"/>
                  </a:cubicBezTo>
                  <a:cubicBezTo>
                    <a:pt x="21905" y="27595"/>
                    <a:pt x="21350" y="28288"/>
                    <a:pt x="20935" y="28981"/>
                  </a:cubicBezTo>
                  <a:cubicBezTo>
                    <a:pt x="20889" y="29027"/>
                    <a:pt x="20843" y="29073"/>
                    <a:pt x="20818" y="29138"/>
                  </a:cubicBezTo>
                  <a:lnTo>
                    <a:pt x="20818" y="29138"/>
                  </a:lnTo>
                  <a:cubicBezTo>
                    <a:pt x="20866" y="28832"/>
                    <a:pt x="20873" y="28525"/>
                    <a:pt x="20935" y="28219"/>
                  </a:cubicBezTo>
                  <a:cubicBezTo>
                    <a:pt x="20935" y="27248"/>
                    <a:pt x="20796" y="26278"/>
                    <a:pt x="20519" y="25308"/>
                  </a:cubicBezTo>
                  <a:cubicBezTo>
                    <a:pt x="20548" y="25044"/>
                    <a:pt x="20590" y="24780"/>
                    <a:pt x="20644" y="24516"/>
                  </a:cubicBezTo>
                  <a:lnTo>
                    <a:pt x="20644" y="24516"/>
                  </a:lnTo>
                  <a:cubicBezTo>
                    <a:pt x="20624" y="24313"/>
                    <a:pt x="20588" y="24100"/>
                    <a:pt x="20588" y="23852"/>
                  </a:cubicBezTo>
                  <a:cubicBezTo>
                    <a:pt x="20588" y="23852"/>
                    <a:pt x="20657" y="23852"/>
                    <a:pt x="20657" y="23783"/>
                  </a:cubicBezTo>
                  <a:cubicBezTo>
                    <a:pt x="20588" y="23575"/>
                    <a:pt x="20588" y="23367"/>
                    <a:pt x="20519" y="23159"/>
                  </a:cubicBezTo>
                  <a:cubicBezTo>
                    <a:pt x="20519" y="22743"/>
                    <a:pt x="20449" y="22396"/>
                    <a:pt x="20449" y="21980"/>
                  </a:cubicBezTo>
                  <a:cubicBezTo>
                    <a:pt x="20380" y="21495"/>
                    <a:pt x="20380" y="21010"/>
                    <a:pt x="20449" y="20525"/>
                  </a:cubicBezTo>
                  <a:cubicBezTo>
                    <a:pt x="20449" y="20525"/>
                    <a:pt x="20519" y="20039"/>
                    <a:pt x="20588" y="19623"/>
                  </a:cubicBezTo>
                  <a:lnTo>
                    <a:pt x="20588" y="19831"/>
                  </a:lnTo>
                  <a:cubicBezTo>
                    <a:pt x="20588" y="19866"/>
                    <a:pt x="20640" y="19883"/>
                    <a:pt x="20692" y="19883"/>
                  </a:cubicBezTo>
                  <a:cubicBezTo>
                    <a:pt x="20744" y="19883"/>
                    <a:pt x="20796" y="19866"/>
                    <a:pt x="20796" y="19831"/>
                  </a:cubicBezTo>
                  <a:cubicBezTo>
                    <a:pt x="20796" y="19693"/>
                    <a:pt x="20865" y="19554"/>
                    <a:pt x="20865" y="19415"/>
                  </a:cubicBezTo>
                  <a:lnTo>
                    <a:pt x="21004" y="19415"/>
                  </a:lnTo>
                  <a:cubicBezTo>
                    <a:pt x="21036" y="19419"/>
                    <a:pt x="21067" y="19421"/>
                    <a:pt x="21098" y="19421"/>
                  </a:cubicBezTo>
                  <a:cubicBezTo>
                    <a:pt x="21606" y="19421"/>
                    <a:pt x="21986" y="18902"/>
                    <a:pt x="22182" y="18445"/>
                  </a:cubicBezTo>
                  <a:cubicBezTo>
                    <a:pt x="22390" y="17960"/>
                    <a:pt x="22182" y="16989"/>
                    <a:pt x="21489" y="16851"/>
                  </a:cubicBezTo>
                  <a:cubicBezTo>
                    <a:pt x="21489" y="16851"/>
                    <a:pt x="21420" y="16851"/>
                    <a:pt x="21420" y="16920"/>
                  </a:cubicBezTo>
                  <a:cubicBezTo>
                    <a:pt x="21386" y="16887"/>
                    <a:pt x="21349" y="16873"/>
                    <a:pt x="21311" y="16873"/>
                  </a:cubicBezTo>
                  <a:cubicBezTo>
                    <a:pt x="21189" y="16873"/>
                    <a:pt x="21057" y="17006"/>
                    <a:pt x="21004" y="17059"/>
                  </a:cubicBezTo>
                  <a:cubicBezTo>
                    <a:pt x="20727" y="17336"/>
                    <a:pt x="20449" y="17682"/>
                    <a:pt x="20311" y="18029"/>
                  </a:cubicBezTo>
                  <a:cubicBezTo>
                    <a:pt x="20172" y="18445"/>
                    <a:pt x="20241" y="18861"/>
                    <a:pt x="20519" y="19207"/>
                  </a:cubicBezTo>
                  <a:cubicBezTo>
                    <a:pt x="20172" y="20178"/>
                    <a:pt x="20033" y="21218"/>
                    <a:pt x="20172" y="22258"/>
                  </a:cubicBezTo>
                  <a:cubicBezTo>
                    <a:pt x="20033" y="21911"/>
                    <a:pt x="19825" y="21495"/>
                    <a:pt x="19687" y="21148"/>
                  </a:cubicBezTo>
                  <a:cubicBezTo>
                    <a:pt x="19964" y="20594"/>
                    <a:pt x="19895" y="19831"/>
                    <a:pt x="19479" y="19346"/>
                  </a:cubicBezTo>
                  <a:cubicBezTo>
                    <a:pt x="19214" y="18976"/>
                    <a:pt x="18707" y="18605"/>
                    <a:pt x="18204" y="18605"/>
                  </a:cubicBezTo>
                  <a:cubicBezTo>
                    <a:pt x="18048" y="18605"/>
                    <a:pt x="17893" y="18640"/>
                    <a:pt x="17746" y="18722"/>
                  </a:cubicBezTo>
                  <a:cubicBezTo>
                    <a:pt x="17053" y="19069"/>
                    <a:pt x="17261" y="20247"/>
                    <a:pt x="17607" y="20802"/>
                  </a:cubicBezTo>
                  <a:cubicBezTo>
                    <a:pt x="17861" y="21140"/>
                    <a:pt x="18268" y="21426"/>
                    <a:pt x="18626" y="21426"/>
                  </a:cubicBezTo>
                  <a:cubicBezTo>
                    <a:pt x="18856" y="21426"/>
                    <a:pt x="19066" y="21308"/>
                    <a:pt x="19202" y="21010"/>
                  </a:cubicBezTo>
                  <a:lnTo>
                    <a:pt x="19202" y="21010"/>
                  </a:lnTo>
                  <a:cubicBezTo>
                    <a:pt x="19061" y="21231"/>
                    <a:pt x="18902" y="21318"/>
                    <a:pt x="18741" y="21318"/>
                  </a:cubicBezTo>
                  <a:cubicBezTo>
                    <a:pt x="18349" y="21318"/>
                    <a:pt x="17943" y="20799"/>
                    <a:pt x="17746" y="20455"/>
                  </a:cubicBezTo>
                  <a:cubicBezTo>
                    <a:pt x="17469" y="19970"/>
                    <a:pt x="17538" y="19138"/>
                    <a:pt x="18162" y="19000"/>
                  </a:cubicBezTo>
                  <a:cubicBezTo>
                    <a:pt x="18189" y="18995"/>
                    <a:pt x="18216" y="18993"/>
                    <a:pt x="18244" y="18993"/>
                  </a:cubicBezTo>
                  <a:cubicBezTo>
                    <a:pt x="18640" y="18993"/>
                    <a:pt x="19081" y="19438"/>
                    <a:pt x="19340" y="19762"/>
                  </a:cubicBezTo>
                  <a:cubicBezTo>
                    <a:pt x="19548" y="20109"/>
                    <a:pt x="19618" y="20525"/>
                    <a:pt x="19548" y="20871"/>
                  </a:cubicBezTo>
                  <a:lnTo>
                    <a:pt x="19479" y="20871"/>
                  </a:lnTo>
                  <a:cubicBezTo>
                    <a:pt x="19450" y="20784"/>
                    <a:pt x="19397" y="20746"/>
                    <a:pt x="19344" y="20746"/>
                  </a:cubicBezTo>
                  <a:cubicBezTo>
                    <a:pt x="19272" y="20746"/>
                    <a:pt x="19202" y="20820"/>
                    <a:pt x="19202" y="20940"/>
                  </a:cubicBezTo>
                  <a:cubicBezTo>
                    <a:pt x="19202" y="20940"/>
                    <a:pt x="19202" y="21010"/>
                    <a:pt x="19202" y="21010"/>
                  </a:cubicBezTo>
                  <a:cubicBezTo>
                    <a:pt x="19271" y="21148"/>
                    <a:pt x="19271" y="21218"/>
                    <a:pt x="19340" y="21287"/>
                  </a:cubicBezTo>
                  <a:cubicBezTo>
                    <a:pt x="19340" y="21356"/>
                    <a:pt x="19340" y="21356"/>
                    <a:pt x="19340" y="21426"/>
                  </a:cubicBezTo>
                  <a:cubicBezTo>
                    <a:pt x="19479" y="21564"/>
                    <a:pt x="19548" y="21703"/>
                    <a:pt x="19687" y="21842"/>
                  </a:cubicBezTo>
                  <a:cubicBezTo>
                    <a:pt x="19895" y="22188"/>
                    <a:pt x="20033" y="22673"/>
                    <a:pt x="20172" y="23089"/>
                  </a:cubicBezTo>
                  <a:cubicBezTo>
                    <a:pt x="20311" y="23436"/>
                    <a:pt x="20241" y="23644"/>
                    <a:pt x="20311" y="23921"/>
                  </a:cubicBezTo>
                  <a:cubicBezTo>
                    <a:pt x="20311" y="24406"/>
                    <a:pt x="20380" y="24892"/>
                    <a:pt x="20519" y="25377"/>
                  </a:cubicBezTo>
                  <a:lnTo>
                    <a:pt x="20519" y="25446"/>
                  </a:lnTo>
                  <a:cubicBezTo>
                    <a:pt x="20449" y="25515"/>
                    <a:pt x="20519" y="25515"/>
                    <a:pt x="20519" y="25585"/>
                  </a:cubicBezTo>
                  <a:cubicBezTo>
                    <a:pt x="20519" y="25862"/>
                    <a:pt x="20657" y="26139"/>
                    <a:pt x="20657" y="26417"/>
                  </a:cubicBezTo>
                  <a:cubicBezTo>
                    <a:pt x="20449" y="26070"/>
                    <a:pt x="20241" y="25654"/>
                    <a:pt x="20103" y="25308"/>
                  </a:cubicBezTo>
                  <a:cubicBezTo>
                    <a:pt x="20033" y="25100"/>
                    <a:pt x="19895" y="24892"/>
                    <a:pt x="19756" y="24684"/>
                  </a:cubicBezTo>
                  <a:cubicBezTo>
                    <a:pt x="19618" y="24545"/>
                    <a:pt x="19479" y="24476"/>
                    <a:pt x="19340" y="24337"/>
                  </a:cubicBezTo>
                  <a:cubicBezTo>
                    <a:pt x="19687" y="23713"/>
                    <a:pt x="19479" y="22951"/>
                    <a:pt x="18855" y="22604"/>
                  </a:cubicBezTo>
                  <a:cubicBezTo>
                    <a:pt x="18672" y="22513"/>
                    <a:pt x="18484" y="22469"/>
                    <a:pt x="18304" y="22469"/>
                  </a:cubicBezTo>
                  <a:cubicBezTo>
                    <a:pt x="17803" y="22469"/>
                    <a:pt x="17363" y="22805"/>
                    <a:pt x="17261" y="23367"/>
                  </a:cubicBezTo>
                  <a:cubicBezTo>
                    <a:pt x="17191" y="23921"/>
                    <a:pt x="17469" y="24545"/>
                    <a:pt x="18023" y="24892"/>
                  </a:cubicBezTo>
                  <a:cubicBezTo>
                    <a:pt x="18162" y="25003"/>
                    <a:pt x="18334" y="25058"/>
                    <a:pt x="18508" y="25058"/>
                  </a:cubicBezTo>
                  <a:cubicBezTo>
                    <a:pt x="18769" y="25058"/>
                    <a:pt x="19035" y="24933"/>
                    <a:pt x="19202" y="24684"/>
                  </a:cubicBezTo>
                  <a:lnTo>
                    <a:pt x="19340" y="24822"/>
                  </a:lnTo>
                  <a:cubicBezTo>
                    <a:pt x="19359" y="24841"/>
                    <a:pt x="19377" y="24849"/>
                    <a:pt x="19395" y="24849"/>
                  </a:cubicBezTo>
                  <a:cubicBezTo>
                    <a:pt x="19442" y="24849"/>
                    <a:pt x="19479" y="24785"/>
                    <a:pt x="19479" y="24684"/>
                  </a:cubicBezTo>
                  <a:cubicBezTo>
                    <a:pt x="19687" y="24961"/>
                    <a:pt x="19895" y="25238"/>
                    <a:pt x="19964" y="25515"/>
                  </a:cubicBezTo>
                  <a:cubicBezTo>
                    <a:pt x="20172" y="26001"/>
                    <a:pt x="20380" y="26417"/>
                    <a:pt x="20727" y="26763"/>
                  </a:cubicBezTo>
                  <a:cubicBezTo>
                    <a:pt x="20727" y="26833"/>
                    <a:pt x="20727" y="26902"/>
                    <a:pt x="20727" y="26971"/>
                  </a:cubicBezTo>
                  <a:cubicBezTo>
                    <a:pt x="20865" y="27595"/>
                    <a:pt x="20865" y="28288"/>
                    <a:pt x="20727" y="28981"/>
                  </a:cubicBezTo>
                  <a:cubicBezTo>
                    <a:pt x="20588" y="28427"/>
                    <a:pt x="20241" y="27942"/>
                    <a:pt x="19825" y="27595"/>
                  </a:cubicBezTo>
                  <a:cubicBezTo>
                    <a:pt x="19756" y="27526"/>
                    <a:pt x="19687" y="27456"/>
                    <a:pt x="19548" y="27387"/>
                  </a:cubicBezTo>
                  <a:cubicBezTo>
                    <a:pt x="19690" y="26726"/>
                    <a:pt x="18866" y="26000"/>
                    <a:pt x="18216" y="26000"/>
                  </a:cubicBezTo>
                  <a:cubicBezTo>
                    <a:pt x="17913" y="26000"/>
                    <a:pt x="17648" y="26158"/>
                    <a:pt x="17538" y="26555"/>
                  </a:cubicBezTo>
                  <a:cubicBezTo>
                    <a:pt x="17469" y="27110"/>
                    <a:pt x="17677" y="27664"/>
                    <a:pt x="18093" y="28011"/>
                  </a:cubicBezTo>
                  <a:cubicBezTo>
                    <a:pt x="18272" y="28235"/>
                    <a:pt x="18624" y="28458"/>
                    <a:pt x="18944" y="28458"/>
                  </a:cubicBezTo>
                  <a:cubicBezTo>
                    <a:pt x="19120" y="28458"/>
                    <a:pt x="19287" y="28391"/>
                    <a:pt x="19410" y="28219"/>
                  </a:cubicBezTo>
                  <a:cubicBezTo>
                    <a:pt x="19410" y="28219"/>
                    <a:pt x="19410" y="28150"/>
                    <a:pt x="19340" y="28150"/>
                  </a:cubicBezTo>
                  <a:cubicBezTo>
                    <a:pt x="19254" y="28167"/>
                    <a:pt x="19171" y="28176"/>
                    <a:pt x="19092" y="28176"/>
                  </a:cubicBezTo>
                  <a:cubicBezTo>
                    <a:pt x="18855" y="28176"/>
                    <a:pt x="18647" y="28098"/>
                    <a:pt x="18439" y="27942"/>
                  </a:cubicBezTo>
                  <a:cubicBezTo>
                    <a:pt x="18093" y="27664"/>
                    <a:pt x="17885" y="27318"/>
                    <a:pt x="17815" y="26971"/>
                  </a:cubicBezTo>
                  <a:cubicBezTo>
                    <a:pt x="17698" y="26619"/>
                    <a:pt x="17978" y="26316"/>
                    <a:pt x="18320" y="26316"/>
                  </a:cubicBezTo>
                  <a:cubicBezTo>
                    <a:pt x="18381" y="26316"/>
                    <a:pt x="18445" y="26326"/>
                    <a:pt x="18508" y="26347"/>
                  </a:cubicBezTo>
                  <a:cubicBezTo>
                    <a:pt x="18924" y="26486"/>
                    <a:pt x="19202" y="26833"/>
                    <a:pt x="19340" y="27318"/>
                  </a:cubicBezTo>
                  <a:cubicBezTo>
                    <a:pt x="19340" y="27318"/>
                    <a:pt x="19271" y="27387"/>
                    <a:pt x="19271" y="27387"/>
                  </a:cubicBezTo>
                  <a:cubicBezTo>
                    <a:pt x="19271" y="27456"/>
                    <a:pt x="19271" y="27456"/>
                    <a:pt x="19271" y="27526"/>
                  </a:cubicBezTo>
                  <a:cubicBezTo>
                    <a:pt x="19271" y="27526"/>
                    <a:pt x="19271" y="27526"/>
                    <a:pt x="19271" y="27595"/>
                  </a:cubicBezTo>
                  <a:cubicBezTo>
                    <a:pt x="19271" y="27595"/>
                    <a:pt x="19271" y="27664"/>
                    <a:pt x="19340" y="27664"/>
                  </a:cubicBezTo>
                  <a:cubicBezTo>
                    <a:pt x="19375" y="27699"/>
                    <a:pt x="19392" y="27716"/>
                    <a:pt x="19410" y="27716"/>
                  </a:cubicBezTo>
                  <a:cubicBezTo>
                    <a:pt x="19427" y="27716"/>
                    <a:pt x="19444" y="27699"/>
                    <a:pt x="19479" y="27664"/>
                  </a:cubicBezTo>
                  <a:lnTo>
                    <a:pt x="19548" y="27664"/>
                  </a:lnTo>
                  <a:cubicBezTo>
                    <a:pt x="19548" y="27734"/>
                    <a:pt x="19618" y="27734"/>
                    <a:pt x="19687" y="27803"/>
                  </a:cubicBezTo>
                  <a:cubicBezTo>
                    <a:pt x="20172" y="28219"/>
                    <a:pt x="20519" y="28704"/>
                    <a:pt x="20657" y="29328"/>
                  </a:cubicBezTo>
                  <a:lnTo>
                    <a:pt x="20588" y="29883"/>
                  </a:lnTo>
                  <a:cubicBezTo>
                    <a:pt x="19548" y="31546"/>
                    <a:pt x="18786" y="33418"/>
                    <a:pt x="18370" y="35359"/>
                  </a:cubicBezTo>
                  <a:cubicBezTo>
                    <a:pt x="18370" y="35440"/>
                    <a:pt x="18441" y="35474"/>
                    <a:pt x="18500" y="35474"/>
                  </a:cubicBezTo>
                  <a:cubicBezTo>
                    <a:pt x="18542" y="35474"/>
                    <a:pt x="18578" y="35457"/>
                    <a:pt x="18578" y="35428"/>
                  </a:cubicBezTo>
                  <a:cubicBezTo>
                    <a:pt x="19202" y="33834"/>
                    <a:pt x="19687" y="32239"/>
                    <a:pt x="20380" y="30784"/>
                  </a:cubicBezTo>
                  <a:lnTo>
                    <a:pt x="20380" y="30784"/>
                  </a:lnTo>
                  <a:cubicBezTo>
                    <a:pt x="20380" y="30922"/>
                    <a:pt x="20311" y="31130"/>
                    <a:pt x="20311" y="31338"/>
                  </a:cubicBezTo>
                  <a:cubicBezTo>
                    <a:pt x="19548" y="33002"/>
                    <a:pt x="18924" y="34735"/>
                    <a:pt x="18508" y="36537"/>
                  </a:cubicBezTo>
                  <a:cubicBezTo>
                    <a:pt x="18162" y="33972"/>
                    <a:pt x="17677" y="31477"/>
                    <a:pt x="17053" y="28981"/>
                  </a:cubicBezTo>
                  <a:cubicBezTo>
                    <a:pt x="17053" y="28947"/>
                    <a:pt x="17035" y="28929"/>
                    <a:pt x="17009" y="28929"/>
                  </a:cubicBezTo>
                  <a:cubicBezTo>
                    <a:pt x="16983" y="28929"/>
                    <a:pt x="16949" y="28947"/>
                    <a:pt x="16914" y="28981"/>
                  </a:cubicBezTo>
                  <a:cubicBezTo>
                    <a:pt x="17538" y="31685"/>
                    <a:pt x="17885" y="34388"/>
                    <a:pt x="18370" y="37092"/>
                  </a:cubicBezTo>
                  <a:cubicBezTo>
                    <a:pt x="18370" y="37161"/>
                    <a:pt x="18300" y="37230"/>
                    <a:pt x="18300" y="37300"/>
                  </a:cubicBezTo>
                  <a:cubicBezTo>
                    <a:pt x="17885" y="34873"/>
                    <a:pt x="17469" y="32517"/>
                    <a:pt x="16983" y="30091"/>
                  </a:cubicBezTo>
                  <a:cubicBezTo>
                    <a:pt x="16775" y="27803"/>
                    <a:pt x="16360" y="25515"/>
                    <a:pt x="15736" y="23297"/>
                  </a:cubicBezTo>
                  <a:cubicBezTo>
                    <a:pt x="15736" y="22465"/>
                    <a:pt x="15805" y="21703"/>
                    <a:pt x="15944" y="20940"/>
                  </a:cubicBezTo>
                  <a:cubicBezTo>
                    <a:pt x="16290" y="20247"/>
                    <a:pt x="16775" y="19693"/>
                    <a:pt x="17191" y="19069"/>
                  </a:cubicBezTo>
                  <a:cubicBezTo>
                    <a:pt x="17538" y="18653"/>
                    <a:pt x="17746" y="18168"/>
                    <a:pt x="17954" y="17682"/>
                  </a:cubicBezTo>
                  <a:cubicBezTo>
                    <a:pt x="18023" y="17682"/>
                    <a:pt x="18023" y="17682"/>
                    <a:pt x="18093" y="17752"/>
                  </a:cubicBezTo>
                  <a:cubicBezTo>
                    <a:pt x="18106" y="17765"/>
                    <a:pt x="18119" y="17771"/>
                    <a:pt x="18132" y="17771"/>
                  </a:cubicBezTo>
                  <a:cubicBezTo>
                    <a:pt x="18186" y="17771"/>
                    <a:pt x="18231" y="17669"/>
                    <a:pt x="18231" y="17613"/>
                  </a:cubicBezTo>
                  <a:cubicBezTo>
                    <a:pt x="18162" y="17544"/>
                    <a:pt x="18162" y="17475"/>
                    <a:pt x="18093" y="17405"/>
                  </a:cubicBezTo>
                  <a:cubicBezTo>
                    <a:pt x="18093" y="17336"/>
                    <a:pt x="18093" y="17336"/>
                    <a:pt x="18093" y="17267"/>
                  </a:cubicBezTo>
                  <a:cubicBezTo>
                    <a:pt x="18162" y="17197"/>
                    <a:pt x="18093" y="17128"/>
                    <a:pt x="18023" y="17059"/>
                  </a:cubicBezTo>
                  <a:cubicBezTo>
                    <a:pt x="18023" y="16573"/>
                    <a:pt x="18300" y="16157"/>
                    <a:pt x="18647" y="15950"/>
                  </a:cubicBezTo>
                  <a:cubicBezTo>
                    <a:pt x="18779" y="15850"/>
                    <a:pt x="19069" y="15767"/>
                    <a:pt x="19336" y="15767"/>
                  </a:cubicBezTo>
                  <a:cubicBezTo>
                    <a:pt x="19629" y="15767"/>
                    <a:pt x="19895" y="15867"/>
                    <a:pt x="19895" y="16157"/>
                  </a:cubicBezTo>
                  <a:cubicBezTo>
                    <a:pt x="19895" y="16573"/>
                    <a:pt x="19410" y="16989"/>
                    <a:pt x="19132" y="17197"/>
                  </a:cubicBezTo>
                  <a:cubicBezTo>
                    <a:pt x="18786" y="17475"/>
                    <a:pt x="18439" y="17752"/>
                    <a:pt x="18023" y="17890"/>
                  </a:cubicBezTo>
                  <a:cubicBezTo>
                    <a:pt x="17954" y="17960"/>
                    <a:pt x="17954" y="18029"/>
                    <a:pt x="18023" y="18098"/>
                  </a:cubicBezTo>
                  <a:cubicBezTo>
                    <a:pt x="18647" y="17960"/>
                    <a:pt x="19271" y="17613"/>
                    <a:pt x="19687" y="17059"/>
                  </a:cubicBezTo>
                  <a:cubicBezTo>
                    <a:pt x="19964" y="16712"/>
                    <a:pt x="20380" y="16157"/>
                    <a:pt x="20033" y="15742"/>
                  </a:cubicBezTo>
                  <a:cubicBezTo>
                    <a:pt x="19862" y="15570"/>
                    <a:pt x="19644" y="15446"/>
                    <a:pt x="19418" y="15446"/>
                  </a:cubicBezTo>
                  <a:cubicBezTo>
                    <a:pt x="19369" y="15446"/>
                    <a:pt x="19320" y="15452"/>
                    <a:pt x="19271" y="15464"/>
                  </a:cubicBezTo>
                  <a:cubicBezTo>
                    <a:pt x="19216" y="15455"/>
                    <a:pt x="19163" y="15451"/>
                    <a:pt x="19110" y="15451"/>
                  </a:cubicBezTo>
                  <a:cubicBezTo>
                    <a:pt x="18765" y="15451"/>
                    <a:pt x="18472" y="15639"/>
                    <a:pt x="18231" y="15880"/>
                  </a:cubicBezTo>
                  <a:cubicBezTo>
                    <a:pt x="17885" y="16157"/>
                    <a:pt x="17746" y="16573"/>
                    <a:pt x="17677" y="16989"/>
                  </a:cubicBezTo>
                  <a:cubicBezTo>
                    <a:pt x="17607" y="16989"/>
                    <a:pt x="17607" y="17059"/>
                    <a:pt x="17607" y="17128"/>
                  </a:cubicBezTo>
                  <a:cubicBezTo>
                    <a:pt x="17746" y="18445"/>
                    <a:pt x="16637" y="19415"/>
                    <a:pt x="15944" y="20525"/>
                  </a:cubicBezTo>
                  <a:cubicBezTo>
                    <a:pt x="16082" y="19485"/>
                    <a:pt x="16290" y="18514"/>
                    <a:pt x="16498" y="17475"/>
                  </a:cubicBezTo>
                  <a:cubicBezTo>
                    <a:pt x="16775" y="16435"/>
                    <a:pt x="17399" y="15464"/>
                    <a:pt x="18162" y="14702"/>
                  </a:cubicBezTo>
                  <a:cubicBezTo>
                    <a:pt x="18202" y="14742"/>
                    <a:pt x="18249" y="14759"/>
                    <a:pt x="18293" y="14759"/>
                  </a:cubicBezTo>
                  <a:cubicBezTo>
                    <a:pt x="18399" y="14759"/>
                    <a:pt x="18488" y="14661"/>
                    <a:pt x="18439" y="14563"/>
                  </a:cubicBezTo>
                  <a:lnTo>
                    <a:pt x="18439" y="14425"/>
                  </a:lnTo>
                  <a:lnTo>
                    <a:pt x="18439" y="14355"/>
                  </a:lnTo>
                  <a:cubicBezTo>
                    <a:pt x="18601" y="14788"/>
                    <a:pt x="18891" y="15137"/>
                    <a:pt x="19307" y="15137"/>
                  </a:cubicBezTo>
                  <a:cubicBezTo>
                    <a:pt x="19423" y="15137"/>
                    <a:pt x="19550" y="15109"/>
                    <a:pt x="19687" y="15048"/>
                  </a:cubicBezTo>
                  <a:cubicBezTo>
                    <a:pt x="20172" y="14840"/>
                    <a:pt x="20588" y="14355"/>
                    <a:pt x="20657" y="13801"/>
                  </a:cubicBezTo>
                  <a:cubicBezTo>
                    <a:pt x="20790" y="13335"/>
                    <a:pt x="20604" y="12549"/>
                    <a:pt x="20036" y="12549"/>
                  </a:cubicBezTo>
                  <a:cubicBezTo>
                    <a:pt x="20013" y="12549"/>
                    <a:pt x="19989" y="12550"/>
                    <a:pt x="19964" y="12553"/>
                  </a:cubicBezTo>
                  <a:cubicBezTo>
                    <a:pt x="19895" y="12553"/>
                    <a:pt x="19895" y="12622"/>
                    <a:pt x="19895" y="12692"/>
                  </a:cubicBezTo>
                  <a:cubicBezTo>
                    <a:pt x="20172" y="12969"/>
                    <a:pt x="20449" y="13177"/>
                    <a:pt x="20380" y="13662"/>
                  </a:cubicBezTo>
                  <a:cubicBezTo>
                    <a:pt x="20311" y="14009"/>
                    <a:pt x="20033" y="14425"/>
                    <a:pt x="19756" y="14632"/>
                  </a:cubicBezTo>
                  <a:cubicBezTo>
                    <a:pt x="19640" y="14748"/>
                    <a:pt x="19488" y="14804"/>
                    <a:pt x="19341" y="14804"/>
                  </a:cubicBezTo>
                  <a:cubicBezTo>
                    <a:pt x="19134" y="14804"/>
                    <a:pt x="18936" y="14696"/>
                    <a:pt x="18855" y="14494"/>
                  </a:cubicBezTo>
                  <a:cubicBezTo>
                    <a:pt x="18578" y="13939"/>
                    <a:pt x="18716" y="12761"/>
                    <a:pt x="19479" y="12761"/>
                  </a:cubicBezTo>
                  <a:cubicBezTo>
                    <a:pt x="19548" y="12761"/>
                    <a:pt x="19548" y="12622"/>
                    <a:pt x="19479" y="12622"/>
                  </a:cubicBezTo>
                  <a:cubicBezTo>
                    <a:pt x="19403" y="12602"/>
                    <a:pt x="19331" y="12592"/>
                    <a:pt x="19263" y="12592"/>
                  </a:cubicBezTo>
                  <a:cubicBezTo>
                    <a:pt x="18651" y="12592"/>
                    <a:pt x="18370" y="13384"/>
                    <a:pt x="18370" y="14009"/>
                  </a:cubicBezTo>
                  <a:cubicBezTo>
                    <a:pt x="18343" y="13956"/>
                    <a:pt x="18297" y="13933"/>
                    <a:pt x="18249" y="13933"/>
                  </a:cubicBezTo>
                  <a:cubicBezTo>
                    <a:pt x="18172" y="13933"/>
                    <a:pt x="18093" y="13992"/>
                    <a:pt x="18093" y="14078"/>
                  </a:cubicBezTo>
                  <a:lnTo>
                    <a:pt x="18093" y="14425"/>
                  </a:lnTo>
                  <a:cubicBezTo>
                    <a:pt x="18023" y="14425"/>
                    <a:pt x="18023" y="14494"/>
                    <a:pt x="18093" y="14494"/>
                  </a:cubicBezTo>
                  <a:lnTo>
                    <a:pt x="18093" y="14563"/>
                  </a:lnTo>
                  <a:cubicBezTo>
                    <a:pt x="17607" y="15118"/>
                    <a:pt x="17122" y="15742"/>
                    <a:pt x="16775" y="16435"/>
                  </a:cubicBezTo>
                  <a:cubicBezTo>
                    <a:pt x="16983" y="15534"/>
                    <a:pt x="17122" y="14702"/>
                    <a:pt x="17330" y="13731"/>
                  </a:cubicBezTo>
                  <a:cubicBezTo>
                    <a:pt x="17538" y="13177"/>
                    <a:pt x="17815" y="12622"/>
                    <a:pt x="18093" y="12068"/>
                  </a:cubicBezTo>
                  <a:cubicBezTo>
                    <a:pt x="18162" y="11929"/>
                    <a:pt x="18231" y="11721"/>
                    <a:pt x="18300" y="11513"/>
                  </a:cubicBezTo>
                  <a:cubicBezTo>
                    <a:pt x="18439" y="11721"/>
                    <a:pt x="18647" y="11790"/>
                    <a:pt x="18855" y="11790"/>
                  </a:cubicBezTo>
                  <a:cubicBezTo>
                    <a:pt x="19340" y="11721"/>
                    <a:pt x="19548" y="11097"/>
                    <a:pt x="19618" y="10681"/>
                  </a:cubicBezTo>
                  <a:cubicBezTo>
                    <a:pt x="19687" y="10265"/>
                    <a:pt x="19756" y="9156"/>
                    <a:pt x="19202" y="8879"/>
                  </a:cubicBezTo>
                  <a:cubicBezTo>
                    <a:pt x="19132" y="8879"/>
                    <a:pt x="19063" y="8879"/>
                    <a:pt x="19063" y="8948"/>
                  </a:cubicBezTo>
                  <a:cubicBezTo>
                    <a:pt x="19132" y="9156"/>
                    <a:pt x="19132" y="9295"/>
                    <a:pt x="19202" y="9503"/>
                  </a:cubicBezTo>
                  <a:cubicBezTo>
                    <a:pt x="19271" y="9711"/>
                    <a:pt x="19340" y="9988"/>
                    <a:pt x="19340" y="10265"/>
                  </a:cubicBezTo>
                  <a:cubicBezTo>
                    <a:pt x="19340" y="10681"/>
                    <a:pt x="19202" y="11028"/>
                    <a:pt x="18924" y="11374"/>
                  </a:cubicBezTo>
                  <a:cubicBezTo>
                    <a:pt x="18874" y="11437"/>
                    <a:pt x="18822" y="11464"/>
                    <a:pt x="18769" y="11464"/>
                  </a:cubicBezTo>
                  <a:cubicBezTo>
                    <a:pt x="18531" y="11464"/>
                    <a:pt x="18288" y="10921"/>
                    <a:pt x="18231" y="10751"/>
                  </a:cubicBezTo>
                  <a:cubicBezTo>
                    <a:pt x="18023" y="10127"/>
                    <a:pt x="18231" y="9434"/>
                    <a:pt x="18647" y="9018"/>
                  </a:cubicBezTo>
                  <a:cubicBezTo>
                    <a:pt x="18716" y="8948"/>
                    <a:pt x="18716" y="8879"/>
                    <a:pt x="18578" y="8879"/>
                  </a:cubicBezTo>
                  <a:cubicBezTo>
                    <a:pt x="17954" y="9156"/>
                    <a:pt x="17885" y="9988"/>
                    <a:pt x="17954" y="10612"/>
                  </a:cubicBezTo>
                  <a:cubicBezTo>
                    <a:pt x="17954" y="10820"/>
                    <a:pt x="18023" y="10959"/>
                    <a:pt x="18093" y="11167"/>
                  </a:cubicBezTo>
                  <a:cubicBezTo>
                    <a:pt x="18023" y="11721"/>
                    <a:pt x="17746" y="12276"/>
                    <a:pt x="17399" y="12761"/>
                  </a:cubicBezTo>
                  <a:cubicBezTo>
                    <a:pt x="17399" y="11860"/>
                    <a:pt x="17261" y="10889"/>
                    <a:pt x="16983" y="10057"/>
                  </a:cubicBezTo>
                  <a:lnTo>
                    <a:pt x="16983" y="9988"/>
                  </a:lnTo>
                  <a:lnTo>
                    <a:pt x="16983" y="9919"/>
                  </a:lnTo>
                  <a:cubicBezTo>
                    <a:pt x="16983" y="9849"/>
                    <a:pt x="17053" y="9849"/>
                    <a:pt x="17053" y="9849"/>
                  </a:cubicBezTo>
                  <a:cubicBezTo>
                    <a:pt x="17677" y="9572"/>
                    <a:pt x="17885" y="8740"/>
                    <a:pt x="17399" y="8255"/>
                  </a:cubicBezTo>
                  <a:cubicBezTo>
                    <a:pt x="17053" y="7701"/>
                    <a:pt x="16429" y="7423"/>
                    <a:pt x="15805" y="7354"/>
                  </a:cubicBezTo>
                  <a:cubicBezTo>
                    <a:pt x="15112" y="7354"/>
                    <a:pt x="15112" y="7978"/>
                    <a:pt x="15320" y="8394"/>
                  </a:cubicBezTo>
                  <a:cubicBezTo>
                    <a:pt x="15458" y="9018"/>
                    <a:pt x="15874" y="9919"/>
                    <a:pt x="16498" y="9919"/>
                  </a:cubicBezTo>
                  <a:cubicBezTo>
                    <a:pt x="16568" y="10057"/>
                    <a:pt x="16637" y="10196"/>
                    <a:pt x="16775" y="10265"/>
                  </a:cubicBezTo>
                  <a:cubicBezTo>
                    <a:pt x="17053" y="11374"/>
                    <a:pt x="17191" y="12484"/>
                    <a:pt x="17122" y="13662"/>
                  </a:cubicBezTo>
                  <a:lnTo>
                    <a:pt x="17122" y="13801"/>
                  </a:lnTo>
                  <a:cubicBezTo>
                    <a:pt x="17053" y="14217"/>
                    <a:pt x="16983" y="14563"/>
                    <a:pt x="16914" y="14979"/>
                  </a:cubicBezTo>
                  <a:cubicBezTo>
                    <a:pt x="16775" y="14009"/>
                    <a:pt x="16498" y="13038"/>
                    <a:pt x="16152" y="12068"/>
                  </a:cubicBezTo>
                  <a:lnTo>
                    <a:pt x="16152" y="11998"/>
                  </a:lnTo>
                  <a:cubicBezTo>
                    <a:pt x="16152" y="11998"/>
                    <a:pt x="16152" y="11998"/>
                    <a:pt x="16152" y="11929"/>
                  </a:cubicBezTo>
                  <a:lnTo>
                    <a:pt x="16013" y="11860"/>
                  </a:lnTo>
                  <a:cubicBezTo>
                    <a:pt x="16152" y="11236"/>
                    <a:pt x="16013" y="10612"/>
                    <a:pt x="15666" y="10127"/>
                  </a:cubicBezTo>
                  <a:cubicBezTo>
                    <a:pt x="15458" y="9849"/>
                    <a:pt x="15164" y="9711"/>
                    <a:pt x="14869" y="9711"/>
                  </a:cubicBezTo>
                  <a:cubicBezTo>
                    <a:pt x="14575" y="9711"/>
                    <a:pt x="14280" y="9849"/>
                    <a:pt x="14072" y="10127"/>
                  </a:cubicBezTo>
                  <a:cubicBezTo>
                    <a:pt x="13864" y="10681"/>
                    <a:pt x="14003" y="11374"/>
                    <a:pt x="14349" y="11860"/>
                  </a:cubicBezTo>
                  <a:cubicBezTo>
                    <a:pt x="14566" y="12185"/>
                    <a:pt x="15039" y="12681"/>
                    <a:pt x="15500" y="12681"/>
                  </a:cubicBezTo>
                  <a:cubicBezTo>
                    <a:pt x="15627" y="12681"/>
                    <a:pt x="15754" y="12643"/>
                    <a:pt x="15874" y="12553"/>
                  </a:cubicBezTo>
                  <a:cubicBezTo>
                    <a:pt x="15909" y="12588"/>
                    <a:pt x="15961" y="12605"/>
                    <a:pt x="16013" y="12605"/>
                  </a:cubicBezTo>
                  <a:cubicBezTo>
                    <a:pt x="16065" y="12605"/>
                    <a:pt x="16117" y="12588"/>
                    <a:pt x="16152" y="12553"/>
                  </a:cubicBezTo>
                  <a:cubicBezTo>
                    <a:pt x="16498" y="13315"/>
                    <a:pt x="16429" y="14286"/>
                    <a:pt x="16775" y="14979"/>
                  </a:cubicBezTo>
                  <a:cubicBezTo>
                    <a:pt x="16568" y="15880"/>
                    <a:pt x="16429" y="16643"/>
                    <a:pt x="16221" y="17475"/>
                  </a:cubicBezTo>
                  <a:cubicBezTo>
                    <a:pt x="16221" y="17336"/>
                    <a:pt x="16221" y="17197"/>
                    <a:pt x="16152" y="17059"/>
                  </a:cubicBezTo>
                  <a:cubicBezTo>
                    <a:pt x="16152" y="16712"/>
                    <a:pt x="16082" y="16365"/>
                    <a:pt x="16013" y="16019"/>
                  </a:cubicBezTo>
                  <a:cubicBezTo>
                    <a:pt x="16013" y="15880"/>
                    <a:pt x="15944" y="15672"/>
                    <a:pt x="15874" y="15464"/>
                  </a:cubicBezTo>
                  <a:lnTo>
                    <a:pt x="15874" y="15464"/>
                  </a:lnTo>
                  <a:cubicBezTo>
                    <a:pt x="15894" y="15474"/>
                    <a:pt x="15913" y="15478"/>
                    <a:pt x="15932" y="15478"/>
                  </a:cubicBezTo>
                  <a:cubicBezTo>
                    <a:pt x="16046" y="15478"/>
                    <a:pt x="16132" y="15316"/>
                    <a:pt x="16013" y="15256"/>
                  </a:cubicBezTo>
                  <a:lnTo>
                    <a:pt x="15874" y="15118"/>
                  </a:lnTo>
                  <a:cubicBezTo>
                    <a:pt x="15874" y="15048"/>
                    <a:pt x="15874" y="14910"/>
                    <a:pt x="15874" y="14840"/>
                  </a:cubicBezTo>
                  <a:cubicBezTo>
                    <a:pt x="15874" y="14771"/>
                    <a:pt x="15805" y="14771"/>
                    <a:pt x="15805" y="14702"/>
                  </a:cubicBezTo>
                  <a:cubicBezTo>
                    <a:pt x="15874" y="14217"/>
                    <a:pt x="15736" y="13731"/>
                    <a:pt x="15458" y="13385"/>
                  </a:cubicBezTo>
                  <a:cubicBezTo>
                    <a:pt x="15274" y="13090"/>
                    <a:pt x="14973" y="12933"/>
                    <a:pt x="14668" y="12933"/>
                  </a:cubicBezTo>
                  <a:cubicBezTo>
                    <a:pt x="14400" y="12933"/>
                    <a:pt x="14128" y="13055"/>
                    <a:pt x="13933" y="13315"/>
                  </a:cubicBezTo>
                  <a:cubicBezTo>
                    <a:pt x="13412" y="14126"/>
                    <a:pt x="14294" y="15421"/>
                    <a:pt x="15043" y="15421"/>
                  </a:cubicBezTo>
                  <a:cubicBezTo>
                    <a:pt x="15191" y="15421"/>
                    <a:pt x="15333" y="15370"/>
                    <a:pt x="15458" y="15256"/>
                  </a:cubicBezTo>
                  <a:cubicBezTo>
                    <a:pt x="15458" y="15326"/>
                    <a:pt x="15528" y="15326"/>
                    <a:pt x="15597" y="15326"/>
                  </a:cubicBezTo>
                  <a:cubicBezTo>
                    <a:pt x="15597" y="15395"/>
                    <a:pt x="15666" y="15395"/>
                    <a:pt x="15805" y="15464"/>
                  </a:cubicBezTo>
                  <a:cubicBezTo>
                    <a:pt x="15874" y="15742"/>
                    <a:pt x="15944" y="16088"/>
                    <a:pt x="15944" y="16435"/>
                  </a:cubicBezTo>
                  <a:cubicBezTo>
                    <a:pt x="16082" y="16989"/>
                    <a:pt x="16082" y="17544"/>
                    <a:pt x="16221" y="18168"/>
                  </a:cubicBezTo>
                  <a:cubicBezTo>
                    <a:pt x="16082" y="18930"/>
                    <a:pt x="15944" y="19693"/>
                    <a:pt x="15805" y="20455"/>
                  </a:cubicBezTo>
                  <a:cubicBezTo>
                    <a:pt x="15736" y="21079"/>
                    <a:pt x="15597" y="21703"/>
                    <a:pt x="15458" y="22258"/>
                  </a:cubicBezTo>
                  <a:cubicBezTo>
                    <a:pt x="14765" y="19693"/>
                    <a:pt x="13933" y="17059"/>
                    <a:pt x="13240" y="14494"/>
                  </a:cubicBezTo>
                  <a:cubicBezTo>
                    <a:pt x="13240" y="14471"/>
                    <a:pt x="13233" y="14463"/>
                    <a:pt x="13222" y="14463"/>
                  </a:cubicBezTo>
                  <a:cubicBezTo>
                    <a:pt x="13202" y="14463"/>
                    <a:pt x="13171" y="14494"/>
                    <a:pt x="13171" y="14494"/>
                  </a:cubicBezTo>
                  <a:cubicBezTo>
                    <a:pt x="13310" y="15256"/>
                    <a:pt x="13448" y="16019"/>
                    <a:pt x="13656" y="16712"/>
                  </a:cubicBezTo>
                  <a:cubicBezTo>
                    <a:pt x="13102" y="15187"/>
                    <a:pt x="12547" y="13593"/>
                    <a:pt x="11923" y="12068"/>
                  </a:cubicBezTo>
                  <a:cubicBezTo>
                    <a:pt x="11923" y="11790"/>
                    <a:pt x="11993" y="11444"/>
                    <a:pt x="11993" y="11167"/>
                  </a:cubicBezTo>
                  <a:cubicBezTo>
                    <a:pt x="11993" y="10751"/>
                    <a:pt x="12062" y="10335"/>
                    <a:pt x="12131" y="9919"/>
                  </a:cubicBezTo>
                  <a:cubicBezTo>
                    <a:pt x="12200" y="9849"/>
                    <a:pt x="12200" y="9849"/>
                    <a:pt x="12270" y="9780"/>
                  </a:cubicBezTo>
                  <a:lnTo>
                    <a:pt x="12270" y="9642"/>
                  </a:lnTo>
                  <a:cubicBezTo>
                    <a:pt x="12270" y="9572"/>
                    <a:pt x="12270" y="9503"/>
                    <a:pt x="12200" y="9434"/>
                  </a:cubicBezTo>
                  <a:cubicBezTo>
                    <a:pt x="12200" y="9364"/>
                    <a:pt x="12200" y="9364"/>
                    <a:pt x="12200" y="9364"/>
                  </a:cubicBezTo>
                  <a:cubicBezTo>
                    <a:pt x="12352" y="9427"/>
                    <a:pt x="12494" y="9456"/>
                    <a:pt x="12626" y="9456"/>
                  </a:cubicBezTo>
                  <a:cubicBezTo>
                    <a:pt x="13218" y="9456"/>
                    <a:pt x="13599" y="8879"/>
                    <a:pt x="13656" y="8255"/>
                  </a:cubicBezTo>
                  <a:cubicBezTo>
                    <a:pt x="13725" y="7493"/>
                    <a:pt x="13448" y="6799"/>
                    <a:pt x="12894" y="6314"/>
                  </a:cubicBezTo>
                  <a:cubicBezTo>
                    <a:pt x="12759" y="6225"/>
                    <a:pt x="12632" y="6186"/>
                    <a:pt x="12512" y="6186"/>
                  </a:cubicBezTo>
                  <a:cubicBezTo>
                    <a:pt x="12261" y="6186"/>
                    <a:pt x="12042" y="6357"/>
                    <a:pt x="11854" y="6592"/>
                  </a:cubicBezTo>
                  <a:lnTo>
                    <a:pt x="11854" y="6522"/>
                  </a:lnTo>
                  <a:cubicBezTo>
                    <a:pt x="11854" y="6522"/>
                    <a:pt x="11854" y="6491"/>
                    <a:pt x="11833" y="6491"/>
                  </a:cubicBezTo>
                  <a:cubicBezTo>
                    <a:pt x="11823" y="6491"/>
                    <a:pt x="11808" y="6499"/>
                    <a:pt x="11785" y="6522"/>
                  </a:cubicBezTo>
                  <a:cubicBezTo>
                    <a:pt x="11715" y="6799"/>
                    <a:pt x="11646" y="7077"/>
                    <a:pt x="11577" y="7354"/>
                  </a:cubicBezTo>
                  <a:cubicBezTo>
                    <a:pt x="11577" y="7493"/>
                    <a:pt x="11507" y="7562"/>
                    <a:pt x="11438" y="7701"/>
                  </a:cubicBezTo>
                  <a:cubicBezTo>
                    <a:pt x="11438" y="7724"/>
                    <a:pt x="11438" y="7731"/>
                    <a:pt x="11441" y="7731"/>
                  </a:cubicBezTo>
                  <a:cubicBezTo>
                    <a:pt x="11446" y="7731"/>
                    <a:pt x="11461" y="7701"/>
                    <a:pt x="11507" y="7701"/>
                  </a:cubicBezTo>
                  <a:cubicBezTo>
                    <a:pt x="11438" y="8255"/>
                    <a:pt x="11577" y="8740"/>
                    <a:pt x="11854" y="9156"/>
                  </a:cubicBezTo>
                  <a:cubicBezTo>
                    <a:pt x="11785" y="9156"/>
                    <a:pt x="11715" y="9226"/>
                    <a:pt x="11715" y="9295"/>
                  </a:cubicBezTo>
                  <a:lnTo>
                    <a:pt x="11715" y="9642"/>
                  </a:lnTo>
                  <a:cubicBezTo>
                    <a:pt x="11715" y="9642"/>
                    <a:pt x="11715" y="9711"/>
                    <a:pt x="11715" y="9711"/>
                  </a:cubicBezTo>
                  <a:lnTo>
                    <a:pt x="11715" y="9780"/>
                  </a:lnTo>
                  <a:lnTo>
                    <a:pt x="11715" y="9849"/>
                  </a:lnTo>
                  <a:lnTo>
                    <a:pt x="11715" y="9919"/>
                  </a:lnTo>
                  <a:cubicBezTo>
                    <a:pt x="11785" y="10335"/>
                    <a:pt x="11715" y="10681"/>
                    <a:pt x="11646" y="11028"/>
                  </a:cubicBezTo>
                  <a:cubicBezTo>
                    <a:pt x="11646" y="11305"/>
                    <a:pt x="11646" y="11513"/>
                    <a:pt x="11577" y="11790"/>
                  </a:cubicBezTo>
                  <a:cubicBezTo>
                    <a:pt x="11577" y="11721"/>
                    <a:pt x="11577" y="11721"/>
                    <a:pt x="11577" y="11652"/>
                  </a:cubicBezTo>
                  <a:cubicBezTo>
                    <a:pt x="11438" y="11374"/>
                    <a:pt x="11369" y="11028"/>
                    <a:pt x="11230" y="10681"/>
                  </a:cubicBezTo>
                  <a:lnTo>
                    <a:pt x="11299" y="10681"/>
                  </a:lnTo>
                  <a:cubicBezTo>
                    <a:pt x="10953" y="9642"/>
                    <a:pt x="10537" y="8671"/>
                    <a:pt x="9982" y="7701"/>
                  </a:cubicBezTo>
                  <a:cubicBezTo>
                    <a:pt x="9982" y="7493"/>
                    <a:pt x="10052" y="7215"/>
                    <a:pt x="10052" y="7007"/>
                  </a:cubicBezTo>
                  <a:lnTo>
                    <a:pt x="10190" y="6106"/>
                  </a:lnTo>
                  <a:cubicBezTo>
                    <a:pt x="10260" y="6106"/>
                    <a:pt x="10260" y="6037"/>
                    <a:pt x="10260" y="5968"/>
                  </a:cubicBezTo>
                  <a:cubicBezTo>
                    <a:pt x="10260" y="5898"/>
                    <a:pt x="10260" y="5829"/>
                    <a:pt x="10260" y="5760"/>
                  </a:cubicBezTo>
                  <a:lnTo>
                    <a:pt x="10398" y="5760"/>
                  </a:lnTo>
                  <a:cubicBezTo>
                    <a:pt x="10486" y="5784"/>
                    <a:pt x="10569" y="5795"/>
                    <a:pt x="10649" y="5795"/>
                  </a:cubicBezTo>
                  <a:cubicBezTo>
                    <a:pt x="11266" y="5795"/>
                    <a:pt x="11646" y="5134"/>
                    <a:pt x="11646" y="4581"/>
                  </a:cubicBezTo>
                  <a:cubicBezTo>
                    <a:pt x="11715" y="3957"/>
                    <a:pt x="11369" y="3334"/>
                    <a:pt x="10814" y="2987"/>
                  </a:cubicBezTo>
                  <a:cubicBezTo>
                    <a:pt x="10702" y="2931"/>
                    <a:pt x="10598" y="2906"/>
                    <a:pt x="10504" y="2906"/>
                  </a:cubicBezTo>
                  <a:cubicBezTo>
                    <a:pt x="10131" y="2906"/>
                    <a:pt x="9899" y="3293"/>
                    <a:pt x="9844" y="3680"/>
                  </a:cubicBezTo>
                  <a:cubicBezTo>
                    <a:pt x="9566" y="4165"/>
                    <a:pt x="9566" y="4789"/>
                    <a:pt x="9844" y="5274"/>
                  </a:cubicBezTo>
                  <a:cubicBezTo>
                    <a:pt x="9774" y="5344"/>
                    <a:pt x="9774" y="5413"/>
                    <a:pt x="9774" y="5413"/>
                  </a:cubicBezTo>
                  <a:cubicBezTo>
                    <a:pt x="9774" y="5621"/>
                    <a:pt x="9774" y="5760"/>
                    <a:pt x="9774" y="5968"/>
                  </a:cubicBezTo>
                  <a:cubicBezTo>
                    <a:pt x="9844" y="5968"/>
                    <a:pt x="9844" y="6037"/>
                    <a:pt x="9913" y="6037"/>
                  </a:cubicBezTo>
                  <a:cubicBezTo>
                    <a:pt x="9913" y="6453"/>
                    <a:pt x="9844" y="6869"/>
                    <a:pt x="9774" y="7285"/>
                  </a:cubicBezTo>
                  <a:cubicBezTo>
                    <a:pt x="9497" y="6799"/>
                    <a:pt x="9289" y="6384"/>
                    <a:pt x="9012" y="5968"/>
                  </a:cubicBezTo>
                  <a:cubicBezTo>
                    <a:pt x="9012" y="5945"/>
                    <a:pt x="9004" y="5937"/>
                    <a:pt x="8994" y="5937"/>
                  </a:cubicBezTo>
                  <a:cubicBezTo>
                    <a:pt x="8973" y="5937"/>
                    <a:pt x="8943" y="5968"/>
                    <a:pt x="8943" y="5968"/>
                  </a:cubicBezTo>
                  <a:lnTo>
                    <a:pt x="9150" y="6453"/>
                  </a:lnTo>
                  <a:lnTo>
                    <a:pt x="8804" y="5898"/>
                  </a:lnTo>
                  <a:cubicBezTo>
                    <a:pt x="8804" y="5621"/>
                    <a:pt x="8804" y="5344"/>
                    <a:pt x="8735" y="5136"/>
                  </a:cubicBezTo>
                  <a:cubicBezTo>
                    <a:pt x="8596" y="4512"/>
                    <a:pt x="8388" y="3888"/>
                    <a:pt x="8249" y="3264"/>
                  </a:cubicBezTo>
                  <a:lnTo>
                    <a:pt x="8319" y="3195"/>
                  </a:lnTo>
                  <a:cubicBezTo>
                    <a:pt x="8388" y="3195"/>
                    <a:pt x="8388" y="3195"/>
                    <a:pt x="8388" y="3264"/>
                  </a:cubicBezTo>
                  <a:cubicBezTo>
                    <a:pt x="8448" y="3286"/>
                    <a:pt x="8507" y="3296"/>
                    <a:pt x="8563" y="3296"/>
                  </a:cubicBezTo>
                  <a:cubicBezTo>
                    <a:pt x="9214" y="3296"/>
                    <a:pt x="9572" y="1914"/>
                    <a:pt x="9636" y="1531"/>
                  </a:cubicBezTo>
                  <a:cubicBezTo>
                    <a:pt x="9636" y="769"/>
                    <a:pt x="9220" y="145"/>
                    <a:pt x="8527" y="6"/>
                  </a:cubicBezTo>
                  <a:cubicBezTo>
                    <a:pt x="8488" y="3"/>
                    <a:pt x="8449" y="1"/>
                    <a:pt x="841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9;p36">
              <a:extLst>
                <a:ext uri="{FF2B5EF4-FFF2-40B4-BE49-F238E27FC236}">
                  <a16:creationId xmlns:a16="http://schemas.microsoft.com/office/drawing/2014/main" id="{38106ED5-FBE8-4F4E-B842-DA4E6EE08A29}"/>
                </a:ext>
              </a:extLst>
            </p:cNvPr>
            <p:cNvSpPr/>
            <p:nvPr/>
          </p:nvSpPr>
          <p:spPr>
            <a:xfrm rot="362143">
              <a:off x="7685808" y="1223122"/>
              <a:ext cx="1392181" cy="2477053"/>
            </a:xfrm>
            <a:custGeom>
              <a:avLst/>
              <a:gdLst/>
              <a:ahLst/>
              <a:cxnLst/>
              <a:rect l="l" t="t" r="r" b="b"/>
              <a:pathLst>
                <a:path w="23361" h="43428" extrusionOk="0">
                  <a:moveTo>
                    <a:pt x="1627" y="363"/>
                  </a:moveTo>
                  <a:cubicBezTo>
                    <a:pt x="1637" y="363"/>
                    <a:pt x="1649" y="367"/>
                    <a:pt x="1664" y="374"/>
                  </a:cubicBezTo>
                  <a:cubicBezTo>
                    <a:pt x="2635" y="859"/>
                    <a:pt x="3466" y="1622"/>
                    <a:pt x="4090" y="2454"/>
                  </a:cubicBezTo>
                  <a:cubicBezTo>
                    <a:pt x="4437" y="2870"/>
                    <a:pt x="4783" y="3355"/>
                    <a:pt x="5061" y="3840"/>
                  </a:cubicBezTo>
                  <a:cubicBezTo>
                    <a:pt x="4229" y="2592"/>
                    <a:pt x="3120" y="1553"/>
                    <a:pt x="1733" y="859"/>
                  </a:cubicBezTo>
                  <a:cubicBezTo>
                    <a:pt x="1609" y="611"/>
                    <a:pt x="1541" y="363"/>
                    <a:pt x="1627" y="363"/>
                  </a:cubicBezTo>
                  <a:close/>
                  <a:moveTo>
                    <a:pt x="1872" y="1206"/>
                  </a:moveTo>
                  <a:lnTo>
                    <a:pt x="1872" y="1206"/>
                  </a:lnTo>
                  <a:cubicBezTo>
                    <a:pt x="2981" y="1969"/>
                    <a:pt x="4021" y="2870"/>
                    <a:pt x="4783" y="4048"/>
                  </a:cubicBezTo>
                  <a:cubicBezTo>
                    <a:pt x="5130" y="4464"/>
                    <a:pt x="5407" y="4949"/>
                    <a:pt x="5754" y="5434"/>
                  </a:cubicBezTo>
                  <a:cubicBezTo>
                    <a:pt x="5546" y="5157"/>
                    <a:pt x="5338" y="4880"/>
                    <a:pt x="5061" y="4603"/>
                  </a:cubicBezTo>
                  <a:cubicBezTo>
                    <a:pt x="5061" y="4582"/>
                    <a:pt x="5049" y="4574"/>
                    <a:pt x="5034" y="4574"/>
                  </a:cubicBezTo>
                  <a:cubicBezTo>
                    <a:pt x="4997" y="4574"/>
                    <a:pt x="4942" y="4623"/>
                    <a:pt x="4991" y="4672"/>
                  </a:cubicBezTo>
                  <a:lnTo>
                    <a:pt x="5061" y="4811"/>
                  </a:lnTo>
                  <a:cubicBezTo>
                    <a:pt x="4229" y="3979"/>
                    <a:pt x="3328" y="3286"/>
                    <a:pt x="2635" y="2454"/>
                  </a:cubicBezTo>
                  <a:cubicBezTo>
                    <a:pt x="2357" y="2038"/>
                    <a:pt x="2080" y="1622"/>
                    <a:pt x="1872" y="1206"/>
                  </a:cubicBezTo>
                  <a:close/>
                  <a:moveTo>
                    <a:pt x="4853" y="5019"/>
                  </a:moveTo>
                  <a:cubicBezTo>
                    <a:pt x="5199" y="5365"/>
                    <a:pt x="5615" y="5712"/>
                    <a:pt x="5962" y="6058"/>
                  </a:cubicBezTo>
                  <a:cubicBezTo>
                    <a:pt x="5546" y="5712"/>
                    <a:pt x="5130" y="5365"/>
                    <a:pt x="4714" y="5019"/>
                  </a:cubicBezTo>
                  <a:close/>
                  <a:moveTo>
                    <a:pt x="908" y="865"/>
                  </a:moveTo>
                  <a:cubicBezTo>
                    <a:pt x="998" y="865"/>
                    <a:pt x="1110" y="885"/>
                    <a:pt x="1248" y="929"/>
                  </a:cubicBezTo>
                  <a:cubicBezTo>
                    <a:pt x="1317" y="998"/>
                    <a:pt x="1317" y="998"/>
                    <a:pt x="1387" y="998"/>
                  </a:cubicBezTo>
                  <a:cubicBezTo>
                    <a:pt x="1733" y="1899"/>
                    <a:pt x="2219" y="2662"/>
                    <a:pt x="2981" y="3286"/>
                  </a:cubicBezTo>
                  <a:lnTo>
                    <a:pt x="2773" y="3147"/>
                  </a:lnTo>
                  <a:lnTo>
                    <a:pt x="2080" y="2454"/>
                  </a:lnTo>
                  <a:cubicBezTo>
                    <a:pt x="2048" y="2422"/>
                    <a:pt x="2016" y="2408"/>
                    <a:pt x="1987" y="2408"/>
                  </a:cubicBezTo>
                  <a:cubicBezTo>
                    <a:pt x="1892" y="2408"/>
                    <a:pt x="1835" y="2555"/>
                    <a:pt x="1941" y="2662"/>
                  </a:cubicBezTo>
                  <a:cubicBezTo>
                    <a:pt x="2219" y="2939"/>
                    <a:pt x="2496" y="3216"/>
                    <a:pt x="2842" y="3494"/>
                  </a:cubicBezTo>
                  <a:cubicBezTo>
                    <a:pt x="2981" y="3632"/>
                    <a:pt x="3050" y="3771"/>
                    <a:pt x="3189" y="3909"/>
                  </a:cubicBezTo>
                  <a:cubicBezTo>
                    <a:pt x="4229" y="4949"/>
                    <a:pt x="5407" y="5920"/>
                    <a:pt x="6516" y="6890"/>
                  </a:cubicBezTo>
                  <a:cubicBezTo>
                    <a:pt x="5477" y="6336"/>
                    <a:pt x="4506" y="5712"/>
                    <a:pt x="3605" y="5019"/>
                  </a:cubicBezTo>
                  <a:cubicBezTo>
                    <a:pt x="2912" y="4464"/>
                    <a:pt x="2219" y="3840"/>
                    <a:pt x="1595" y="3147"/>
                  </a:cubicBezTo>
                  <a:cubicBezTo>
                    <a:pt x="1343" y="2895"/>
                    <a:pt x="1" y="865"/>
                    <a:pt x="908" y="865"/>
                  </a:cubicBezTo>
                  <a:close/>
                  <a:moveTo>
                    <a:pt x="5886" y="8512"/>
                  </a:moveTo>
                  <a:cubicBezTo>
                    <a:pt x="5930" y="8512"/>
                    <a:pt x="5980" y="8528"/>
                    <a:pt x="6031" y="8554"/>
                  </a:cubicBezTo>
                  <a:cubicBezTo>
                    <a:pt x="5962" y="8623"/>
                    <a:pt x="5962" y="8762"/>
                    <a:pt x="6031" y="8762"/>
                  </a:cubicBezTo>
                  <a:lnTo>
                    <a:pt x="6308" y="8900"/>
                  </a:lnTo>
                  <a:cubicBezTo>
                    <a:pt x="6308" y="8900"/>
                    <a:pt x="6378" y="8970"/>
                    <a:pt x="6308" y="8970"/>
                  </a:cubicBezTo>
                  <a:lnTo>
                    <a:pt x="6378" y="8970"/>
                  </a:lnTo>
                  <a:cubicBezTo>
                    <a:pt x="6355" y="8993"/>
                    <a:pt x="6324" y="9001"/>
                    <a:pt x="6290" y="9001"/>
                  </a:cubicBezTo>
                  <a:cubicBezTo>
                    <a:pt x="6224" y="9001"/>
                    <a:pt x="6147" y="8970"/>
                    <a:pt x="6100" y="8970"/>
                  </a:cubicBezTo>
                  <a:cubicBezTo>
                    <a:pt x="5962" y="8970"/>
                    <a:pt x="5823" y="8900"/>
                    <a:pt x="5754" y="8900"/>
                  </a:cubicBezTo>
                  <a:cubicBezTo>
                    <a:pt x="5754" y="8831"/>
                    <a:pt x="5754" y="8762"/>
                    <a:pt x="5754" y="8692"/>
                  </a:cubicBezTo>
                  <a:cubicBezTo>
                    <a:pt x="5754" y="8561"/>
                    <a:pt x="5810" y="8512"/>
                    <a:pt x="5886" y="8512"/>
                  </a:cubicBezTo>
                  <a:close/>
                  <a:moveTo>
                    <a:pt x="10608" y="9641"/>
                  </a:moveTo>
                  <a:cubicBezTo>
                    <a:pt x="10607" y="9643"/>
                    <a:pt x="10606" y="9650"/>
                    <a:pt x="10606" y="9663"/>
                  </a:cubicBezTo>
                  <a:cubicBezTo>
                    <a:pt x="10606" y="9655"/>
                    <a:pt x="10607" y="9648"/>
                    <a:pt x="10608" y="9641"/>
                  </a:cubicBezTo>
                  <a:close/>
                  <a:moveTo>
                    <a:pt x="3879" y="10107"/>
                  </a:moveTo>
                  <a:cubicBezTo>
                    <a:pt x="3938" y="10107"/>
                    <a:pt x="4014" y="10123"/>
                    <a:pt x="4090" y="10148"/>
                  </a:cubicBezTo>
                  <a:cubicBezTo>
                    <a:pt x="4160" y="10564"/>
                    <a:pt x="4298" y="11049"/>
                    <a:pt x="4575" y="11396"/>
                  </a:cubicBezTo>
                  <a:cubicBezTo>
                    <a:pt x="4229" y="11049"/>
                    <a:pt x="3952" y="10703"/>
                    <a:pt x="3813" y="10287"/>
                  </a:cubicBezTo>
                  <a:cubicBezTo>
                    <a:pt x="3725" y="10155"/>
                    <a:pt x="3776" y="10107"/>
                    <a:pt x="3879" y="10107"/>
                  </a:cubicBezTo>
                  <a:close/>
                  <a:moveTo>
                    <a:pt x="9281" y="4291"/>
                  </a:moveTo>
                  <a:cubicBezTo>
                    <a:pt x="9621" y="4291"/>
                    <a:pt x="10370" y="5378"/>
                    <a:pt x="10467" y="5573"/>
                  </a:cubicBezTo>
                  <a:cubicBezTo>
                    <a:pt x="10606" y="6058"/>
                    <a:pt x="10814" y="6544"/>
                    <a:pt x="10953" y="7029"/>
                  </a:cubicBezTo>
                  <a:cubicBezTo>
                    <a:pt x="11022" y="7791"/>
                    <a:pt x="11091" y="8554"/>
                    <a:pt x="11230" y="9316"/>
                  </a:cubicBezTo>
                  <a:cubicBezTo>
                    <a:pt x="11230" y="10010"/>
                    <a:pt x="11299" y="10703"/>
                    <a:pt x="11299" y="11396"/>
                  </a:cubicBezTo>
                  <a:cubicBezTo>
                    <a:pt x="11299" y="11119"/>
                    <a:pt x="11230" y="10911"/>
                    <a:pt x="11161" y="10633"/>
                  </a:cubicBezTo>
                  <a:cubicBezTo>
                    <a:pt x="11091" y="10356"/>
                    <a:pt x="11091" y="10148"/>
                    <a:pt x="11091" y="9940"/>
                  </a:cubicBezTo>
                  <a:cubicBezTo>
                    <a:pt x="11022" y="8277"/>
                    <a:pt x="10606" y="6613"/>
                    <a:pt x="9844" y="5157"/>
                  </a:cubicBezTo>
                  <a:cubicBezTo>
                    <a:pt x="9844" y="5114"/>
                    <a:pt x="9824" y="5098"/>
                    <a:pt x="9796" y="5098"/>
                  </a:cubicBezTo>
                  <a:cubicBezTo>
                    <a:pt x="9735" y="5098"/>
                    <a:pt x="9636" y="5179"/>
                    <a:pt x="9636" y="5227"/>
                  </a:cubicBezTo>
                  <a:cubicBezTo>
                    <a:pt x="9566" y="5365"/>
                    <a:pt x="9566" y="5573"/>
                    <a:pt x="9636" y="5781"/>
                  </a:cubicBezTo>
                  <a:cubicBezTo>
                    <a:pt x="9601" y="5850"/>
                    <a:pt x="9653" y="5885"/>
                    <a:pt x="9714" y="5885"/>
                  </a:cubicBezTo>
                  <a:cubicBezTo>
                    <a:pt x="9774" y="5885"/>
                    <a:pt x="9844" y="5850"/>
                    <a:pt x="9844" y="5781"/>
                  </a:cubicBezTo>
                  <a:cubicBezTo>
                    <a:pt x="10052" y="5920"/>
                    <a:pt x="10260" y="6197"/>
                    <a:pt x="10190" y="6474"/>
                  </a:cubicBezTo>
                  <a:cubicBezTo>
                    <a:pt x="10467" y="7375"/>
                    <a:pt x="10675" y="8277"/>
                    <a:pt x="10745" y="9247"/>
                  </a:cubicBezTo>
                  <a:lnTo>
                    <a:pt x="10745" y="9455"/>
                  </a:lnTo>
                  <a:cubicBezTo>
                    <a:pt x="10683" y="9517"/>
                    <a:pt x="10621" y="9579"/>
                    <a:pt x="10608" y="9641"/>
                  </a:cubicBezTo>
                  <a:lnTo>
                    <a:pt x="10608" y="9641"/>
                  </a:lnTo>
                  <a:cubicBezTo>
                    <a:pt x="10609" y="9640"/>
                    <a:pt x="10609" y="9640"/>
                    <a:pt x="10610" y="9640"/>
                  </a:cubicBezTo>
                  <a:cubicBezTo>
                    <a:pt x="10637" y="9640"/>
                    <a:pt x="10819" y="10755"/>
                    <a:pt x="10883" y="11396"/>
                  </a:cubicBezTo>
                  <a:lnTo>
                    <a:pt x="10883" y="11673"/>
                  </a:lnTo>
                  <a:cubicBezTo>
                    <a:pt x="10606" y="10911"/>
                    <a:pt x="10398" y="10079"/>
                    <a:pt x="10260" y="9316"/>
                  </a:cubicBezTo>
                  <a:cubicBezTo>
                    <a:pt x="9913" y="7861"/>
                    <a:pt x="9428" y="6474"/>
                    <a:pt x="9150" y="5019"/>
                  </a:cubicBezTo>
                  <a:cubicBezTo>
                    <a:pt x="9068" y="4484"/>
                    <a:pt x="9138" y="4291"/>
                    <a:pt x="9281" y="4291"/>
                  </a:cubicBezTo>
                  <a:close/>
                  <a:moveTo>
                    <a:pt x="4645" y="10287"/>
                  </a:moveTo>
                  <a:cubicBezTo>
                    <a:pt x="5130" y="10495"/>
                    <a:pt x="5615" y="10703"/>
                    <a:pt x="6100" y="10911"/>
                  </a:cubicBezTo>
                  <a:cubicBezTo>
                    <a:pt x="6863" y="11535"/>
                    <a:pt x="7487" y="12158"/>
                    <a:pt x="8111" y="12921"/>
                  </a:cubicBezTo>
                  <a:cubicBezTo>
                    <a:pt x="8388" y="13267"/>
                    <a:pt x="8665" y="13614"/>
                    <a:pt x="9012" y="13961"/>
                  </a:cubicBezTo>
                  <a:cubicBezTo>
                    <a:pt x="7972" y="13060"/>
                    <a:pt x="6932" y="12228"/>
                    <a:pt x="5962" y="11188"/>
                  </a:cubicBezTo>
                  <a:cubicBezTo>
                    <a:pt x="5949" y="11175"/>
                    <a:pt x="5933" y="11169"/>
                    <a:pt x="5916" y="11169"/>
                  </a:cubicBezTo>
                  <a:cubicBezTo>
                    <a:pt x="5847" y="11169"/>
                    <a:pt x="5767" y="11270"/>
                    <a:pt x="5823" y="11327"/>
                  </a:cubicBezTo>
                  <a:cubicBezTo>
                    <a:pt x="6794" y="12366"/>
                    <a:pt x="7833" y="13475"/>
                    <a:pt x="8942" y="14515"/>
                  </a:cubicBezTo>
                  <a:lnTo>
                    <a:pt x="8596" y="14238"/>
                  </a:lnTo>
                  <a:lnTo>
                    <a:pt x="8527" y="14238"/>
                  </a:lnTo>
                  <a:cubicBezTo>
                    <a:pt x="8596" y="14238"/>
                    <a:pt x="8596" y="14169"/>
                    <a:pt x="8527" y="14169"/>
                  </a:cubicBezTo>
                  <a:cubicBezTo>
                    <a:pt x="7833" y="13614"/>
                    <a:pt x="7071" y="13129"/>
                    <a:pt x="6308" y="12574"/>
                  </a:cubicBezTo>
                  <a:cubicBezTo>
                    <a:pt x="5823" y="12228"/>
                    <a:pt x="4367" y="10703"/>
                    <a:pt x="4645" y="10287"/>
                  </a:cubicBezTo>
                  <a:close/>
                  <a:moveTo>
                    <a:pt x="9497" y="17981"/>
                  </a:moveTo>
                  <a:cubicBezTo>
                    <a:pt x="9705" y="17981"/>
                    <a:pt x="9913" y="18050"/>
                    <a:pt x="9982" y="18189"/>
                  </a:cubicBezTo>
                  <a:lnTo>
                    <a:pt x="9913" y="18189"/>
                  </a:lnTo>
                  <a:cubicBezTo>
                    <a:pt x="9774" y="18189"/>
                    <a:pt x="9705" y="18466"/>
                    <a:pt x="9913" y="18466"/>
                  </a:cubicBezTo>
                  <a:lnTo>
                    <a:pt x="10121" y="18466"/>
                  </a:lnTo>
                  <a:cubicBezTo>
                    <a:pt x="10052" y="18536"/>
                    <a:pt x="9913" y="18605"/>
                    <a:pt x="9844" y="18605"/>
                  </a:cubicBezTo>
                  <a:cubicBezTo>
                    <a:pt x="9774" y="18536"/>
                    <a:pt x="9705" y="18466"/>
                    <a:pt x="9705" y="18397"/>
                  </a:cubicBezTo>
                  <a:cubicBezTo>
                    <a:pt x="9685" y="18377"/>
                    <a:pt x="9664" y="18368"/>
                    <a:pt x="9646" y="18368"/>
                  </a:cubicBezTo>
                  <a:cubicBezTo>
                    <a:pt x="9601" y="18368"/>
                    <a:pt x="9566" y="18417"/>
                    <a:pt x="9566" y="18466"/>
                  </a:cubicBezTo>
                  <a:lnTo>
                    <a:pt x="9566" y="18536"/>
                  </a:lnTo>
                  <a:cubicBezTo>
                    <a:pt x="9497" y="18466"/>
                    <a:pt x="9428" y="18397"/>
                    <a:pt x="9358" y="18328"/>
                  </a:cubicBezTo>
                  <a:cubicBezTo>
                    <a:pt x="9358" y="18189"/>
                    <a:pt x="9358" y="17981"/>
                    <a:pt x="9497" y="17981"/>
                  </a:cubicBezTo>
                  <a:close/>
                  <a:moveTo>
                    <a:pt x="14696" y="15971"/>
                  </a:moveTo>
                  <a:cubicBezTo>
                    <a:pt x="14696" y="16110"/>
                    <a:pt x="14696" y="16248"/>
                    <a:pt x="14627" y="16456"/>
                  </a:cubicBezTo>
                  <a:cubicBezTo>
                    <a:pt x="14557" y="17288"/>
                    <a:pt x="14419" y="18189"/>
                    <a:pt x="14349" y="19021"/>
                  </a:cubicBezTo>
                  <a:cubicBezTo>
                    <a:pt x="14349" y="18328"/>
                    <a:pt x="14349" y="17635"/>
                    <a:pt x="14419" y="16872"/>
                  </a:cubicBezTo>
                  <a:cubicBezTo>
                    <a:pt x="14488" y="16595"/>
                    <a:pt x="14627" y="16248"/>
                    <a:pt x="14696" y="15971"/>
                  </a:cubicBezTo>
                  <a:close/>
                  <a:moveTo>
                    <a:pt x="14456" y="9836"/>
                  </a:moveTo>
                  <a:cubicBezTo>
                    <a:pt x="14518" y="9836"/>
                    <a:pt x="14576" y="9888"/>
                    <a:pt x="14627" y="10010"/>
                  </a:cubicBezTo>
                  <a:cubicBezTo>
                    <a:pt x="14765" y="10356"/>
                    <a:pt x="14835" y="10772"/>
                    <a:pt x="14835" y="11119"/>
                  </a:cubicBezTo>
                  <a:cubicBezTo>
                    <a:pt x="14904" y="11950"/>
                    <a:pt x="14904" y="12713"/>
                    <a:pt x="14835" y="13545"/>
                  </a:cubicBezTo>
                  <a:cubicBezTo>
                    <a:pt x="14765" y="14238"/>
                    <a:pt x="14627" y="14931"/>
                    <a:pt x="14488" y="15624"/>
                  </a:cubicBezTo>
                  <a:cubicBezTo>
                    <a:pt x="14627" y="14446"/>
                    <a:pt x="14696" y="13267"/>
                    <a:pt x="14835" y="12089"/>
                  </a:cubicBezTo>
                  <a:cubicBezTo>
                    <a:pt x="14835" y="12054"/>
                    <a:pt x="14783" y="12037"/>
                    <a:pt x="14731" y="12037"/>
                  </a:cubicBezTo>
                  <a:cubicBezTo>
                    <a:pt x="14679" y="12037"/>
                    <a:pt x="14627" y="12054"/>
                    <a:pt x="14627" y="12089"/>
                  </a:cubicBezTo>
                  <a:cubicBezTo>
                    <a:pt x="14627" y="12228"/>
                    <a:pt x="14627" y="12366"/>
                    <a:pt x="14557" y="12505"/>
                  </a:cubicBezTo>
                  <a:cubicBezTo>
                    <a:pt x="14557" y="11812"/>
                    <a:pt x="14627" y="11119"/>
                    <a:pt x="14696" y="10495"/>
                  </a:cubicBezTo>
                  <a:cubicBezTo>
                    <a:pt x="14696" y="10391"/>
                    <a:pt x="14627" y="10339"/>
                    <a:pt x="14557" y="10339"/>
                  </a:cubicBezTo>
                  <a:cubicBezTo>
                    <a:pt x="14488" y="10339"/>
                    <a:pt x="14419" y="10391"/>
                    <a:pt x="14419" y="10495"/>
                  </a:cubicBezTo>
                  <a:cubicBezTo>
                    <a:pt x="14280" y="12366"/>
                    <a:pt x="14280" y="14238"/>
                    <a:pt x="14141" y="16110"/>
                  </a:cubicBezTo>
                  <a:cubicBezTo>
                    <a:pt x="14072" y="17149"/>
                    <a:pt x="14003" y="18189"/>
                    <a:pt x="14003" y="19160"/>
                  </a:cubicBezTo>
                  <a:cubicBezTo>
                    <a:pt x="13448" y="16733"/>
                    <a:pt x="13310" y="14238"/>
                    <a:pt x="13587" y="11742"/>
                  </a:cubicBezTo>
                  <a:cubicBezTo>
                    <a:pt x="13587" y="11624"/>
                    <a:pt x="14093" y="9836"/>
                    <a:pt x="14456" y="9836"/>
                  </a:cubicBezTo>
                  <a:close/>
                  <a:moveTo>
                    <a:pt x="18716" y="18925"/>
                  </a:moveTo>
                  <a:cubicBezTo>
                    <a:pt x="19027" y="18925"/>
                    <a:pt x="19349" y="19310"/>
                    <a:pt x="19410" y="19853"/>
                  </a:cubicBezTo>
                  <a:cubicBezTo>
                    <a:pt x="19548" y="20685"/>
                    <a:pt x="19548" y="21586"/>
                    <a:pt x="19410" y="22418"/>
                  </a:cubicBezTo>
                  <a:cubicBezTo>
                    <a:pt x="19340" y="22210"/>
                    <a:pt x="19202" y="21932"/>
                    <a:pt x="19063" y="21724"/>
                  </a:cubicBezTo>
                  <a:lnTo>
                    <a:pt x="18994" y="21724"/>
                  </a:lnTo>
                  <a:cubicBezTo>
                    <a:pt x="19063" y="20754"/>
                    <a:pt x="18924" y="19853"/>
                    <a:pt x="18578" y="18952"/>
                  </a:cubicBezTo>
                  <a:cubicBezTo>
                    <a:pt x="18623" y="18934"/>
                    <a:pt x="18669" y="18925"/>
                    <a:pt x="18716" y="18925"/>
                  </a:cubicBezTo>
                  <a:close/>
                  <a:moveTo>
                    <a:pt x="2704" y="19714"/>
                  </a:moveTo>
                  <a:lnTo>
                    <a:pt x="2704" y="19714"/>
                  </a:lnTo>
                  <a:cubicBezTo>
                    <a:pt x="2912" y="19783"/>
                    <a:pt x="3050" y="19922"/>
                    <a:pt x="3120" y="19991"/>
                  </a:cubicBezTo>
                  <a:cubicBezTo>
                    <a:pt x="3536" y="20477"/>
                    <a:pt x="3952" y="21031"/>
                    <a:pt x="4367" y="21586"/>
                  </a:cubicBezTo>
                  <a:cubicBezTo>
                    <a:pt x="4645" y="21932"/>
                    <a:pt x="4922" y="22348"/>
                    <a:pt x="5199" y="22695"/>
                  </a:cubicBezTo>
                  <a:cubicBezTo>
                    <a:pt x="4783" y="22348"/>
                    <a:pt x="4437" y="21932"/>
                    <a:pt x="4090" y="21586"/>
                  </a:cubicBezTo>
                  <a:cubicBezTo>
                    <a:pt x="3536" y="21031"/>
                    <a:pt x="3120" y="20407"/>
                    <a:pt x="2704" y="19714"/>
                  </a:cubicBezTo>
                  <a:close/>
                  <a:moveTo>
                    <a:pt x="1733" y="18813"/>
                  </a:moveTo>
                  <a:cubicBezTo>
                    <a:pt x="1872" y="19021"/>
                    <a:pt x="2080" y="19160"/>
                    <a:pt x="2288" y="19298"/>
                  </a:cubicBezTo>
                  <a:cubicBezTo>
                    <a:pt x="3050" y="20962"/>
                    <a:pt x="4160" y="22348"/>
                    <a:pt x="5477" y="23527"/>
                  </a:cubicBezTo>
                  <a:cubicBezTo>
                    <a:pt x="3674" y="22556"/>
                    <a:pt x="2288" y="20823"/>
                    <a:pt x="1733" y="18813"/>
                  </a:cubicBezTo>
                  <a:close/>
                  <a:moveTo>
                    <a:pt x="2333" y="18234"/>
                  </a:moveTo>
                  <a:cubicBezTo>
                    <a:pt x="2450" y="18234"/>
                    <a:pt x="2739" y="18513"/>
                    <a:pt x="2981" y="18674"/>
                  </a:cubicBezTo>
                  <a:cubicBezTo>
                    <a:pt x="4506" y="20061"/>
                    <a:pt x="5754" y="21794"/>
                    <a:pt x="6447" y="23804"/>
                  </a:cubicBezTo>
                  <a:lnTo>
                    <a:pt x="6031" y="23388"/>
                  </a:lnTo>
                  <a:cubicBezTo>
                    <a:pt x="4922" y="21794"/>
                    <a:pt x="3952" y="20061"/>
                    <a:pt x="2427" y="18952"/>
                  </a:cubicBezTo>
                  <a:cubicBezTo>
                    <a:pt x="2427" y="18882"/>
                    <a:pt x="2427" y="18882"/>
                    <a:pt x="2427" y="18813"/>
                  </a:cubicBezTo>
                  <a:cubicBezTo>
                    <a:pt x="2253" y="18378"/>
                    <a:pt x="2248" y="18234"/>
                    <a:pt x="2333" y="18234"/>
                  </a:cubicBezTo>
                  <a:close/>
                  <a:moveTo>
                    <a:pt x="18231" y="19298"/>
                  </a:moveTo>
                  <a:cubicBezTo>
                    <a:pt x="18300" y="19506"/>
                    <a:pt x="18439" y="19783"/>
                    <a:pt x="18439" y="19922"/>
                  </a:cubicBezTo>
                  <a:cubicBezTo>
                    <a:pt x="18578" y="20338"/>
                    <a:pt x="18578" y="20754"/>
                    <a:pt x="18578" y="21170"/>
                  </a:cubicBezTo>
                  <a:lnTo>
                    <a:pt x="18578" y="21932"/>
                  </a:lnTo>
                  <a:cubicBezTo>
                    <a:pt x="18092" y="22556"/>
                    <a:pt x="17746" y="23180"/>
                    <a:pt x="17538" y="23943"/>
                  </a:cubicBezTo>
                  <a:cubicBezTo>
                    <a:pt x="17538" y="23249"/>
                    <a:pt x="17677" y="22556"/>
                    <a:pt x="17677" y="21932"/>
                  </a:cubicBezTo>
                  <a:cubicBezTo>
                    <a:pt x="17746" y="21170"/>
                    <a:pt x="17885" y="20407"/>
                    <a:pt x="18092" y="19645"/>
                  </a:cubicBezTo>
                  <a:cubicBezTo>
                    <a:pt x="18092" y="19506"/>
                    <a:pt x="18162" y="19368"/>
                    <a:pt x="18231" y="19298"/>
                  </a:cubicBezTo>
                  <a:close/>
                  <a:moveTo>
                    <a:pt x="15736" y="23527"/>
                  </a:moveTo>
                  <a:cubicBezTo>
                    <a:pt x="16003" y="23634"/>
                    <a:pt x="16064" y="23906"/>
                    <a:pt x="16078" y="24216"/>
                  </a:cubicBezTo>
                  <a:lnTo>
                    <a:pt x="16078" y="24216"/>
                  </a:lnTo>
                  <a:cubicBezTo>
                    <a:pt x="16013" y="24148"/>
                    <a:pt x="16013" y="24080"/>
                    <a:pt x="16013" y="24012"/>
                  </a:cubicBezTo>
                  <a:cubicBezTo>
                    <a:pt x="15944" y="23943"/>
                    <a:pt x="15874" y="23943"/>
                    <a:pt x="15805" y="23943"/>
                  </a:cubicBezTo>
                  <a:lnTo>
                    <a:pt x="15736" y="24012"/>
                  </a:lnTo>
                  <a:cubicBezTo>
                    <a:pt x="15666" y="23873"/>
                    <a:pt x="15666" y="23665"/>
                    <a:pt x="15736" y="23527"/>
                  </a:cubicBezTo>
                  <a:close/>
                  <a:moveTo>
                    <a:pt x="8111" y="21655"/>
                  </a:moveTo>
                  <a:lnTo>
                    <a:pt x="8111" y="21655"/>
                  </a:lnTo>
                  <a:cubicBezTo>
                    <a:pt x="8180" y="21724"/>
                    <a:pt x="8180" y="21794"/>
                    <a:pt x="8249" y="21863"/>
                  </a:cubicBezTo>
                  <a:cubicBezTo>
                    <a:pt x="8527" y="22487"/>
                    <a:pt x="8735" y="23041"/>
                    <a:pt x="8942" y="23665"/>
                  </a:cubicBezTo>
                  <a:cubicBezTo>
                    <a:pt x="9081" y="23943"/>
                    <a:pt x="9150" y="24151"/>
                    <a:pt x="9220" y="24428"/>
                  </a:cubicBezTo>
                  <a:cubicBezTo>
                    <a:pt x="8735" y="23527"/>
                    <a:pt x="8388" y="22625"/>
                    <a:pt x="8111" y="21655"/>
                  </a:cubicBezTo>
                  <a:close/>
                  <a:moveTo>
                    <a:pt x="15848" y="24237"/>
                  </a:moveTo>
                  <a:cubicBezTo>
                    <a:pt x="15874" y="24237"/>
                    <a:pt x="15909" y="24254"/>
                    <a:pt x="15944" y="24289"/>
                  </a:cubicBezTo>
                  <a:cubicBezTo>
                    <a:pt x="16004" y="24289"/>
                    <a:pt x="16065" y="24289"/>
                    <a:pt x="16079" y="24242"/>
                  </a:cubicBezTo>
                  <a:lnTo>
                    <a:pt x="16079" y="24242"/>
                  </a:lnTo>
                  <a:cubicBezTo>
                    <a:pt x="16082" y="24326"/>
                    <a:pt x="16082" y="24411"/>
                    <a:pt x="16082" y="24497"/>
                  </a:cubicBezTo>
                  <a:cubicBezTo>
                    <a:pt x="15944" y="24428"/>
                    <a:pt x="15874" y="24358"/>
                    <a:pt x="15805" y="24289"/>
                  </a:cubicBezTo>
                  <a:cubicBezTo>
                    <a:pt x="15805" y="24254"/>
                    <a:pt x="15822" y="24237"/>
                    <a:pt x="15848" y="24237"/>
                  </a:cubicBezTo>
                  <a:close/>
                  <a:moveTo>
                    <a:pt x="18578" y="22625"/>
                  </a:moveTo>
                  <a:lnTo>
                    <a:pt x="18578" y="22625"/>
                  </a:lnTo>
                  <a:cubicBezTo>
                    <a:pt x="18508" y="23111"/>
                    <a:pt x="18439" y="23596"/>
                    <a:pt x="18370" y="24081"/>
                  </a:cubicBezTo>
                  <a:cubicBezTo>
                    <a:pt x="18231" y="24428"/>
                    <a:pt x="18162" y="24774"/>
                    <a:pt x="18023" y="25121"/>
                  </a:cubicBezTo>
                  <a:cubicBezTo>
                    <a:pt x="17954" y="25121"/>
                    <a:pt x="17954" y="25190"/>
                    <a:pt x="17885" y="25260"/>
                  </a:cubicBezTo>
                  <a:cubicBezTo>
                    <a:pt x="17885" y="25329"/>
                    <a:pt x="17885" y="25468"/>
                    <a:pt x="17885" y="25606"/>
                  </a:cubicBezTo>
                  <a:cubicBezTo>
                    <a:pt x="17815" y="25537"/>
                    <a:pt x="17746" y="25537"/>
                    <a:pt x="17746" y="25468"/>
                  </a:cubicBezTo>
                  <a:cubicBezTo>
                    <a:pt x="17746" y="25260"/>
                    <a:pt x="17746" y="25121"/>
                    <a:pt x="17815" y="24913"/>
                  </a:cubicBezTo>
                  <a:lnTo>
                    <a:pt x="17746" y="24913"/>
                  </a:lnTo>
                  <a:cubicBezTo>
                    <a:pt x="17954" y="24151"/>
                    <a:pt x="18162" y="23319"/>
                    <a:pt x="18578" y="22625"/>
                  </a:cubicBezTo>
                  <a:close/>
                  <a:moveTo>
                    <a:pt x="7167" y="20495"/>
                  </a:moveTo>
                  <a:cubicBezTo>
                    <a:pt x="7289" y="20495"/>
                    <a:pt x="7508" y="20728"/>
                    <a:pt x="7695" y="20962"/>
                  </a:cubicBezTo>
                  <a:cubicBezTo>
                    <a:pt x="7764" y="22625"/>
                    <a:pt x="8735" y="24220"/>
                    <a:pt x="9428" y="25676"/>
                  </a:cubicBezTo>
                  <a:cubicBezTo>
                    <a:pt x="9081" y="25329"/>
                    <a:pt x="8804" y="24913"/>
                    <a:pt x="8527" y="24497"/>
                  </a:cubicBezTo>
                  <a:cubicBezTo>
                    <a:pt x="7625" y="23457"/>
                    <a:pt x="7140" y="22071"/>
                    <a:pt x="7071" y="20685"/>
                  </a:cubicBezTo>
                  <a:cubicBezTo>
                    <a:pt x="7071" y="20549"/>
                    <a:pt x="7108" y="20495"/>
                    <a:pt x="7167" y="20495"/>
                  </a:cubicBezTo>
                  <a:close/>
                  <a:moveTo>
                    <a:pt x="9913" y="25953"/>
                  </a:moveTo>
                  <a:cubicBezTo>
                    <a:pt x="9980" y="26223"/>
                    <a:pt x="10048" y="26558"/>
                    <a:pt x="10179" y="26767"/>
                  </a:cubicBezTo>
                  <a:lnTo>
                    <a:pt x="10179" y="26767"/>
                  </a:lnTo>
                  <a:cubicBezTo>
                    <a:pt x="10176" y="26770"/>
                    <a:pt x="10173" y="26771"/>
                    <a:pt x="10170" y="26771"/>
                  </a:cubicBezTo>
                  <a:cubicBezTo>
                    <a:pt x="10113" y="26771"/>
                    <a:pt x="9944" y="26443"/>
                    <a:pt x="9774" y="26161"/>
                  </a:cubicBezTo>
                  <a:cubicBezTo>
                    <a:pt x="9844" y="26161"/>
                    <a:pt x="9913" y="26091"/>
                    <a:pt x="9913" y="26022"/>
                  </a:cubicBezTo>
                  <a:lnTo>
                    <a:pt x="9913" y="25953"/>
                  </a:lnTo>
                  <a:close/>
                  <a:moveTo>
                    <a:pt x="13085" y="26479"/>
                  </a:moveTo>
                  <a:cubicBezTo>
                    <a:pt x="13183" y="26479"/>
                    <a:pt x="13281" y="26528"/>
                    <a:pt x="13379" y="26577"/>
                  </a:cubicBezTo>
                  <a:cubicBezTo>
                    <a:pt x="13448" y="26785"/>
                    <a:pt x="13587" y="26923"/>
                    <a:pt x="13587" y="27131"/>
                  </a:cubicBezTo>
                  <a:lnTo>
                    <a:pt x="13517" y="27131"/>
                  </a:lnTo>
                  <a:lnTo>
                    <a:pt x="13448" y="26993"/>
                  </a:lnTo>
                  <a:cubicBezTo>
                    <a:pt x="13448" y="26854"/>
                    <a:pt x="13379" y="26785"/>
                    <a:pt x="13310" y="26715"/>
                  </a:cubicBezTo>
                  <a:cubicBezTo>
                    <a:pt x="13226" y="26632"/>
                    <a:pt x="13149" y="26599"/>
                    <a:pt x="13080" y="26599"/>
                  </a:cubicBezTo>
                  <a:cubicBezTo>
                    <a:pt x="12971" y="26599"/>
                    <a:pt x="12883" y="26681"/>
                    <a:pt x="12822" y="26780"/>
                  </a:cubicBezTo>
                  <a:lnTo>
                    <a:pt x="12822" y="26780"/>
                  </a:lnTo>
                  <a:cubicBezTo>
                    <a:pt x="12757" y="26643"/>
                    <a:pt x="12826" y="26507"/>
                    <a:pt x="12963" y="26507"/>
                  </a:cubicBezTo>
                  <a:cubicBezTo>
                    <a:pt x="13004" y="26487"/>
                    <a:pt x="13044" y="26479"/>
                    <a:pt x="13085" y="26479"/>
                  </a:cubicBezTo>
                  <a:close/>
                  <a:moveTo>
                    <a:pt x="13528" y="27141"/>
                  </a:moveTo>
                  <a:cubicBezTo>
                    <a:pt x="13558" y="27150"/>
                    <a:pt x="13567" y="27162"/>
                    <a:pt x="13561" y="27162"/>
                  </a:cubicBezTo>
                  <a:cubicBezTo>
                    <a:pt x="13557" y="27162"/>
                    <a:pt x="13545" y="27157"/>
                    <a:pt x="13528" y="27141"/>
                  </a:cubicBezTo>
                  <a:close/>
                  <a:moveTo>
                    <a:pt x="18924" y="22418"/>
                  </a:moveTo>
                  <a:cubicBezTo>
                    <a:pt x="19063" y="22487"/>
                    <a:pt x="19132" y="22625"/>
                    <a:pt x="19202" y="22903"/>
                  </a:cubicBezTo>
                  <a:cubicBezTo>
                    <a:pt x="19271" y="23180"/>
                    <a:pt x="19271" y="23457"/>
                    <a:pt x="19202" y="23735"/>
                  </a:cubicBezTo>
                  <a:cubicBezTo>
                    <a:pt x="19202" y="24081"/>
                    <a:pt x="19063" y="24358"/>
                    <a:pt x="19063" y="24705"/>
                  </a:cubicBezTo>
                  <a:lnTo>
                    <a:pt x="19063" y="24774"/>
                  </a:lnTo>
                  <a:cubicBezTo>
                    <a:pt x="18786" y="25468"/>
                    <a:pt x="18439" y="26161"/>
                    <a:pt x="18300" y="26785"/>
                  </a:cubicBezTo>
                  <a:cubicBezTo>
                    <a:pt x="18231" y="26785"/>
                    <a:pt x="18231" y="26854"/>
                    <a:pt x="18300" y="26854"/>
                  </a:cubicBezTo>
                  <a:cubicBezTo>
                    <a:pt x="18162" y="27131"/>
                    <a:pt x="18092" y="27201"/>
                    <a:pt x="18023" y="27201"/>
                  </a:cubicBezTo>
                  <a:lnTo>
                    <a:pt x="18092" y="26091"/>
                  </a:lnTo>
                  <a:cubicBezTo>
                    <a:pt x="18647" y="24913"/>
                    <a:pt x="18924" y="23665"/>
                    <a:pt x="18924" y="22418"/>
                  </a:cubicBezTo>
                  <a:close/>
                  <a:moveTo>
                    <a:pt x="13032" y="26923"/>
                  </a:moveTo>
                  <a:cubicBezTo>
                    <a:pt x="13102" y="26993"/>
                    <a:pt x="13102" y="26993"/>
                    <a:pt x="13171" y="27062"/>
                  </a:cubicBezTo>
                  <a:cubicBezTo>
                    <a:pt x="13171" y="27131"/>
                    <a:pt x="13171" y="27201"/>
                    <a:pt x="13240" y="27201"/>
                  </a:cubicBezTo>
                  <a:cubicBezTo>
                    <a:pt x="13171" y="27201"/>
                    <a:pt x="13171" y="27270"/>
                    <a:pt x="13171" y="27270"/>
                  </a:cubicBezTo>
                  <a:cubicBezTo>
                    <a:pt x="13102" y="27339"/>
                    <a:pt x="13032" y="27339"/>
                    <a:pt x="12963" y="27339"/>
                  </a:cubicBezTo>
                  <a:cubicBezTo>
                    <a:pt x="12894" y="27270"/>
                    <a:pt x="12894" y="27131"/>
                    <a:pt x="12824" y="27062"/>
                  </a:cubicBezTo>
                  <a:lnTo>
                    <a:pt x="12894" y="27062"/>
                  </a:lnTo>
                  <a:cubicBezTo>
                    <a:pt x="12963" y="26993"/>
                    <a:pt x="12963" y="26993"/>
                    <a:pt x="13032" y="26923"/>
                  </a:cubicBezTo>
                  <a:close/>
                  <a:moveTo>
                    <a:pt x="5061" y="27270"/>
                  </a:moveTo>
                  <a:cubicBezTo>
                    <a:pt x="4991" y="27270"/>
                    <a:pt x="4991" y="27408"/>
                    <a:pt x="5061" y="27478"/>
                  </a:cubicBezTo>
                  <a:lnTo>
                    <a:pt x="5338" y="27686"/>
                  </a:lnTo>
                  <a:cubicBezTo>
                    <a:pt x="4853" y="27686"/>
                    <a:pt x="4367" y="27686"/>
                    <a:pt x="3882" y="27755"/>
                  </a:cubicBezTo>
                  <a:cubicBezTo>
                    <a:pt x="3120" y="27270"/>
                    <a:pt x="4783" y="27270"/>
                    <a:pt x="4922" y="27270"/>
                  </a:cubicBezTo>
                  <a:close/>
                  <a:moveTo>
                    <a:pt x="4298" y="27963"/>
                  </a:moveTo>
                  <a:cubicBezTo>
                    <a:pt x="4714" y="27963"/>
                    <a:pt x="5130" y="28032"/>
                    <a:pt x="5546" y="28102"/>
                  </a:cubicBezTo>
                  <a:lnTo>
                    <a:pt x="5962" y="28171"/>
                  </a:lnTo>
                  <a:cubicBezTo>
                    <a:pt x="6747" y="28635"/>
                    <a:pt x="7533" y="29026"/>
                    <a:pt x="8337" y="29343"/>
                  </a:cubicBezTo>
                  <a:lnTo>
                    <a:pt x="8337" y="29343"/>
                  </a:lnTo>
                  <a:cubicBezTo>
                    <a:pt x="7609" y="29095"/>
                    <a:pt x="6855" y="28857"/>
                    <a:pt x="6100" y="28656"/>
                  </a:cubicBezTo>
                  <a:cubicBezTo>
                    <a:pt x="5477" y="28518"/>
                    <a:pt x="4853" y="28240"/>
                    <a:pt x="4298" y="27963"/>
                  </a:cubicBezTo>
                  <a:close/>
                  <a:moveTo>
                    <a:pt x="4298" y="28310"/>
                  </a:moveTo>
                  <a:cubicBezTo>
                    <a:pt x="4853" y="28587"/>
                    <a:pt x="5407" y="28795"/>
                    <a:pt x="6031" y="28933"/>
                  </a:cubicBezTo>
                  <a:cubicBezTo>
                    <a:pt x="6863" y="29141"/>
                    <a:pt x="7695" y="29419"/>
                    <a:pt x="8457" y="29696"/>
                  </a:cubicBezTo>
                  <a:lnTo>
                    <a:pt x="8388" y="29696"/>
                  </a:lnTo>
                  <a:cubicBezTo>
                    <a:pt x="7348" y="29488"/>
                    <a:pt x="6378" y="29211"/>
                    <a:pt x="5338" y="28933"/>
                  </a:cubicBezTo>
                  <a:cubicBezTo>
                    <a:pt x="5269" y="28933"/>
                    <a:pt x="4645" y="28587"/>
                    <a:pt x="4298" y="28310"/>
                  </a:cubicBezTo>
                  <a:close/>
                  <a:moveTo>
                    <a:pt x="5615" y="27478"/>
                  </a:moveTo>
                  <a:cubicBezTo>
                    <a:pt x="6170" y="27686"/>
                    <a:pt x="6794" y="27824"/>
                    <a:pt x="7417" y="27894"/>
                  </a:cubicBezTo>
                  <a:lnTo>
                    <a:pt x="7556" y="27963"/>
                  </a:lnTo>
                  <a:cubicBezTo>
                    <a:pt x="8804" y="28448"/>
                    <a:pt x="9913" y="29072"/>
                    <a:pt x="11022" y="29765"/>
                  </a:cubicBezTo>
                  <a:lnTo>
                    <a:pt x="10606" y="29627"/>
                  </a:lnTo>
                  <a:cubicBezTo>
                    <a:pt x="9220" y="28795"/>
                    <a:pt x="7695" y="28171"/>
                    <a:pt x="6100" y="27824"/>
                  </a:cubicBezTo>
                  <a:cubicBezTo>
                    <a:pt x="5962" y="27686"/>
                    <a:pt x="5754" y="27616"/>
                    <a:pt x="5615" y="27478"/>
                  </a:cubicBezTo>
                  <a:close/>
                  <a:moveTo>
                    <a:pt x="9663" y="29793"/>
                  </a:moveTo>
                  <a:lnTo>
                    <a:pt x="9663" y="29793"/>
                  </a:lnTo>
                  <a:cubicBezTo>
                    <a:pt x="9996" y="29888"/>
                    <a:pt x="10333" y="29971"/>
                    <a:pt x="10675" y="30043"/>
                  </a:cubicBezTo>
                  <a:lnTo>
                    <a:pt x="10953" y="30181"/>
                  </a:lnTo>
                  <a:lnTo>
                    <a:pt x="10606" y="30112"/>
                  </a:lnTo>
                  <a:cubicBezTo>
                    <a:pt x="10292" y="30022"/>
                    <a:pt x="9978" y="29903"/>
                    <a:pt x="9663" y="29793"/>
                  </a:cubicBezTo>
                  <a:close/>
                  <a:moveTo>
                    <a:pt x="15528" y="29904"/>
                  </a:moveTo>
                  <a:cubicBezTo>
                    <a:pt x="15805" y="29904"/>
                    <a:pt x="15805" y="30181"/>
                    <a:pt x="15736" y="30389"/>
                  </a:cubicBezTo>
                  <a:cubicBezTo>
                    <a:pt x="15736" y="30320"/>
                    <a:pt x="15666" y="30320"/>
                    <a:pt x="15666" y="30251"/>
                  </a:cubicBezTo>
                  <a:cubicBezTo>
                    <a:pt x="15666" y="30181"/>
                    <a:pt x="15666" y="30112"/>
                    <a:pt x="15597" y="30112"/>
                  </a:cubicBezTo>
                  <a:cubicBezTo>
                    <a:pt x="15597" y="30077"/>
                    <a:pt x="15597" y="30060"/>
                    <a:pt x="15588" y="30060"/>
                  </a:cubicBezTo>
                  <a:cubicBezTo>
                    <a:pt x="15580" y="30060"/>
                    <a:pt x="15562" y="30077"/>
                    <a:pt x="15528" y="30112"/>
                  </a:cubicBezTo>
                  <a:cubicBezTo>
                    <a:pt x="15528" y="30043"/>
                    <a:pt x="15458" y="29973"/>
                    <a:pt x="15458" y="29904"/>
                  </a:cubicBezTo>
                  <a:close/>
                  <a:moveTo>
                    <a:pt x="22460" y="26854"/>
                  </a:moveTo>
                  <a:cubicBezTo>
                    <a:pt x="22529" y="27062"/>
                    <a:pt x="22529" y="27339"/>
                    <a:pt x="22529" y="27547"/>
                  </a:cubicBezTo>
                  <a:lnTo>
                    <a:pt x="22598" y="27478"/>
                  </a:lnTo>
                  <a:lnTo>
                    <a:pt x="22598" y="27478"/>
                  </a:lnTo>
                  <a:cubicBezTo>
                    <a:pt x="22667" y="29349"/>
                    <a:pt x="22252" y="31290"/>
                    <a:pt x="21420" y="32954"/>
                  </a:cubicBezTo>
                  <a:cubicBezTo>
                    <a:pt x="21236" y="33353"/>
                    <a:pt x="21092" y="33507"/>
                    <a:pt x="20984" y="33507"/>
                  </a:cubicBezTo>
                  <a:cubicBezTo>
                    <a:pt x="20847" y="33507"/>
                    <a:pt x="20765" y="33263"/>
                    <a:pt x="20727" y="32954"/>
                  </a:cubicBezTo>
                  <a:cubicBezTo>
                    <a:pt x="20796" y="32677"/>
                    <a:pt x="20865" y="32330"/>
                    <a:pt x="20935" y="31983"/>
                  </a:cubicBezTo>
                  <a:cubicBezTo>
                    <a:pt x="21004" y="31983"/>
                    <a:pt x="21004" y="31914"/>
                    <a:pt x="21073" y="31914"/>
                  </a:cubicBezTo>
                  <a:cubicBezTo>
                    <a:pt x="21073" y="31706"/>
                    <a:pt x="21073" y="31498"/>
                    <a:pt x="21073" y="31360"/>
                  </a:cubicBezTo>
                  <a:cubicBezTo>
                    <a:pt x="21073" y="31290"/>
                    <a:pt x="21073" y="31221"/>
                    <a:pt x="21004" y="31221"/>
                  </a:cubicBezTo>
                  <a:lnTo>
                    <a:pt x="21004" y="30874"/>
                  </a:lnTo>
                  <a:cubicBezTo>
                    <a:pt x="21073" y="30181"/>
                    <a:pt x="21212" y="29557"/>
                    <a:pt x="21489" y="28864"/>
                  </a:cubicBezTo>
                  <a:lnTo>
                    <a:pt x="21489" y="28864"/>
                  </a:lnTo>
                  <a:cubicBezTo>
                    <a:pt x="21489" y="29141"/>
                    <a:pt x="21489" y="29419"/>
                    <a:pt x="21420" y="29627"/>
                  </a:cubicBezTo>
                  <a:cubicBezTo>
                    <a:pt x="21350" y="30666"/>
                    <a:pt x="21212" y="31706"/>
                    <a:pt x="21142" y="32746"/>
                  </a:cubicBezTo>
                  <a:cubicBezTo>
                    <a:pt x="21142" y="32815"/>
                    <a:pt x="21194" y="32850"/>
                    <a:pt x="21246" y="32850"/>
                  </a:cubicBezTo>
                  <a:cubicBezTo>
                    <a:pt x="21298" y="32850"/>
                    <a:pt x="21350" y="32815"/>
                    <a:pt x="21350" y="32746"/>
                  </a:cubicBezTo>
                  <a:cubicBezTo>
                    <a:pt x="21697" y="31221"/>
                    <a:pt x="21836" y="29627"/>
                    <a:pt x="21836" y="28032"/>
                  </a:cubicBezTo>
                  <a:lnTo>
                    <a:pt x="21974" y="27616"/>
                  </a:lnTo>
                  <a:cubicBezTo>
                    <a:pt x="22113" y="27339"/>
                    <a:pt x="22252" y="27131"/>
                    <a:pt x="22460" y="26854"/>
                  </a:cubicBezTo>
                  <a:close/>
                  <a:moveTo>
                    <a:pt x="8871" y="33347"/>
                  </a:moveTo>
                  <a:cubicBezTo>
                    <a:pt x="9543" y="33347"/>
                    <a:pt x="10329" y="33532"/>
                    <a:pt x="11022" y="33716"/>
                  </a:cubicBezTo>
                  <a:cubicBezTo>
                    <a:pt x="10745" y="33716"/>
                    <a:pt x="10467" y="33647"/>
                    <a:pt x="10121" y="33647"/>
                  </a:cubicBezTo>
                  <a:cubicBezTo>
                    <a:pt x="9289" y="33647"/>
                    <a:pt x="8457" y="33647"/>
                    <a:pt x="7625" y="33716"/>
                  </a:cubicBezTo>
                  <a:cubicBezTo>
                    <a:pt x="7695" y="33647"/>
                    <a:pt x="7764" y="33578"/>
                    <a:pt x="7903" y="33578"/>
                  </a:cubicBezTo>
                  <a:lnTo>
                    <a:pt x="7972" y="33509"/>
                  </a:lnTo>
                  <a:cubicBezTo>
                    <a:pt x="8226" y="33393"/>
                    <a:pt x="8534" y="33347"/>
                    <a:pt x="8871" y="33347"/>
                  </a:cubicBezTo>
                  <a:close/>
                  <a:moveTo>
                    <a:pt x="10081" y="34078"/>
                  </a:moveTo>
                  <a:cubicBezTo>
                    <a:pt x="11062" y="34078"/>
                    <a:pt x="12050" y="34207"/>
                    <a:pt x="12963" y="34410"/>
                  </a:cubicBezTo>
                  <a:lnTo>
                    <a:pt x="13310" y="34479"/>
                  </a:lnTo>
                  <a:cubicBezTo>
                    <a:pt x="12616" y="34548"/>
                    <a:pt x="11992" y="34618"/>
                    <a:pt x="11299" y="34687"/>
                  </a:cubicBezTo>
                  <a:lnTo>
                    <a:pt x="11369" y="34618"/>
                  </a:lnTo>
                  <a:cubicBezTo>
                    <a:pt x="10467" y="34618"/>
                    <a:pt x="9497" y="34618"/>
                    <a:pt x="8596" y="34548"/>
                  </a:cubicBezTo>
                  <a:lnTo>
                    <a:pt x="8388" y="34548"/>
                  </a:lnTo>
                  <a:cubicBezTo>
                    <a:pt x="8249" y="34410"/>
                    <a:pt x="8111" y="34340"/>
                    <a:pt x="7903" y="34271"/>
                  </a:cubicBezTo>
                  <a:cubicBezTo>
                    <a:pt x="8319" y="34202"/>
                    <a:pt x="8665" y="34132"/>
                    <a:pt x="9012" y="34132"/>
                  </a:cubicBezTo>
                  <a:cubicBezTo>
                    <a:pt x="9365" y="34095"/>
                    <a:pt x="9723" y="34078"/>
                    <a:pt x="10081" y="34078"/>
                  </a:cubicBezTo>
                  <a:close/>
                  <a:moveTo>
                    <a:pt x="13310" y="34756"/>
                  </a:moveTo>
                  <a:lnTo>
                    <a:pt x="13310" y="34756"/>
                  </a:lnTo>
                  <a:cubicBezTo>
                    <a:pt x="12686" y="35034"/>
                    <a:pt x="11992" y="35103"/>
                    <a:pt x="11299" y="35172"/>
                  </a:cubicBezTo>
                  <a:lnTo>
                    <a:pt x="11299" y="35103"/>
                  </a:lnTo>
                  <a:cubicBezTo>
                    <a:pt x="10745" y="35034"/>
                    <a:pt x="10190" y="34964"/>
                    <a:pt x="9566" y="34895"/>
                  </a:cubicBezTo>
                  <a:lnTo>
                    <a:pt x="10606" y="34895"/>
                  </a:lnTo>
                  <a:cubicBezTo>
                    <a:pt x="11507" y="34895"/>
                    <a:pt x="12408" y="34826"/>
                    <a:pt x="13310" y="34756"/>
                  </a:cubicBezTo>
                  <a:close/>
                  <a:moveTo>
                    <a:pt x="1252" y="0"/>
                  </a:moveTo>
                  <a:cubicBezTo>
                    <a:pt x="1189" y="0"/>
                    <a:pt x="1128" y="65"/>
                    <a:pt x="1179" y="166"/>
                  </a:cubicBezTo>
                  <a:cubicBezTo>
                    <a:pt x="1179" y="305"/>
                    <a:pt x="1179" y="513"/>
                    <a:pt x="1248" y="721"/>
                  </a:cubicBezTo>
                  <a:cubicBezTo>
                    <a:pt x="971" y="652"/>
                    <a:pt x="694" y="582"/>
                    <a:pt x="416" y="582"/>
                  </a:cubicBezTo>
                  <a:cubicBezTo>
                    <a:pt x="347" y="582"/>
                    <a:pt x="278" y="652"/>
                    <a:pt x="278" y="721"/>
                  </a:cubicBezTo>
                  <a:cubicBezTo>
                    <a:pt x="416" y="3909"/>
                    <a:pt x="4090" y="5989"/>
                    <a:pt x="6724" y="7306"/>
                  </a:cubicBezTo>
                  <a:cubicBezTo>
                    <a:pt x="7210" y="8138"/>
                    <a:pt x="7695" y="9039"/>
                    <a:pt x="8180" y="9871"/>
                  </a:cubicBezTo>
                  <a:cubicBezTo>
                    <a:pt x="7695" y="9386"/>
                    <a:pt x="7071" y="9039"/>
                    <a:pt x="6447" y="8692"/>
                  </a:cubicBezTo>
                  <a:cubicBezTo>
                    <a:pt x="6378" y="8692"/>
                    <a:pt x="6378" y="8623"/>
                    <a:pt x="6308" y="8554"/>
                  </a:cubicBezTo>
                  <a:cubicBezTo>
                    <a:pt x="6194" y="8402"/>
                    <a:pt x="6018" y="8291"/>
                    <a:pt x="5847" y="8291"/>
                  </a:cubicBezTo>
                  <a:cubicBezTo>
                    <a:pt x="5707" y="8291"/>
                    <a:pt x="5570" y="8366"/>
                    <a:pt x="5477" y="8554"/>
                  </a:cubicBezTo>
                  <a:cubicBezTo>
                    <a:pt x="5407" y="8623"/>
                    <a:pt x="5407" y="8692"/>
                    <a:pt x="5407" y="8831"/>
                  </a:cubicBezTo>
                  <a:cubicBezTo>
                    <a:pt x="5338" y="8831"/>
                    <a:pt x="5338" y="8900"/>
                    <a:pt x="5407" y="8900"/>
                  </a:cubicBezTo>
                  <a:cubicBezTo>
                    <a:pt x="5477" y="9178"/>
                    <a:pt x="5615" y="9386"/>
                    <a:pt x="5892" y="9455"/>
                  </a:cubicBezTo>
                  <a:cubicBezTo>
                    <a:pt x="5962" y="9455"/>
                    <a:pt x="5962" y="9386"/>
                    <a:pt x="5962" y="9316"/>
                  </a:cubicBezTo>
                  <a:lnTo>
                    <a:pt x="5823" y="9178"/>
                  </a:lnTo>
                  <a:cubicBezTo>
                    <a:pt x="5962" y="9178"/>
                    <a:pt x="6100" y="9247"/>
                    <a:pt x="6239" y="9247"/>
                  </a:cubicBezTo>
                  <a:cubicBezTo>
                    <a:pt x="6378" y="9247"/>
                    <a:pt x="6447" y="9108"/>
                    <a:pt x="6447" y="9039"/>
                  </a:cubicBezTo>
                  <a:cubicBezTo>
                    <a:pt x="7279" y="9386"/>
                    <a:pt x="7972" y="10010"/>
                    <a:pt x="8527" y="10633"/>
                  </a:cubicBezTo>
                  <a:cubicBezTo>
                    <a:pt x="9358" y="12297"/>
                    <a:pt x="10052" y="13891"/>
                    <a:pt x="10745" y="15555"/>
                  </a:cubicBezTo>
                  <a:cubicBezTo>
                    <a:pt x="8804" y="13614"/>
                    <a:pt x="7348" y="9871"/>
                    <a:pt x="4160" y="9802"/>
                  </a:cubicBezTo>
                  <a:cubicBezTo>
                    <a:pt x="4160" y="9767"/>
                    <a:pt x="4160" y="9750"/>
                    <a:pt x="4151" y="9750"/>
                  </a:cubicBezTo>
                  <a:cubicBezTo>
                    <a:pt x="4142" y="9750"/>
                    <a:pt x="4125" y="9767"/>
                    <a:pt x="4090" y="9802"/>
                  </a:cubicBezTo>
                  <a:cubicBezTo>
                    <a:pt x="3986" y="9767"/>
                    <a:pt x="3882" y="9750"/>
                    <a:pt x="3778" y="9750"/>
                  </a:cubicBezTo>
                  <a:cubicBezTo>
                    <a:pt x="3674" y="9750"/>
                    <a:pt x="3570" y="9767"/>
                    <a:pt x="3466" y="9802"/>
                  </a:cubicBezTo>
                  <a:cubicBezTo>
                    <a:pt x="3397" y="9802"/>
                    <a:pt x="3328" y="9871"/>
                    <a:pt x="3328" y="9940"/>
                  </a:cubicBezTo>
                  <a:cubicBezTo>
                    <a:pt x="3744" y="11465"/>
                    <a:pt x="4991" y="12366"/>
                    <a:pt x="6170" y="13198"/>
                  </a:cubicBezTo>
                  <a:cubicBezTo>
                    <a:pt x="7556" y="14099"/>
                    <a:pt x="10260" y="15000"/>
                    <a:pt x="10953" y="16525"/>
                  </a:cubicBezTo>
                  <a:cubicBezTo>
                    <a:pt x="10953" y="16560"/>
                    <a:pt x="10987" y="16577"/>
                    <a:pt x="11022" y="16577"/>
                  </a:cubicBezTo>
                  <a:cubicBezTo>
                    <a:pt x="11057" y="16577"/>
                    <a:pt x="11091" y="16560"/>
                    <a:pt x="11091" y="16525"/>
                  </a:cubicBezTo>
                  <a:cubicBezTo>
                    <a:pt x="11646" y="17912"/>
                    <a:pt x="12131" y="19368"/>
                    <a:pt x="12686" y="20754"/>
                  </a:cubicBezTo>
                  <a:cubicBezTo>
                    <a:pt x="12478" y="20477"/>
                    <a:pt x="12270" y="20199"/>
                    <a:pt x="12062" y="19922"/>
                  </a:cubicBezTo>
                  <a:cubicBezTo>
                    <a:pt x="11646" y="19229"/>
                    <a:pt x="11091" y="18674"/>
                    <a:pt x="10329" y="18328"/>
                  </a:cubicBezTo>
                  <a:cubicBezTo>
                    <a:pt x="10277" y="17962"/>
                    <a:pt x="9869" y="17675"/>
                    <a:pt x="9494" y="17675"/>
                  </a:cubicBezTo>
                  <a:cubicBezTo>
                    <a:pt x="9372" y="17675"/>
                    <a:pt x="9253" y="17705"/>
                    <a:pt x="9150" y="17773"/>
                  </a:cubicBezTo>
                  <a:cubicBezTo>
                    <a:pt x="9081" y="17843"/>
                    <a:pt x="9012" y="17912"/>
                    <a:pt x="9012" y="17981"/>
                  </a:cubicBezTo>
                  <a:cubicBezTo>
                    <a:pt x="8873" y="18466"/>
                    <a:pt x="9220" y="18882"/>
                    <a:pt x="9636" y="18952"/>
                  </a:cubicBezTo>
                  <a:cubicBezTo>
                    <a:pt x="9982" y="18952"/>
                    <a:pt x="10260" y="18813"/>
                    <a:pt x="10329" y="18536"/>
                  </a:cubicBezTo>
                  <a:cubicBezTo>
                    <a:pt x="11369" y="18952"/>
                    <a:pt x="12339" y="20269"/>
                    <a:pt x="12963" y="21447"/>
                  </a:cubicBezTo>
                  <a:cubicBezTo>
                    <a:pt x="13171" y="22140"/>
                    <a:pt x="13448" y="22833"/>
                    <a:pt x="13656" y="23457"/>
                  </a:cubicBezTo>
                  <a:cubicBezTo>
                    <a:pt x="15042" y="27270"/>
                    <a:pt x="16706" y="30944"/>
                    <a:pt x="18439" y="34618"/>
                  </a:cubicBezTo>
                  <a:cubicBezTo>
                    <a:pt x="18023" y="34202"/>
                    <a:pt x="17677" y="33855"/>
                    <a:pt x="17261" y="33509"/>
                  </a:cubicBezTo>
                  <a:cubicBezTo>
                    <a:pt x="17261" y="33509"/>
                    <a:pt x="17261" y="33439"/>
                    <a:pt x="17261" y="33439"/>
                  </a:cubicBezTo>
                  <a:cubicBezTo>
                    <a:pt x="17053" y="33301"/>
                    <a:pt x="16914" y="33162"/>
                    <a:pt x="16706" y="32954"/>
                  </a:cubicBezTo>
                  <a:cubicBezTo>
                    <a:pt x="16775" y="32954"/>
                    <a:pt x="16775" y="32885"/>
                    <a:pt x="16706" y="32815"/>
                  </a:cubicBezTo>
                  <a:cubicBezTo>
                    <a:pt x="16290" y="32399"/>
                    <a:pt x="16013" y="31845"/>
                    <a:pt x="15874" y="31290"/>
                  </a:cubicBezTo>
                  <a:cubicBezTo>
                    <a:pt x="15736" y="31013"/>
                    <a:pt x="15666" y="30736"/>
                    <a:pt x="15666" y="30528"/>
                  </a:cubicBezTo>
                  <a:lnTo>
                    <a:pt x="15736" y="30528"/>
                  </a:lnTo>
                  <a:cubicBezTo>
                    <a:pt x="15770" y="30562"/>
                    <a:pt x="15805" y="30580"/>
                    <a:pt x="15831" y="30580"/>
                  </a:cubicBezTo>
                  <a:cubicBezTo>
                    <a:pt x="15857" y="30580"/>
                    <a:pt x="15874" y="30562"/>
                    <a:pt x="15874" y="30528"/>
                  </a:cubicBezTo>
                  <a:cubicBezTo>
                    <a:pt x="16006" y="30133"/>
                    <a:pt x="16013" y="29552"/>
                    <a:pt x="15540" y="29552"/>
                  </a:cubicBezTo>
                  <a:cubicBezTo>
                    <a:pt x="15514" y="29552"/>
                    <a:pt x="15487" y="29554"/>
                    <a:pt x="15458" y="29557"/>
                  </a:cubicBezTo>
                  <a:cubicBezTo>
                    <a:pt x="15320" y="29557"/>
                    <a:pt x="15181" y="29696"/>
                    <a:pt x="15112" y="29835"/>
                  </a:cubicBezTo>
                  <a:cubicBezTo>
                    <a:pt x="15042" y="30112"/>
                    <a:pt x="15181" y="30320"/>
                    <a:pt x="15389" y="30458"/>
                  </a:cubicBezTo>
                  <a:cubicBezTo>
                    <a:pt x="15458" y="30736"/>
                    <a:pt x="15528" y="31082"/>
                    <a:pt x="15597" y="31221"/>
                  </a:cubicBezTo>
                  <a:cubicBezTo>
                    <a:pt x="15597" y="31360"/>
                    <a:pt x="15736" y="31776"/>
                    <a:pt x="15874" y="32122"/>
                  </a:cubicBezTo>
                  <a:cubicBezTo>
                    <a:pt x="14904" y="30736"/>
                    <a:pt x="14072" y="29211"/>
                    <a:pt x="13517" y="27616"/>
                  </a:cubicBezTo>
                  <a:lnTo>
                    <a:pt x="13587" y="27616"/>
                  </a:lnTo>
                  <a:cubicBezTo>
                    <a:pt x="13795" y="27201"/>
                    <a:pt x="13725" y="26646"/>
                    <a:pt x="13379" y="26369"/>
                  </a:cubicBezTo>
                  <a:cubicBezTo>
                    <a:pt x="13247" y="26237"/>
                    <a:pt x="13115" y="26189"/>
                    <a:pt x="12983" y="26189"/>
                  </a:cubicBezTo>
                  <a:cubicBezTo>
                    <a:pt x="12907" y="26189"/>
                    <a:pt x="12831" y="26205"/>
                    <a:pt x="12755" y="26230"/>
                  </a:cubicBezTo>
                  <a:cubicBezTo>
                    <a:pt x="12339" y="26299"/>
                    <a:pt x="12408" y="26785"/>
                    <a:pt x="12478" y="27062"/>
                  </a:cubicBezTo>
                  <a:cubicBezTo>
                    <a:pt x="12478" y="27408"/>
                    <a:pt x="12616" y="27616"/>
                    <a:pt x="12894" y="27616"/>
                  </a:cubicBezTo>
                  <a:cubicBezTo>
                    <a:pt x="12944" y="27718"/>
                    <a:pt x="13032" y="27782"/>
                    <a:pt x="13130" y="27782"/>
                  </a:cubicBezTo>
                  <a:cubicBezTo>
                    <a:pt x="13166" y="27782"/>
                    <a:pt x="13203" y="27774"/>
                    <a:pt x="13240" y="27755"/>
                  </a:cubicBezTo>
                  <a:cubicBezTo>
                    <a:pt x="13864" y="29557"/>
                    <a:pt x="14765" y="31152"/>
                    <a:pt x="15944" y="32607"/>
                  </a:cubicBezTo>
                  <a:cubicBezTo>
                    <a:pt x="15250" y="32122"/>
                    <a:pt x="14488" y="31637"/>
                    <a:pt x="13795" y="31152"/>
                  </a:cubicBezTo>
                  <a:cubicBezTo>
                    <a:pt x="13864" y="31152"/>
                    <a:pt x="13864" y="31082"/>
                    <a:pt x="13795" y="31082"/>
                  </a:cubicBezTo>
                  <a:lnTo>
                    <a:pt x="13448" y="30944"/>
                  </a:lnTo>
                  <a:lnTo>
                    <a:pt x="13032" y="30597"/>
                  </a:lnTo>
                  <a:cubicBezTo>
                    <a:pt x="12547" y="30251"/>
                    <a:pt x="12062" y="29835"/>
                    <a:pt x="11646" y="29419"/>
                  </a:cubicBezTo>
                  <a:cubicBezTo>
                    <a:pt x="11230" y="28656"/>
                    <a:pt x="10883" y="27894"/>
                    <a:pt x="10606" y="27131"/>
                  </a:cubicBezTo>
                  <a:cubicBezTo>
                    <a:pt x="10606" y="27131"/>
                    <a:pt x="10606" y="27062"/>
                    <a:pt x="10606" y="27062"/>
                  </a:cubicBezTo>
                  <a:cubicBezTo>
                    <a:pt x="10052" y="25468"/>
                    <a:pt x="9636" y="23873"/>
                    <a:pt x="8942" y="22418"/>
                  </a:cubicBezTo>
                  <a:lnTo>
                    <a:pt x="8873" y="22418"/>
                  </a:lnTo>
                  <a:cubicBezTo>
                    <a:pt x="8596" y="21724"/>
                    <a:pt x="8249" y="21100"/>
                    <a:pt x="7903" y="20477"/>
                  </a:cubicBezTo>
                  <a:cubicBezTo>
                    <a:pt x="7868" y="20442"/>
                    <a:pt x="7833" y="20425"/>
                    <a:pt x="7799" y="20425"/>
                  </a:cubicBezTo>
                  <a:cubicBezTo>
                    <a:pt x="7764" y="20425"/>
                    <a:pt x="7729" y="20442"/>
                    <a:pt x="7695" y="20477"/>
                  </a:cubicBezTo>
                  <a:cubicBezTo>
                    <a:pt x="7556" y="20338"/>
                    <a:pt x="7417" y="20199"/>
                    <a:pt x="7279" y="20061"/>
                  </a:cubicBezTo>
                  <a:cubicBezTo>
                    <a:pt x="7250" y="20032"/>
                    <a:pt x="7210" y="20015"/>
                    <a:pt x="7172" y="20015"/>
                  </a:cubicBezTo>
                  <a:cubicBezTo>
                    <a:pt x="7118" y="20015"/>
                    <a:pt x="7071" y="20049"/>
                    <a:pt x="7071" y="20130"/>
                  </a:cubicBezTo>
                  <a:cubicBezTo>
                    <a:pt x="5892" y="22348"/>
                    <a:pt x="8804" y="25676"/>
                    <a:pt x="10329" y="27131"/>
                  </a:cubicBezTo>
                  <a:cubicBezTo>
                    <a:pt x="10537" y="27686"/>
                    <a:pt x="10814" y="28310"/>
                    <a:pt x="11091" y="28864"/>
                  </a:cubicBezTo>
                  <a:cubicBezTo>
                    <a:pt x="9705" y="27339"/>
                    <a:pt x="8457" y="25676"/>
                    <a:pt x="6932" y="24289"/>
                  </a:cubicBezTo>
                  <a:cubicBezTo>
                    <a:pt x="6170" y="22002"/>
                    <a:pt x="4506" y="18744"/>
                    <a:pt x="2080" y="17981"/>
                  </a:cubicBezTo>
                  <a:cubicBezTo>
                    <a:pt x="2043" y="17963"/>
                    <a:pt x="2011" y="17954"/>
                    <a:pt x="1983" y="17954"/>
                  </a:cubicBezTo>
                  <a:cubicBezTo>
                    <a:pt x="1909" y="17954"/>
                    <a:pt x="1872" y="18018"/>
                    <a:pt x="1872" y="18120"/>
                  </a:cubicBezTo>
                  <a:cubicBezTo>
                    <a:pt x="1941" y="18328"/>
                    <a:pt x="2011" y="18536"/>
                    <a:pt x="2080" y="18744"/>
                  </a:cubicBezTo>
                  <a:cubicBezTo>
                    <a:pt x="1941" y="18674"/>
                    <a:pt x="1803" y="18536"/>
                    <a:pt x="1664" y="18466"/>
                  </a:cubicBezTo>
                  <a:cubicBezTo>
                    <a:pt x="1525" y="18466"/>
                    <a:pt x="1387" y="18536"/>
                    <a:pt x="1456" y="18674"/>
                  </a:cubicBezTo>
                  <a:cubicBezTo>
                    <a:pt x="1733" y="20615"/>
                    <a:pt x="3744" y="23457"/>
                    <a:pt x="5962" y="24012"/>
                  </a:cubicBezTo>
                  <a:lnTo>
                    <a:pt x="6447" y="24497"/>
                  </a:lnTo>
                  <a:cubicBezTo>
                    <a:pt x="6476" y="24526"/>
                    <a:pt x="6528" y="24543"/>
                    <a:pt x="6580" y="24543"/>
                  </a:cubicBezTo>
                  <a:cubicBezTo>
                    <a:pt x="6653" y="24543"/>
                    <a:pt x="6724" y="24509"/>
                    <a:pt x="6724" y="24428"/>
                  </a:cubicBezTo>
                  <a:lnTo>
                    <a:pt x="6863" y="24428"/>
                  </a:lnTo>
                  <a:cubicBezTo>
                    <a:pt x="8527" y="26022"/>
                    <a:pt x="9913" y="27755"/>
                    <a:pt x="11507" y="29419"/>
                  </a:cubicBezTo>
                  <a:lnTo>
                    <a:pt x="11854" y="29765"/>
                  </a:lnTo>
                  <a:lnTo>
                    <a:pt x="12062" y="29973"/>
                  </a:lnTo>
                  <a:lnTo>
                    <a:pt x="11854" y="29835"/>
                  </a:lnTo>
                  <a:cubicBezTo>
                    <a:pt x="10606" y="28726"/>
                    <a:pt x="9428" y="27547"/>
                    <a:pt x="8319" y="26230"/>
                  </a:cubicBezTo>
                  <a:cubicBezTo>
                    <a:pt x="8298" y="26210"/>
                    <a:pt x="8278" y="26201"/>
                    <a:pt x="8259" y="26201"/>
                  </a:cubicBezTo>
                  <a:cubicBezTo>
                    <a:pt x="8215" y="26201"/>
                    <a:pt x="8180" y="26250"/>
                    <a:pt x="8180" y="26299"/>
                  </a:cubicBezTo>
                  <a:cubicBezTo>
                    <a:pt x="8942" y="27339"/>
                    <a:pt x="9774" y="28310"/>
                    <a:pt x="10675" y="29141"/>
                  </a:cubicBezTo>
                  <a:lnTo>
                    <a:pt x="10537" y="29072"/>
                  </a:lnTo>
                  <a:lnTo>
                    <a:pt x="10329" y="28933"/>
                  </a:lnTo>
                  <a:cubicBezTo>
                    <a:pt x="8630" y="27925"/>
                    <a:pt x="6728" y="26875"/>
                    <a:pt x="4965" y="26875"/>
                  </a:cubicBezTo>
                  <a:cubicBezTo>
                    <a:pt x="4426" y="26875"/>
                    <a:pt x="3900" y="26973"/>
                    <a:pt x="3397" y="27201"/>
                  </a:cubicBezTo>
                  <a:cubicBezTo>
                    <a:pt x="3258" y="27270"/>
                    <a:pt x="3258" y="27339"/>
                    <a:pt x="3328" y="27408"/>
                  </a:cubicBezTo>
                  <a:cubicBezTo>
                    <a:pt x="3397" y="27547"/>
                    <a:pt x="3466" y="27686"/>
                    <a:pt x="3605" y="27824"/>
                  </a:cubicBezTo>
                  <a:lnTo>
                    <a:pt x="3536" y="27824"/>
                  </a:lnTo>
                  <a:cubicBezTo>
                    <a:pt x="3466" y="27824"/>
                    <a:pt x="3466" y="27963"/>
                    <a:pt x="3536" y="27963"/>
                  </a:cubicBezTo>
                  <a:cubicBezTo>
                    <a:pt x="5477" y="29765"/>
                    <a:pt x="8457" y="29904"/>
                    <a:pt x="11161" y="30389"/>
                  </a:cubicBezTo>
                  <a:lnTo>
                    <a:pt x="12062" y="30597"/>
                  </a:lnTo>
                  <a:lnTo>
                    <a:pt x="12131" y="30597"/>
                  </a:lnTo>
                  <a:lnTo>
                    <a:pt x="12478" y="30666"/>
                  </a:lnTo>
                  <a:lnTo>
                    <a:pt x="13102" y="31152"/>
                  </a:lnTo>
                  <a:cubicBezTo>
                    <a:pt x="13102" y="31172"/>
                    <a:pt x="13113" y="31180"/>
                    <a:pt x="13129" y="31180"/>
                  </a:cubicBezTo>
                  <a:cubicBezTo>
                    <a:pt x="13165" y="31180"/>
                    <a:pt x="13220" y="31131"/>
                    <a:pt x="13171" y="31082"/>
                  </a:cubicBezTo>
                  <a:lnTo>
                    <a:pt x="12894" y="30805"/>
                  </a:lnTo>
                  <a:lnTo>
                    <a:pt x="12894" y="30805"/>
                  </a:lnTo>
                  <a:lnTo>
                    <a:pt x="13171" y="30874"/>
                  </a:lnTo>
                  <a:cubicBezTo>
                    <a:pt x="13587" y="31221"/>
                    <a:pt x="14072" y="31568"/>
                    <a:pt x="14488" y="31845"/>
                  </a:cubicBezTo>
                  <a:cubicBezTo>
                    <a:pt x="14218" y="31796"/>
                    <a:pt x="13948" y="31773"/>
                    <a:pt x="13681" y="31773"/>
                  </a:cubicBezTo>
                  <a:cubicBezTo>
                    <a:pt x="13194" y="31773"/>
                    <a:pt x="12717" y="31849"/>
                    <a:pt x="12270" y="31983"/>
                  </a:cubicBezTo>
                  <a:cubicBezTo>
                    <a:pt x="12200" y="31914"/>
                    <a:pt x="12200" y="31914"/>
                    <a:pt x="12131" y="31845"/>
                  </a:cubicBezTo>
                  <a:cubicBezTo>
                    <a:pt x="12027" y="31776"/>
                    <a:pt x="11906" y="31741"/>
                    <a:pt x="11785" y="31741"/>
                  </a:cubicBezTo>
                  <a:cubicBezTo>
                    <a:pt x="11663" y="31741"/>
                    <a:pt x="11542" y="31776"/>
                    <a:pt x="11438" y="31845"/>
                  </a:cubicBezTo>
                  <a:cubicBezTo>
                    <a:pt x="11161" y="32122"/>
                    <a:pt x="11299" y="32538"/>
                    <a:pt x="11646" y="32677"/>
                  </a:cubicBezTo>
                  <a:cubicBezTo>
                    <a:pt x="11646" y="32697"/>
                    <a:pt x="11652" y="32705"/>
                    <a:pt x="11660" y="32705"/>
                  </a:cubicBezTo>
                  <a:cubicBezTo>
                    <a:pt x="11681" y="32705"/>
                    <a:pt x="11715" y="32656"/>
                    <a:pt x="11715" y="32607"/>
                  </a:cubicBezTo>
                  <a:cubicBezTo>
                    <a:pt x="11646" y="32469"/>
                    <a:pt x="11507" y="32261"/>
                    <a:pt x="11577" y="32053"/>
                  </a:cubicBezTo>
                  <a:cubicBezTo>
                    <a:pt x="11626" y="32004"/>
                    <a:pt x="11744" y="31955"/>
                    <a:pt x="11858" y="31955"/>
                  </a:cubicBezTo>
                  <a:cubicBezTo>
                    <a:pt x="11905" y="31955"/>
                    <a:pt x="11952" y="31963"/>
                    <a:pt x="11992" y="31983"/>
                  </a:cubicBezTo>
                  <a:lnTo>
                    <a:pt x="11715" y="32122"/>
                  </a:lnTo>
                  <a:cubicBezTo>
                    <a:pt x="11656" y="32182"/>
                    <a:pt x="11699" y="32344"/>
                    <a:pt x="11800" y="32344"/>
                  </a:cubicBezTo>
                  <a:cubicBezTo>
                    <a:pt x="11816" y="32344"/>
                    <a:pt x="11834" y="32340"/>
                    <a:pt x="11854" y="32330"/>
                  </a:cubicBezTo>
                  <a:lnTo>
                    <a:pt x="12062" y="32261"/>
                  </a:lnTo>
                  <a:lnTo>
                    <a:pt x="12062" y="32261"/>
                  </a:lnTo>
                  <a:cubicBezTo>
                    <a:pt x="12062" y="32399"/>
                    <a:pt x="11992" y="32607"/>
                    <a:pt x="11923" y="32746"/>
                  </a:cubicBezTo>
                  <a:cubicBezTo>
                    <a:pt x="11870" y="32786"/>
                    <a:pt x="11812" y="32803"/>
                    <a:pt x="11753" y="32803"/>
                  </a:cubicBezTo>
                  <a:cubicBezTo>
                    <a:pt x="11500" y="32803"/>
                    <a:pt x="11217" y="32498"/>
                    <a:pt x="11161" y="32330"/>
                  </a:cubicBezTo>
                  <a:cubicBezTo>
                    <a:pt x="11120" y="32289"/>
                    <a:pt x="11085" y="32273"/>
                    <a:pt x="11058" y="32273"/>
                  </a:cubicBezTo>
                  <a:cubicBezTo>
                    <a:pt x="10993" y="32273"/>
                    <a:pt x="10973" y="32371"/>
                    <a:pt x="11022" y="32469"/>
                  </a:cubicBezTo>
                  <a:cubicBezTo>
                    <a:pt x="11132" y="32688"/>
                    <a:pt x="11458" y="33037"/>
                    <a:pt x="11760" y="33037"/>
                  </a:cubicBezTo>
                  <a:cubicBezTo>
                    <a:pt x="11841" y="33037"/>
                    <a:pt x="11920" y="33012"/>
                    <a:pt x="11992" y="32954"/>
                  </a:cubicBezTo>
                  <a:cubicBezTo>
                    <a:pt x="12270" y="32746"/>
                    <a:pt x="12339" y="32469"/>
                    <a:pt x="12270" y="32122"/>
                  </a:cubicBezTo>
                  <a:cubicBezTo>
                    <a:pt x="12658" y="32011"/>
                    <a:pt x="13046" y="31956"/>
                    <a:pt x="13430" y="31956"/>
                  </a:cubicBezTo>
                  <a:cubicBezTo>
                    <a:pt x="14005" y="31956"/>
                    <a:pt x="14571" y="32081"/>
                    <a:pt x="15112" y="32330"/>
                  </a:cubicBezTo>
                  <a:cubicBezTo>
                    <a:pt x="15736" y="32815"/>
                    <a:pt x="16360" y="33231"/>
                    <a:pt x="16914" y="33647"/>
                  </a:cubicBezTo>
                  <a:cubicBezTo>
                    <a:pt x="16013" y="33855"/>
                    <a:pt x="15112" y="34063"/>
                    <a:pt x="14141" y="34202"/>
                  </a:cubicBezTo>
                  <a:lnTo>
                    <a:pt x="13587" y="34063"/>
                  </a:lnTo>
                  <a:cubicBezTo>
                    <a:pt x="12270" y="33647"/>
                    <a:pt x="10953" y="33301"/>
                    <a:pt x="9636" y="33093"/>
                  </a:cubicBezTo>
                  <a:cubicBezTo>
                    <a:pt x="9511" y="33065"/>
                    <a:pt x="9350" y="33051"/>
                    <a:pt x="9171" y="33051"/>
                  </a:cubicBezTo>
                  <a:cubicBezTo>
                    <a:pt x="8454" y="33051"/>
                    <a:pt x="7445" y="33273"/>
                    <a:pt x="7279" y="33716"/>
                  </a:cubicBezTo>
                  <a:lnTo>
                    <a:pt x="7140" y="33786"/>
                  </a:lnTo>
                  <a:cubicBezTo>
                    <a:pt x="7071" y="33786"/>
                    <a:pt x="7002" y="33855"/>
                    <a:pt x="7071" y="33924"/>
                  </a:cubicBezTo>
                  <a:cubicBezTo>
                    <a:pt x="7279" y="34202"/>
                    <a:pt x="7487" y="34410"/>
                    <a:pt x="7833" y="34548"/>
                  </a:cubicBezTo>
                  <a:cubicBezTo>
                    <a:pt x="8733" y="35088"/>
                    <a:pt x="9671" y="35290"/>
                    <a:pt x="10620" y="35290"/>
                  </a:cubicBezTo>
                  <a:cubicBezTo>
                    <a:pt x="11866" y="35290"/>
                    <a:pt x="13130" y="34942"/>
                    <a:pt x="14349" y="34548"/>
                  </a:cubicBezTo>
                  <a:lnTo>
                    <a:pt x="14696" y="34687"/>
                  </a:lnTo>
                  <a:cubicBezTo>
                    <a:pt x="14835" y="34687"/>
                    <a:pt x="14904" y="34548"/>
                    <a:pt x="14835" y="34410"/>
                  </a:cubicBezTo>
                  <a:lnTo>
                    <a:pt x="15181" y="34271"/>
                  </a:lnTo>
                  <a:cubicBezTo>
                    <a:pt x="15805" y="34202"/>
                    <a:pt x="16429" y="33994"/>
                    <a:pt x="17053" y="33786"/>
                  </a:cubicBezTo>
                  <a:cubicBezTo>
                    <a:pt x="17746" y="34340"/>
                    <a:pt x="18439" y="34964"/>
                    <a:pt x="19063" y="35657"/>
                  </a:cubicBezTo>
                  <a:cubicBezTo>
                    <a:pt x="20241" y="38222"/>
                    <a:pt x="21420" y="40787"/>
                    <a:pt x="22529" y="43352"/>
                  </a:cubicBezTo>
                  <a:cubicBezTo>
                    <a:pt x="22555" y="43405"/>
                    <a:pt x="22602" y="43427"/>
                    <a:pt x="22646" y="43427"/>
                  </a:cubicBezTo>
                  <a:cubicBezTo>
                    <a:pt x="22717" y="43427"/>
                    <a:pt x="22780" y="43368"/>
                    <a:pt x="22737" y="43282"/>
                  </a:cubicBezTo>
                  <a:cubicBezTo>
                    <a:pt x="22044" y="41342"/>
                    <a:pt x="21281" y="39539"/>
                    <a:pt x="20449" y="37668"/>
                  </a:cubicBezTo>
                  <a:cubicBezTo>
                    <a:pt x="20103" y="36489"/>
                    <a:pt x="20103" y="35172"/>
                    <a:pt x="20449" y="33994"/>
                  </a:cubicBezTo>
                  <a:cubicBezTo>
                    <a:pt x="20449" y="34202"/>
                    <a:pt x="20519" y="34410"/>
                    <a:pt x="20588" y="34618"/>
                  </a:cubicBezTo>
                  <a:cubicBezTo>
                    <a:pt x="20629" y="34699"/>
                    <a:pt x="20693" y="34732"/>
                    <a:pt x="20753" y="34732"/>
                  </a:cubicBezTo>
                  <a:cubicBezTo>
                    <a:pt x="20796" y="34732"/>
                    <a:pt x="20837" y="34716"/>
                    <a:pt x="20865" y="34687"/>
                  </a:cubicBezTo>
                  <a:cubicBezTo>
                    <a:pt x="21558" y="33994"/>
                    <a:pt x="22044" y="33093"/>
                    <a:pt x="22252" y="32122"/>
                  </a:cubicBezTo>
                  <a:cubicBezTo>
                    <a:pt x="22598" y="31290"/>
                    <a:pt x="22806" y="30458"/>
                    <a:pt x="22945" y="29557"/>
                  </a:cubicBezTo>
                  <a:cubicBezTo>
                    <a:pt x="23222" y="28518"/>
                    <a:pt x="23361" y="27131"/>
                    <a:pt x="22737" y="26230"/>
                  </a:cubicBezTo>
                  <a:lnTo>
                    <a:pt x="22598" y="26230"/>
                  </a:lnTo>
                  <a:cubicBezTo>
                    <a:pt x="22564" y="26195"/>
                    <a:pt x="22512" y="26178"/>
                    <a:pt x="22460" y="26178"/>
                  </a:cubicBezTo>
                  <a:cubicBezTo>
                    <a:pt x="22408" y="26178"/>
                    <a:pt x="22356" y="26195"/>
                    <a:pt x="22321" y="26230"/>
                  </a:cubicBezTo>
                  <a:cubicBezTo>
                    <a:pt x="21974" y="26507"/>
                    <a:pt x="21697" y="26785"/>
                    <a:pt x="21489" y="27201"/>
                  </a:cubicBezTo>
                  <a:cubicBezTo>
                    <a:pt x="21466" y="27177"/>
                    <a:pt x="21443" y="27170"/>
                    <a:pt x="21422" y="27170"/>
                  </a:cubicBezTo>
                  <a:cubicBezTo>
                    <a:pt x="21381" y="27170"/>
                    <a:pt x="21350" y="27201"/>
                    <a:pt x="21350" y="27201"/>
                  </a:cubicBezTo>
                  <a:cubicBezTo>
                    <a:pt x="20172" y="28448"/>
                    <a:pt x="19756" y="31221"/>
                    <a:pt x="20241" y="33162"/>
                  </a:cubicBezTo>
                  <a:cubicBezTo>
                    <a:pt x="19895" y="34340"/>
                    <a:pt x="19756" y="35588"/>
                    <a:pt x="19895" y="36905"/>
                  </a:cubicBezTo>
                  <a:cubicBezTo>
                    <a:pt x="19410" y="35727"/>
                    <a:pt x="18855" y="34548"/>
                    <a:pt x="18370" y="33439"/>
                  </a:cubicBezTo>
                  <a:cubicBezTo>
                    <a:pt x="18439" y="33439"/>
                    <a:pt x="18508" y="33439"/>
                    <a:pt x="18508" y="33301"/>
                  </a:cubicBezTo>
                  <a:cubicBezTo>
                    <a:pt x="17746" y="31568"/>
                    <a:pt x="17538" y="29696"/>
                    <a:pt x="17885" y="27894"/>
                  </a:cubicBezTo>
                  <a:lnTo>
                    <a:pt x="18023" y="27894"/>
                  </a:lnTo>
                  <a:cubicBezTo>
                    <a:pt x="19202" y="26923"/>
                    <a:pt x="19479" y="24566"/>
                    <a:pt x="19756" y="23180"/>
                  </a:cubicBezTo>
                  <a:cubicBezTo>
                    <a:pt x="19895" y="22140"/>
                    <a:pt x="20380" y="19160"/>
                    <a:pt x="19063" y="18605"/>
                  </a:cubicBezTo>
                  <a:cubicBezTo>
                    <a:pt x="18954" y="18523"/>
                    <a:pt x="18833" y="18484"/>
                    <a:pt x="18715" y="18484"/>
                  </a:cubicBezTo>
                  <a:cubicBezTo>
                    <a:pt x="18534" y="18484"/>
                    <a:pt x="18357" y="18576"/>
                    <a:pt x="18231" y="18744"/>
                  </a:cubicBezTo>
                  <a:cubicBezTo>
                    <a:pt x="18174" y="18715"/>
                    <a:pt x="18116" y="18698"/>
                    <a:pt x="18069" y="18698"/>
                  </a:cubicBezTo>
                  <a:cubicBezTo>
                    <a:pt x="18001" y="18698"/>
                    <a:pt x="17954" y="18732"/>
                    <a:pt x="17954" y="18813"/>
                  </a:cubicBezTo>
                  <a:cubicBezTo>
                    <a:pt x="17469" y="19645"/>
                    <a:pt x="16706" y="23735"/>
                    <a:pt x="17330" y="25329"/>
                  </a:cubicBezTo>
                  <a:cubicBezTo>
                    <a:pt x="17191" y="26161"/>
                    <a:pt x="17330" y="26993"/>
                    <a:pt x="17677" y="27755"/>
                  </a:cubicBezTo>
                  <a:cubicBezTo>
                    <a:pt x="17469" y="29349"/>
                    <a:pt x="17538" y="31013"/>
                    <a:pt x="18023" y="32538"/>
                  </a:cubicBezTo>
                  <a:lnTo>
                    <a:pt x="16706" y="29627"/>
                  </a:lnTo>
                  <a:cubicBezTo>
                    <a:pt x="16706" y="29627"/>
                    <a:pt x="16706" y="29557"/>
                    <a:pt x="16706" y="29557"/>
                  </a:cubicBezTo>
                  <a:cubicBezTo>
                    <a:pt x="16221" y="28587"/>
                    <a:pt x="15944" y="27478"/>
                    <a:pt x="15944" y="26369"/>
                  </a:cubicBezTo>
                  <a:lnTo>
                    <a:pt x="15944" y="24982"/>
                  </a:lnTo>
                  <a:cubicBezTo>
                    <a:pt x="15944" y="24913"/>
                    <a:pt x="15944" y="24844"/>
                    <a:pt x="15944" y="24774"/>
                  </a:cubicBezTo>
                  <a:cubicBezTo>
                    <a:pt x="16013" y="24844"/>
                    <a:pt x="16082" y="24913"/>
                    <a:pt x="16152" y="24913"/>
                  </a:cubicBezTo>
                  <a:cubicBezTo>
                    <a:pt x="16172" y="24933"/>
                    <a:pt x="16198" y="24942"/>
                    <a:pt x="16225" y="24942"/>
                  </a:cubicBezTo>
                  <a:cubicBezTo>
                    <a:pt x="16290" y="24942"/>
                    <a:pt x="16360" y="24893"/>
                    <a:pt x="16360" y="24844"/>
                  </a:cubicBezTo>
                  <a:cubicBezTo>
                    <a:pt x="16567" y="24289"/>
                    <a:pt x="16429" y="23457"/>
                    <a:pt x="15736" y="23319"/>
                  </a:cubicBezTo>
                  <a:cubicBezTo>
                    <a:pt x="15666" y="23319"/>
                    <a:pt x="15597" y="23388"/>
                    <a:pt x="15597" y="23457"/>
                  </a:cubicBezTo>
                  <a:cubicBezTo>
                    <a:pt x="15389" y="23804"/>
                    <a:pt x="15458" y="24289"/>
                    <a:pt x="15736" y="24636"/>
                  </a:cubicBezTo>
                  <a:cubicBezTo>
                    <a:pt x="15666" y="25676"/>
                    <a:pt x="15736" y="26715"/>
                    <a:pt x="15874" y="27686"/>
                  </a:cubicBezTo>
                  <a:cubicBezTo>
                    <a:pt x="15528" y="26923"/>
                    <a:pt x="15181" y="26091"/>
                    <a:pt x="14904" y="25260"/>
                  </a:cubicBezTo>
                  <a:cubicBezTo>
                    <a:pt x="14627" y="23873"/>
                    <a:pt x="14488" y="22487"/>
                    <a:pt x="14419" y="21170"/>
                  </a:cubicBezTo>
                  <a:cubicBezTo>
                    <a:pt x="14488" y="21100"/>
                    <a:pt x="14557" y="21100"/>
                    <a:pt x="14557" y="21031"/>
                  </a:cubicBezTo>
                  <a:cubicBezTo>
                    <a:pt x="14765" y="19991"/>
                    <a:pt x="14835" y="18952"/>
                    <a:pt x="14973" y="17843"/>
                  </a:cubicBezTo>
                  <a:cubicBezTo>
                    <a:pt x="15042" y="17427"/>
                    <a:pt x="15112" y="17011"/>
                    <a:pt x="15181" y="16595"/>
                  </a:cubicBezTo>
                  <a:cubicBezTo>
                    <a:pt x="15458" y="14515"/>
                    <a:pt x="15597" y="12436"/>
                    <a:pt x="15597" y="10356"/>
                  </a:cubicBezTo>
                  <a:cubicBezTo>
                    <a:pt x="15597" y="10252"/>
                    <a:pt x="15528" y="10200"/>
                    <a:pt x="15458" y="10200"/>
                  </a:cubicBezTo>
                  <a:cubicBezTo>
                    <a:pt x="15389" y="10200"/>
                    <a:pt x="15320" y="10252"/>
                    <a:pt x="15320" y="10356"/>
                  </a:cubicBezTo>
                  <a:cubicBezTo>
                    <a:pt x="15320" y="10564"/>
                    <a:pt x="15320" y="10703"/>
                    <a:pt x="15250" y="10911"/>
                  </a:cubicBezTo>
                  <a:cubicBezTo>
                    <a:pt x="15181" y="10495"/>
                    <a:pt x="15042" y="10079"/>
                    <a:pt x="14835" y="9802"/>
                  </a:cubicBezTo>
                  <a:cubicBezTo>
                    <a:pt x="14718" y="9632"/>
                    <a:pt x="14604" y="9559"/>
                    <a:pt x="14495" y="9559"/>
                  </a:cubicBezTo>
                  <a:cubicBezTo>
                    <a:pt x="13894" y="9559"/>
                    <a:pt x="13438" y="11764"/>
                    <a:pt x="13379" y="11881"/>
                  </a:cubicBezTo>
                  <a:cubicBezTo>
                    <a:pt x="13102" y="14654"/>
                    <a:pt x="13310" y="17496"/>
                    <a:pt x="14072" y="20199"/>
                  </a:cubicBezTo>
                  <a:cubicBezTo>
                    <a:pt x="14072" y="21516"/>
                    <a:pt x="14211" y="22833"/>
                    <a:pt x="14419" y="24220"/>
                  </a:cubicBezTo>
                  <a:cubicBezTo>
                    <a:pt x="14349" y="24012"/>
                    <a:pt x="14280" y="23804"/>
                    <a:pt x="14211" y="23596"/>
                  </a:cubicBezTo>
                  <a:cubicBezTo>
                    <a:pt x="13379" y="21447"/>
                    <a:pt x="12616" y="19298"/>
                    <a:pt x="11785" y="17080"/>
                  </a:cubicBezTo>
                  <a:cubicBezTo>
                    <a:pt x="11715" y="15832"/>
                    <a:pt x="11646" y="14654"/>
                    <a:pt x="11577" y="13475"/>
                  </a:cubicBezTo>
                  <a:cubicBezTo>
                    <a:pt x="11577" y="13129"/>
                    <a:pt x="11646" y="12782"/>
                    <a:pt x="11646" y="12436"/>
                  </a:cubicBezTo>
                  <a:lnTo>
                    <a:pt x="11646" y="12644"/>
                  </a:lnTo>
                  <a:lnTo>
                    <a:pt x="11646" y="14377"/>
                  </a:lnTo>
                  <a:cubicBezTo>
                    <a:pt x="11646" y="14481"/>
                    <a:pt x="11733" y="14533"/>
                    <a:pt x="11819" y="14533"/>
                  </a:cubicBezTo>
                  <a:cubicBezTo>
                    <a:pt x="11906" y="14533"/>
                    <a:pt x="11992" y="14481"/>
                    <a:pt x="11992" y="14377"/>
                  </a:cubicBezTo>
                  <a:cubicBezTo>
                    <a:pt x="11992" y="14169"/>
                    <a:pt x="11992" y="13822"/>
                    <a:pt x="11992" y="13475"/>
                  </a:cubicBezTo>
                  <a:cubicBezTo>
                    <a:pt x="11992" y="12366"/>
                    <a:pt x="11923" y="11257"/>
                    <a:pt x="11854" y="10217"/>
                  </a:cubicBezTo>
                  <a:cubicBezTo>
                    <a:pt x="11785" y="9524"/>
                    <a:pt x="11715" y="8692"/>
                    <a:pt x="11507" y="7861"/>
                  </a:cubicBezTo>
                  <a:cubicBezTo>
                    <a:pt x="11577" y="6682"/>
                    <a:pt x="11438" y="5504"/>
                    <a:pt x="11091" y="4395"/>
                  </a:cubicBezTo>
                  <a:cubicBezTo>
                    <a:pt x="11065" y="4342"/>
                    <a:pt x="11018" y="4319"/>
                    <a:pt x="10971" y="4319"/>
                  </a:cubicBezTo>
                  <a:cubicBezTo>
                    <a:pt x="10893" y="4319"/>
                    <a:pt x="10814" y="4378"/>
                    <a:pt x="10814" y="4464"/>
                  </a:cubicBezTo>
                  <a:lnTo>
                    <a:pt x="10814" y="5573"/>
                  </a:lnTo>
                  <a:cubicBezTo>
                    <a:pt x="10467" y="4880"/>
                    <a:pt x="9982" y="4187"/>
                    <a:pt x="9358" y="3771"/>
                  </a:cubicBezTo>
                  <a:cubicBezTo>
                    <a:pt x="9301" y="3742"/>
                    <a:pt x="9255" y="3725"/>
                    <a:pt x="9217" y="3725"/>
                  </a:cubicBezTo>
                  <a:cubicBezTo>
                    <a:pt x="9162" y="3725"/>
                    <a:pt x="9122" y="3759"/>
                    <a:pt x="9081" y="3840"/>
                  </a:cubicBezTo>
                  <a:cubicBezTo>
                    <a:pt x="8596" y="5019"/>
                    <a:pt x="9012" y="6266"/>
                    <a:pt x="9358" y="7445"/>
                  </a:cubicBezTo>
                  <a:cubicBezTo>
                    <a:pt x="9913" y="9178"/>
                    <a:pt x="10121" y="11119"/>
                    <a:pt x="11022" y="12713"/>
                  </a:cubicBezTo>
                  <a:cubicBezTo>
                    <a:pt x="11022" y="13060"/>
                    <a:pt x="11091" y="13337"/>
                    <a:pt x="11161" y="13614"/>
                  </a:cubicBezTo>
                  <a:cubicBezTo>
                    <a:pt x="11161" y="13683"/>
                    <a:pt x="11230" y="13753"/>
                    <a:pt x="11299" y="13753"/>
                  </a:cubicBezTo>
                  <a:cubicBezTo>
                    <a:pt x="11369" y="14585"/>
                    <a:pt x="11438" y="15555"/>
                    <a:pt x="11507" y="16456"/>
                  </a:cubicBezTo>
                  <a:cubicBezTo>
                    <a:pt x="10953" y="15000"/>
                    <a:pt x="10329" y="13614"/>
                    <a:pt x="9705" y="12158"/>
                  </a:cubicBezTo>
                  <a:cubicBezTo>
                    <a:pt x="9705" y="12158"/>
                    <a:pt x="9844" y="12158"/>
                    <a:pt x="9774" y="12089"/>
                  </a:cubicBezTo>
                  <a:cubicBezTo>
                    <a:pt x="9566" y="11742"/>
                    <a:pt x="9358" y="11327"/>
                    <a:pt x="9081" y="11049"/>
                  </a:cubicBezTo>
                  <a:cubicBezTo>
                    <a:pt x="8527" y="9802"/>
                    <a:pt x="7903" y="8623"/>
                    <a:pt x="7140" y="7514"/>
                  </a:cubicBezTo>
                  <a:cubicBezTo>
                    <a:pt x="7279" y="7445"/>
                    <a:pt x="7279" y="7375"/>
                    <a:pt x="7140" y="7306"/>
                  </a:cubicBezTo>
                  <a:cubicBezTo>
                    <a:pt x="7071" y="7306"/>
                    <a:pt x="7002" y="7237"/>
                    <a:pt x="6932" y="7167"/>
                  </a:cubicBezTo>
                  <a:cubicBezTo>
                    <a:pt x="6863" y="7098"/>
                    <a:pt x="6863" y="7098"/>
                    <a:pt x="6794" y="7029"/>
                  </a:cubicBezTo>
                  <a:cubicBezTo>
                    <a:pt x="6863" y="6959"/>
                    <a:pt x="6863" y="6890"/>
                    <a:pt x="6794" y="6890"/>
                  </a:cubicBezTo>
                  <a:cubicBezTo>
                    <a:pt x="5892" y="4187"/>
                    <a:pt x="4090" y="1137"/>
                    <a:pt x="1317" y="28"/>
                  </a:cubicBezTo>
                  <a:cubicBezTo>
                    <a:pt x="1299" y="9"/>
                    <a:pt x="1275" y="0"/>
                    <a:pt x="125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615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060;p48">
            <a:extLst>
              <a:ext uri="{FF2B5EF4-FFF2-40B4-BE49-F238E27FC236}">
                <a16:creationId xmlns:a16="http://schemas.microsoft.com/office/drawing/2014/main" id="{A32191DB-CDC4-41EA-ADCC-BE05F9DC60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373" y="232880"/>
            <a:ext cx="4194864" cy="88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BBE16E0-14A9-4B50-ABF6-8A13D46EBC4F}"/>
              </a:ext>
            </a:extLst>
          </p:cNvPr>
          <p:cNvSpPr/>
          <p:nvPr/>
        </p:nvSpPr>
        <p:spPr>
          <a:xfrm>
            <a:off x="467571" y="1446028"/>
            <a:ext cx="7751928" cy="3254874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ctrTitle"/>
          </p:nvPr>
        </p:nvSpPr>
        <p:spPr>
          <a:xfrm>
            <a:off x="2296373" y="331799"/>
            <a:ext cx="4027366" cy="667942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0000"/>
              </a:lnSpc>
            </a:pPr>
            <a:r>
              <a:rPr lang="th-TH" altLang="ko-KR" sz="2800" b="1" spc="3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รูปแบบการทำงานของโปรแกรม</a:t>
            </a:r>
            <a:endParaRPr lang="en-US" altLang="ko-KR" sz="2800" b="1" spc="300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F6B66-61B2-4DA7-BA9C-212C1418A0B8}"/>
              </a:ext>
            </a:extLst>
          </p:cNvPr>
          <p:cNvSpPr txBox="1"/>
          <p:nvPr/>
        </p:nvSpPr>
        <p:spPr>
          <a:xfrm>
            <a:off x="843417" y="1731612"/>
            <a:ext cx="65017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	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Windows Form 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เป็น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Project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พื้นฐานที่สามารถพัฒนาโปรแกรมที่ทำงานบน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Windows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ได้ง่ายและรวดเร็วที่สุด เพราะเป็นการออกแบบรูปแบบ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GUI (Graphical User Interface )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การใส่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Control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หรือกำหนด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Event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ต่าง ๆ ก็สามารถสร้างเหตุการณ์ต่าง ๆ ได้จาก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Properties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ของ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Control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และเค้าโครงการเขียนนั้นก็มีพื้นฐานมาจากภาษา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Visual Basic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ซึ่งจุดนี้เอง นักโปรแกรมเมอร์ที่พัฒนาโปรแกรมด้วย </a:t>
            </a:r>
            <a:r>
              <a:rPr lang="en-US" sz="2000" dirty="0">
                <a:cs typeface="+mj-cs"/>
              </a:rPr>
              <a:t> 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Visual Studio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สามารถต่อยอดการเขียนได้ง่าย ซึ่งใน .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NET Framework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นี้เราสามารถพัฒนาโปรแกรมให้มีความสามารถและการทำงานได้หลากหลาย และยังสามารถเขียนเพื่อใช้งานร่วมกับ 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Application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อื่น ๆ ที่พัฒนาด้วย .</a:t>
            </a:r>
            <a:r>
              <a:rPr lang="en-US" sz="2000" dirty="0">
                <a:latin typeface="DilleniaUPC" panose="02020603050405020304" pitchFamily="18" charset="-34"/>
                <a:cs typeface="+mj-cs"/>
              </a:rPr>
              <a:t>NET Framework </a:t>
            </a:r>
            <a:r>
              <a:rPr lang="th-TH" sz="2000" dirty="0">
                <a:latin typeface="DilleniaUPC" panose="02020603050405020304" pitchFamily="18" charset="-34"/>
                <a:cs typeface="+mj-cs"/>
              </a:rPr>
              <a:t>ได้</a:t>
            </a:r>
            <a:endParaRPr lang="en-US" sz="2000" dirty="0">
              <a:latin typeface="DilleniaUPC" panose="02020603050405020304" pitchFamily="18" charset="-34"/>
              <a:cs typeface="+mj-cs"/>
            </a:endParaRPr>
          </a:p>
        </p:txBody>
      </p: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C7ED0FE7-2770-4794-B528-71138B1C1AD3}"/>
              </a:ext>
            </a:extLst>
          </p:cNvPr>
          <p:cNvGrpSpPr/>
          <p:nvPr/>
        </p:nvGrpSpPr>
        <p:grpSpPr>
          <a:xfrm rot="196410">
            <a:off x="6453728" y="-274958"/>
            <a:ext cx="3806307" cy="6312872"/>
            <a:chOff x="6104302" y="-312270"/>
            <a:chExt cx="4202968" cy="6935795"/>
          </a:xfrm>
        </p:grpSpPr>
        <p:pic>
          <p:nvPicPr>
            <p:cNvPr id="19" name="Google Shape;394;p36">
              <a:extLst>
                <a:ext uri="{FF2B5EF4-FFF2-40B4-BE49-F238E27FC236}">
                  <a16:creationId xmlns:a16="http://schemas.microsoft.com/office/drawing/2014/main" id="{EFAC1560-DFDD-4911-B608-1AD888998B7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499999" flipH="1">
              <a:off x="4737888" y="1054144"/>
              <a:ext cx="6935795" cy="4202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398;p36">
              <a:extLst>
                <a:ext uri="{FF2B5EF4-FFF2-40B4-BE49-F238E27FC236}">
                  <a16:creationId xmlns:a16="http://schemas.microsoft.com/office/drawing/2014/main" id="{9D126739-69B9-4768-B752-5B8180348F08}"/>
                </a:ext>
              </a:extLst>
            </p:cNvPr>
            <p:cNvSpPr/>
            <p:nvPr/>
          </p:nvSpPr>
          <p:spPr>
            <a:xfrm>
              <a:off x="7205975" y="2125574"/>
              <a:ext cx="2362666" cy="3758302"/>
            </a:xfrm>
            <a:custGeom>
              <a:avLst/>
              <a:gdLst/>
              <a:ahLst/>
              <a:cxnLst/>
              <a:rect l="l" t="t" r="r" b="b"/>
              <a:pathLst>
                <a:path w="29045" h="46202" extrusionOk="0">
                  <a:moveTo>
                    <a:pt x="5712" y="1445"/>
                  </a:moveTo>
                  <a:cubicBezTo>
                    <a:pt x="6114" y="1445"/>
                    <a:pt x="6492" y="1599"/>
                    <a:pt x="6724" y="1947"/>
                  </a:cubicBezTo>
                  <a:cubicBezTo>
                    <a:pt x="6932" y="2086"/>
                    <a:pt x="7071" y="2363"/>
                    <a:pt x="7071" y="2640"/>
                  </a:cubicBezTo>
                  <a:cubicBezTo>
                    <a:pt x="7071" y="2918"/>
                    <a:pt x="7002" y="3472"/>
                    <a:pt x="6655" y="3541"/>
                  </a:cubicBezTo>
                  <a:lnTo>
                    <a:pt x="6724" y="3541"/>
                  </a:lnTo>
                  <a:cubicBezTo>
                    <a:pt x="6694" y="3548"/>
                    <a:pt x="6662" y="3551"/>
                    <a:pt x="6629" y="3551"/>
                  </a:cubicBezTo>
                  <a:cubicBezTo>
                    <a:pt x="6294" y="3551"/>
                    <a:pt x="5874" y="3246"/>
                    <a:pt x="5685" y="3056"/>
                  </a:cubicBezTo>
                  <a:cubicBezTo>
                    <a:pt x="5477" y="2848"/>
                    <a:pt x="5407" y="2779"/>
                    <a:pt x="5338" y="2640"/>
                  </a:cubicBezTo>
                  <a:cubicBezTo>
                    <a:pt x="5199" y="2294"/>
                    <a:pt x="4922" y="1601"/>
                    <a:pt x="5477" y="1462"/>
                  </a:cubicBezTo>
                  <a:cubicBezTo>
                    <a:pt x="5555" y="1451"/>
                    <a:pt x="5634" y="1445"/>
                    <a:pt x="5712" y="1445"/>
                  </a:cubicBezTo>
                  <a:close/>
                  <a:moveTo>
                    <a:pt x="10673" y="3098"/>
                  </a:moveTo>
                  <a:cubicBezTo>
                    <a:pt x="10717" y="3098"/>
                    <a:pt x="10764" y="3107"/>
                    <a:pt x="10814" y="3126"/>
                  </a:cubicBezTo>
                  <a:cubicBezTo>
                    <a:pt x="11230" y="3403"/>
                    <a:pt x="11507" y="3819"/>
                    <a:pt x="11507" y="4304"/>
                  </a:cubicBezTo>
                  <a:cubicBezTo>
                    <a:pt x="11646" y="4789"/>
                    <a:pt x="11369" y="5344"/>
                    <a:pt x="10814" y="5482"/>
                  </a:cubicBezTo>
                  <a:cubicBezTo>
                    <a:pt x="10745" y="5517"/>
                    <a:pt x="10675" y="5534"/>
                    <a:pt x="10606" y="5534"/>
                  </a:cubicBezTo>
                  <a:cubicBezTo>
                    <a:pt x="10537" y="5534"/>
                    <a:pt x="10468" y="5517"/>
                    <a:pt x="10398" y="5482"/>
                  </a:cubicBezTo>
                  <a:cubicBezTo>
                    <a:pt x="10398" y="5413"/>
                    <a:pt x="10329" y="5344"/>
                    <a:pt x="10260" y="5344"/>
                  </a:cubicBezTo>
                  <a:cubicBezTo>
                    <a:pt x="10260" y="5274"/>
                    <a:pt x="10190" y="5205"/>
                    <a:pt x="10121" y="5205"/>
                  </a:cubicBezTo>
                  <a:cubicBezTo>
                    <a:pt x="9982" y="4928"/>
                    <a:pt x="9913" y="4581"/>
                    <a:pt x="9913" y="4235"/>
                  </a:cubicBezTo>
                  <a:cubicBezTo>
                    <a:pt x="10039" y="3982"/>
                    <a:pt x="10223" y="3098"/>
                    <a:pt x="10673" y="3098"/>
                  </a:cubicBezTo>
                  <a:close/>
                  <a:moveTo>
                    <a:pt x="5407" y="5039"/>
                  </a:moveTo>
                  <a:cubicBezTo>
                    <a:pt x="5499" y="5039"/>
                    <a:pt x="5592" y="5048"/>
                    <a:pt x="5685" y="5067"/>
                  </a:cubicBezTo>
                  <a:cubicBezTo>
                    <a:pt x="6031" y="5136"/>
                    <a:pt x="6378" y="5344"/>
                    <a:pt x="6586" y="5621"/>
                  </a:cubicBezTo>
                  <a:cubicBezTo>
                    <a:pt x="6447" y="5621"/>
                    <a:pt x="6308" y="5760"/>
                    <a:pt x="6447" y="5898"/>
                  </a:cubicBezTo>
                  <a:lnTo>
                    <a:pt x="6516" y="5968"/>
                  </a:lnTo>
                  <a:cubicBezTo>
                    <a:pt x="6516" y="5968"/>
                    <a:pt x="6516" y="6037"/>
                    <a:pt x="6516" y="6037"/>
                  </a:cubicBezTo>
                  <a:lnTo>
                    <a:pt x="6516" y="6106"/>
                  </a:lnTo>
                  <a:cubicBezTo>
                    <a:pt x="6435" y="6188"/>
                    <a:pt x="6343" y="6216"/>
                    <a:pt x="6248" y="6216"/>
                  </a:cubicBezTo>
                  <a:cubicBezTo>
                    <a:pt x="6102" y="6216"/>
                    <a:pt x="5950" y="6148"/>
                    <a:pt x="5823" y="6106"/>
                  </a:cubicBezTo>
                  <a:cubicBezTo>
                    <a:pt x="5338" y="5898"/>
                    <a:pt x="4991" y="5552"/>
                    <a:pt x="4714" y="5205"/>
                  </a:cubicBezTo>
                  <a:cubicBezTo>
                    <a:pt x="4917" y="5104"/>
                    <a:pt x="5157" y="5039"/>
                    <a:pt x="5407" y="5039"/>
                  </a:cubicBezTo>
                  <a:close/>
                  <a:moveTo>
                    <a:pt x="3974" y="6800"/>
                  </a:moveTo>
                  <a:cubicBezTo>
                    <a:pt x="4042" y="6800"/>
                    <a:pt x="4126" y="6821"/>
                    <a:pt x="4229" y="6869"/>
                  </a:cubicBezTo>
                  <a:lnTo>
                    <a:pt x="4298" y="6869"/>
                  </a:lnTo>
                  <a:cubicBezTo>
                    <a:pt x="4991" y="7146"/>
                    <a:pt x="4853" y="8117"/>
                    <a:pt x="4575" y="8740"/>
                  </a:cubicBezTo>
                  <a:cubicBezTo>
                    <a:pt x="4575" y="8602"/>
                    <a:pt x="4575" y="8463"/>
                    <a:pt x="4506" y="8324"/>
                  </a:cubicBezTo>
                  <a:cubicBezTo>
                    <a:pt x="4506" y="8255"/>
                    <a:pt x="4420" y="8220"/>
                    <a:pt x="4333" y="8220"/>
                  </a:cubicBezTo>
                  <a:cubicBezTo>
                    <a:pt x="4246" y="8220"/>
                    <a:pt x="4160" y="8255"/>
                    <a:pt x="4160" y="8324"/>
                  </a:cubicBezTo>
                  <a:cubicBezTo>
                    <a:pt x="3914" y="8079"/>
                    <a:pt x="3451" y="6800"/>
                    <a:pt x="3974" y="6800"/>
                  </a:cubicBezTo>
                  <a:close/>
                  <a:moveTo>
                    <a:pt x="12591" y="6502"/>
                  </a:moveTo>
                  <a:cubicBezTo>
                    <a:pt x="12668" y="6502"/>
                    <a:pt x="12746" y="6529"/>
                    <a:pt x="12824" y="6592"/>
                  </a:cubicBezTo>
                  <a:cubicBezTo>
                    <a:pt x="13171" y="6938"/>
                    <a:pt x="13379" y="7493"/>
                    <a:pt x="13379" y="7978"/>
                  </a:cubicBezTo>
                  <a:cubicBezTo>
                    <a:pt x="13379" y="8532"/>
                    <a:pt x="13171" y="9087"/>
                    <a:pt x="12616" y="9087"/>
                  </a:cubicBezTo>
                  <a:cubicBezTo>
                    <a:pt x="12593" y="9089"/>
                    <a:pt x="12570" y="9090"/>
                    <a:pt x="12548" y="9090"/>
                  </a:cubicBezTo>
                  <a:cubicBezTo>
                    <a:pt x="11785" y="9090"/>
                    <a:pt x="11787" y="7954"/>
                    <a:pt x="11854" y="7146"/>
                  </a:cubicBezTo>
                  <a:cubicBezTo>
                    <a:pt x="12069" y="6824"/>
                    <a:pt x="12325" y="6502"/>
                    <a:pt x="12591" y="6502"/>
                  </a:cubicBezTo>
                  <a:close/>
                  <a:moveTo>
                    <a:pt x="7348" y="7753"/>
                  </a:moveTo>
                  <a:cubicBezTo>
                    <a:pt x="7556" y="7753"/>
                    <a:pt x="7764" y="7805"/>
                    <a:pt x="7972" y="7909"/>
                  </a:cubicBezTo>
                  <a:cubicBezTo>
                    <a:pt x="8388" y="8047"/>
                    <a:pt x="8665" y="8463"/>
                    <a:pt x="8527" y="8879"/>
                  </a:cubicBezTo>
                  <a:lnTo>
                    <a:pt x="8457" y="8879"/>
                  </a:lnTo>
                  <a:cubicBezTo>
                    <a:pt x="8418" y="8853"/>
                    <a:pt x="8378" y="8841"/>
                    <a:pt x="8341" y="8841"/>
                  </a:cubicBezTo>
                  <a:cubicBezTo>
                    <a:pt x="8185" y="8841"/>
                    <a:pt x="8081" y="9044"/>
                    <a:pt x="8249" y="9156"/>
                  </a:cubicBezTo>
                  <a:cubicBezTo>
                    <a:pt x="8180" y="9156"/>
                    <a:pt x="8180" y="9226"/>
                    <a:pt x="8249" y="9226"/>
                  </a:cubicBezTo>
                  <a:cubicBezTo>
                    <a:pt x="8175" y="9258"/>
                    <a:pt x="8091" y="9271"/>
                    <a:pt x="8000" y="9271"/>
                  </a:cubicBezTo>
                  <a:cubicBezTo>
                    <a:pt x="7501" y="9271"/>
                    <a:pt x="6810" y="8847"/>
                    <a:pt x="6516" y="8671"/>
                  </a:cubicBezTo>
                  <a:cubicBezTo>
                    <a:pt x="6447" y="8324"/>
                    <a:pt x="6447" y="8047"/>
                    <a:pt x="6724" y="7909"/>
                  </a:cubicBezTo>
                  <a:cubicBezTo>
                    <a:pt x="6932" y="7805"/>
                    <a:pt x="7140" y="7753"/>
                    <a:pt x="7348" y="7753"/>
                  </a:cubicBezTo>
                  <a:close/>
                  <a:moveTo>
                    <a:pt x="15944" y="7770"/>
                  </a:moveTo>
                  <a:cubicBezTo>
                    <a:pt x="16360" y="7839"/>
                    <a:pt x="16775" y="8047"/>
                    <a:pt x="17122" y="8394"/>
                  </a:cubicBezTo>
                  <a:cubicBezTo>
                    <a:pt x="17469" y="8671"/>
                    <a:pt x="17469" y="9156"/>
                    <a:pt x="17122" y="9434"/>
                  </a:cubicBezTo>
                  <a:cubicBezTo>
                    <a:pt x="17053" y="9503"/>
                    <a:pt x="16914" y="9572"/>
                    <a:pt x="16775" y="9572"/>
                  </a:cubicBezTo>
                  <a:lnTo>
                    <a:pt x="16706" y="9572"/>
                  </a:lnTo>
                  <a:cubicBezTo>
                    <a:pt x="16682" y="9575"/>
                    <a:pt x="16657" y="9576"/>
                    <a:pt x="16633" y="9576"/>
                  </a:cubicBezTo>
                  <a:cubicBezTo>
                    <a:pt x="16045" y="9576"/>
                    <a:pt x="15594" y="8788"/>
                    <a:pt x="15528" y="8255"/>
                  </a:cubicBezTo>
                  <a:cubicBezTo>
                    <a:pt x="15528" y="7978"/>
                    <a:pt x="15528" y="7770"/>
                    <a:pt x="15944" y="7770"/>
                  </a:cubicBezTo>
                  <a:close/>
                  <a:moveTo>
                    <a:pt x="14765" y="9988"/>
                  </a:moveTo>
                  <a:cubicBezTo>
                    <a:pt x="15112" y="9988"/>
                    <a:pt x="15458" y="10196"/>
                    <a:pt x="15597" y="10543"/>
                  </a:cubicBezTo>
                  <a:cubicBezTo>
                    <a:pt x="15736" y="10889"/>
                    <a:pt x="15805" y="11236"/>
                    <a:pt x="15805" y="11582"/>
                  </a:cubicBezTo>
                  <a:cubicBezTo>
                    <a:pt x="15666" y="11582"/>
                    <a:pt x="15597" y="11721"/>
                    <a:pt x="15597" y="11860"/>
                  </a:cubicBezTo>
                  <a:cubicBezTo>
                    <a:pt x="15666" y="12068"/>
                    <a:pt x="15736" y="12206"/>
                    <a:pt x="15805" y="12414"/>
                  </a:cubicBezTo>
                  <a:cubicBezTo>
                    <a:pt x="15389" y="12345"/>
                    <a:pt x="14973" y="12137"/>
                    <a:pt x="14696" y="11790"/>
                  </a:cubicBezTo>
                  <a:cubicBezTo>
                    <a:pt x="14419" y="11374"/>
                    <a:pt x="14280" y="10889"/>
                    <a:pt x="14280" y="10404"/>
                  </a:cubicBezTo>
                  <a:cubicBezTo>
                    <a:pt x="14349" y="10196"/>
                    <a:pt x="14557" y="9988"/>
                    <a:pt x="14765" y="9988"/>
                  </a:cubicBezTo>
                  <a:close/>
                  <a:moveTo>
                    <a:pt x="7160" y="11225"/>
                  </a:moveTo>
                  <a:cubicBezTo>
                    <a:pt x="7406" y="11225"/>
                    <a:pt x="7640" y="11466"/>
                    <a:pt x="7764" y="11652"/>
                  </a:cubicBezTo>
                  <a:cubicBezTo>
                    <a:pt x="8041" y="12068"/>
                    <a:pt x="8180" y="12553"/>
                    <a:pt x="8041" y="13038"/>
                  </a:cubicBezTo>
                  <a:cubicBezTo>
                    <a:pt x="7977" y="13167"/>
                    <a:pt x="7883" y="13221"/>
                    <a:pt x="7772" y="13221"/>
                  </a:cubicBezTo>
                  <a:cubicBezTo>
                    <a:pt x="7645" y="13221"/>
                    <a:pt x="7497" y="13149"/>
                    <a:pt x="7348" y="13038"/>
                  </a:cubicBezTo>
                  <a:lnTo>
                    <a:pt x="7348" y="12969"/>
                  </a:lnTo>
                  <a:lnTo>
                    <a:pt x="7279" y="12969"/>
                  </a:lnTo>
                  <a:cubicBezTo>
                    <a:pt x="7210" y="12899"/>
                    <a:pt x="7140" y="12830"/>
                    <a:pt x="7071" y="12830"/>
                  </a:cubicBezTo>
                  <a:cubicBezTo>
                    <a:pt x="7140" y="12761"/>
                    <a:pt x="7140" y="12761"/>
                    <a:pt x="7071" y="12692"/>
                  </a:cubicBezTo>
                  <a:cubicBezTo>
                    <a:pt x="7071" y="12622"/>
                    <a:pt x="7071" y="12553"/>
                    <a:pt x="7071" y="12484"/>
                  </a:cubicBezTo>
                  <a:cubicBezTo>
                    <a:pt x="7036" y="12414"/>
                    <a:pt x="6984" y="12380"/>
                    <a:pt x="6941" y="12380"/>
                  </a:cubicBezTo>
                  <a:cubicBezTo>
                    <a:pt x="6898" y="12380"/>
                    <a:pt x="6863" y="12414"/>
                    <a:pt x="6863" y="12484"/>
                  </a:cubicBezTo>
                  <a:lnTo>
                    <a:pt x="6863" y="12553"/>
                  </a:lnTo>
                  <a:cubicBezTo>
                    <a:pt x="6794" y="12345"/>
                    <a:pt x="6794" y="12068"/>
                    <a:pt x="6794" y="11860"/>
                  </a:cubicBezTo>
                  <a:cubicBezTo>
                    <a:pt x="6794" y="11652"/>
                    <a:pt x="6794" y="11374"/>
                    <a:pt x="7071" y="11236"/>
                  </a:cubicBezTo>
                  <a:cubicBezTo>
                    <a:pt x="7101" y="11228"/>
                    <a:pt x="7130" y="11225"/>
                    <a:pt x="7160" y="11225"/>
                  </a:cubicBezTo>
                  <a:close/>
                  <a:moveTo>
                    <a:pt x="9535" y="11751"/>
                  </a:moveTo>
                  <a:cubicBezTo>
                    <a:pt x="9606" y="11751"/>
                    <a:pt x="9686" y="11763"/>
                    <a:pt x="9774" y="11790"/>
                  </a:cubicBezTo>
                  <a:cubicBezTo>
                    <a:pt x="10162" y="11920"/>
                    <a:pt x="10490" y="12169"/>
                    <a:pt x="10813" y="12484"/>
                  </a:cubicBezTo>
                  <a:lnTo>
                    <a:pt x="10813" y="12484"/>
                  </a:lnTo>
                  <a:cubicBezTo>
                    <a:pt x="10744" y="12484"/>
                    <a:pt x="10675" y="12553"/>
                    <a:pt x="10675" y="12553"/>
                  </a:cubicBezTo>
                  <a:cubicBezTo>
                    <a:pt x="10814" y="12969"/>
                    <a:pt x="11161" y="13385"/>
                    <a:pt x="10675" y="13662"/>
                  </a:cubicBezTo>
                  <a:cubicBezTo>
                    <a:pt x="10509" y="13724"/>
                    <a:pt x="10343" y="13756"/>
                    <a:pt x="10184" y="13756"/>
                  </a:cubicBezTo>
                  <a:cubicBezTo>
                    <a:pt x="9813" y="13756"/>
                    <a:pt x="9483" y="13586"/>
                    <a:pt x="9289" y="13246"/>
                  </a:cubicBezTo>
                  <a:cubicBezTo>
                    <a:pt x="8914" y="12808"/>
                    <a:pt x="8877" y="11751"/>
                    <a:pt x="9535" y="11751"/>
                  </a:cubicBezTo>
                  <a:close/>
                  <a:moveTo>
                    <a:pt x="14638" y="13256"/>
                  </a:moveTo>
                  <a:cubicBezTo>
                    <a:pt x="14892" y="13256"/>
                    <a:pt x="15162" y="13425"/>
                    <a:pt x="15320" y="13662"/>
                  </a:cubicBezTo>
                  <a:cubicBezTo>
                    <a:pt x="15458" y="13939"/>
                    <a:pt x="15597" y="14217"/>
                    <a:pt x="15597" y="14563"/>
                  </a:cubicBezTo>
                  <a:cubicBezTo>
                    <a:pt x="15560" y="14545"/>
                    <a:pt x="15528" y="14536"/>
                    <a:pt x="15499" y="14536"/>
                  </a:cubicBezTo>
                  <a:cubicBezTo>
                    <a:pt x="15421" y="14536"/>
                    <a:pt x="15371" y="14600"/>
                    <a:pt x="15320" y="14702"/>
                  </a:cubicBezTo>
                  <a:cubicBezTo>
                    <a:pt x="15320" y="14771"/>
                    <a:pt x="15320" y="14840"/>
                    <a:pt x="15320" y="14910"/>
                  </a:cubicBezTo>
                  <a:cubicBezTo>
                    <a:pt x="15320" y="14910"/>
                    <a:pt x="15320" y="14979"/>
                    <a:pt x="15320" y="14979"/>
                  </a:cubicBezTo>
                  <a:cubicBezTo>
                    <a:pt x="15210" y="15061"/>
                    <a:pt x="15079" y="15100"/>
                    <a:pt x="14948" y="15100"/>
                  </a:cubicBezTo>
                  <a:cubicBezTo>
                    <a:pt x="14747" y="15100"/>
                    <a:pt x="14545" y="15008"/>
                    <a:pt x="14419" y="14840"/>
                  </a:cubicBezTo>
                  <a:cubicBezTo>
                    <a:pt x="14072" y="14494"/>
                    <a:pt x="14003" y="14009"/>
                    <a:pt x="14141" y="13593"/>
                  </a:cubicBezTo>
                  <a:cubicBezTo>
                    <a:pt x="14261" y="13354"/>
                    <a:pt x="14445" y="13256"/>
                    <a:pt x="14638" y="13256"/>
                  </a:cubicBezTo>
                  <a:close/>
                  <a:moveTo>
                    <a:pt x="4257" y="14231"/>
                  </a:moveTo>
                  <a:cubicBezTo>
                    <a:pt x="4660" y="14231"/>
                    <a:pt x="5052" y="14360"/>
                    <a:pt x="5407" y="14563"/>
                  </a:cubicBezTo>
                  <a:cubicBezTo>
                    <a:pt x="5615" y="15048"/>
                    <a:pt x="5615" y="15395"/>
                    <a:pt x="4991" y="15672"/>
                  </a:cubicBezTo>
                  <a:lnTo>
                    <a:pt x="5061" y="15672"/>
                  </a:lnTo>
                  <a:cubicBezTo>
                    <a:pt x="4791" y="15822"/>
                    <a:pt x="4495" y="15894"/>
                    <a:pt x="4202" y="15894"/>
                  </a:cubicBezTo>
                  <a:cubicBezTo>
                    <a:pt x="3817" y="15894"/>
                    <a:pt x="3435" y="15770"/>
                    <a:pt x="3120" y="15534"/>
                  </a:cubicBezTo>
                  <a:cubicBezTo>
                    <a:pt x="2496" y="14910"/>
                    <a:pt x="3189" y="14425"/>
                    <a:pt x="3813" y="14286"/>
                  </a:cubicBezTo>
                  <a:cubicBezTo>
                    <a:pt x="3962" y="14249"/>
                    <a:pt x="4110" y="14231"/>
                    <a:pt x="4257" y="14231"/>
                  </a:cubicBezTo>
                  <a:close/>
                  <a:moveTo>
                    <a:pt x="11109" y="15429"/>
                  </a:moveTo>
                  <a:cubicBezTo>
                    <a:pt x="11578" y="15429"/>
                    <a:pt x="12053" y="15687"/>
                    <a:pt x="12339" y="16088"/>
                  </a:cubicBezTo>
                  <a:cubicBezTo>
                    <a:pt x="12270" y="16227"/>
                    <a:pt x="12339" y="16365"/>
                    <a:pt x="12478" y="16435"/>
                  </a:cubicBezTo>
                  <a:cubicBezTo>
                    <a:pt x="12408" y="16851"/>
                    <a:pt x="12270" y="17197"/>
                    <a:pt x="11785" y="17267"/>
                  </a:cubicBezTo>
                  <a:cubicBezTo>
                    <a:pt x="11299" y="17267"/>
                    <a:pt x="10814" y="17059"/>
                    <a:pt x="10468" y="16712"/>
                  </a:cubicBezTo>
                  <a:cubicBezTo>
                    <a:pt x="9982" y="16296"/>
                    <a:pt x="10190" y="15534"/>
                    <a:pt x="10814" y="15464"/>
                  </a:cubicBezTo>
                  <a:cubicBezTo>
                    <a:pt x="10911" y="15440"/>
                    <a:pt x="11009" y="15429"/>
                    <a:pt x="11109" y="15429"/>
                  </a:cubicBezTo>
                  <a:close/>
                  <a:moveTo>
                    <a:pt x="16845" y="15118"/>
                  </a:moveTo>
                  <a:cubicBezTo>
                    <a:pt x="16845" y="15187"/>
                    <a:pt x="16914" y="15187"/>
                    <a:pt x="16914" y="15256"/>
                  </a:cubicBezTo>
                  <a:cubicBezTo>
                    <a:pt x="16775" y="15950"/>
                    <a:pt x="16637" y="16712"/>
                    <a:pt x="16429" y="17405"/>
                  </a:cubicBezTo>
                  <a:cubicBezTo>
                    <a:pt x="16568" y="16643"/>
                    <a:pt x="16706" y="15880"/>
                    <a:pt x="16845" y="15118"/>
                  </a:cubicBezTo>
                  <a:close/>
                  <a:moveTo>
                    <a:pt x="6447" y="16781"/>
                  </a:moveTo>
                  <a:cubicBezTo>
                    <a:pt x="6794" y="16920"/>
                    <a:pt x="7348" y="17128"/>
                    <a:pt x="7071" y="17682"/>
                  </a:cubicBezTo>
                  <a:lnTo>
                    <a:pt x="7140" y="17682"/>
                  </a:lnTo>
                  <a:cubicBezTo>
                    <a:pt x="6863" y="18098"/>
                    <a:pt x="6378" y="18376"/>
                    <a:pt x="5893" y="18445"/>
                  </a:cubicBezTo>
                  <a:cubicBezTo>
                    <a:pt x="5338" y="18445"/>
                    <a:pt x="4714" y="17960"/>
                    <a:pt x="5199" y="17405"/>
                  </a:cubicBezTo>
                  <a:cubicBezTo>
                    <a:pt x="5407" y="17197"/>
                    <a:pt x="5615" y="17059"/>
                    <a:pt x="5893" y="16920"/>
                  </a:cubicBezTo>
                  <a:cubicBezTo>
                    <a:pt x="6031" y="16851"/>
                    <a:pt x="6239" y="16851"/>
                    <a:pt x="6447" y="16781"/>
                  </a:cubicBezTo>
                  <a:close/>
                  <a:moveTo>
                    <a:pt x="27728" y="17059"/>
                  </a:moveTo>
                  <a:cubicBezTo>
                    <a:pt x="28074" y="17059"/>
                    <a:pt x="28421" y="17059"/>
                    <a:pt x="28490" y="17544"/>
                  </a:cubicBezTo>
                  <a:cubicBezTo>
                    <a:pt x="28560" y="17890"/>
                    <a:pt x="28421" y="18237"/>
                    <a:pt x="28213" y="18584"/>
                  </a:cubicBezTo>
                  <a:lnTo>
                    <a:pt x="28213" y="18514"/>
                  </a:lnTo>
                  <a:cubicBezTo>
                    <a:pt x="28108" y="18724"/>
                    <a:pt x="27885" y="18934"/>
                    <a:pt x="27632" y="18934"/>
                  </a:cubicBezTo>
                  <a:cubicBezTo>
                    <a:pt x="27550" y="18934"/>
                    <a:pt x="27466" y="18912"/>
                    <a:pt x="27381" y="18861"/>
                  </a:cubicBezTo>
                  <a:cubicBezTo>
                    <a:pt x="26757" y="18514"/>
                    <a:pt x="27173" y="17405"/>
                    <a:pt x="27728" y="17128"/>
                  </a:cubicBezTo>
                  <a:cubicBezTo>
                    <a:pt x="27728" y="17128"/>
                    <a:pt x="27728" y="17128"/>
                    <a:pt x="27728" y="17059"/>
                  </a:cubicBezTo>
                  <a:close/>
                  <a:moveTo>
                    <a:pt x="21403" y="17121"/>
                  </a:moveTo>
                  <a:cubicBezTo>
                    <a:pt x="21409" y="17121"/>
                    <a:pt x="21415" y="17123"/>
                    <a:pt x="21420" y="17128"/>
                  </a:cubicBezTo>
                  <a:cubicBezTo>
                    <a:pt x="21628" y="17336"/>
                    <a:pt x="21697" y="17475"/>
                    <a:pt x="21836" y="17682"/>
                  </a:cubicBezTo>
                  <a:cubicBezTo>
                    <a:pt x="21905" y="17960"/>
                    <a:pt x="21905" y="18168"/>
                    <a:pt x="21836" y="18376"/>
                  </a:cubicBezTo>
                  <a:cubicBezTo>
                    <a:pt x="21766" y="18792"/>
                    <a:pt x="21489" y="19138"/>
                    <a:pt x="21073" y="19277"/>
                  </a:cubicBezTo>
                  <a:lnTo>
                    <a:pt x="20865" y="19277"/>
                  </a:lnTo>
                  <a:lnTo>
                    <a:pt x="20865" y="19138"/>
                  </a:lnTo>
                  <a:cubicBezTo>
                    <a:pt x="20865" y="19052"/>
                    <a:pt x="20812" y="18993"/>
                    <a:pt x="20755" y="18993"/>
                  </a:cubicBezTo>
                  <a:cubicBezTo>
                    <a:pt x="20720" y="18993"/>
                    <a:pt x="20684" y="19016"/>
                    <a:pt x="20657" y="19069"/>
                  </a:cubicBezTo>
                  <a:cubicBezTo>
                    <a:pt x="20519" y="18792"/>
                    <a:pt x="20519" y="18584"/>
                    <a:pt x="20588" y="18306"/>
                  </a:cubicBezTo>
                  <a:lnTo>
                    <a:pt x="20588" y="18306"/>
                  </a:lnTo>
                  <a:lnTo>
                    <a:pt x="20588" y="18376"/>
                  </a:lnTo>
                  <a:cubicBezTo>
                    <a:pt x="20727" y="18098"/>
                    <a:pt x="20796" y="17821"/>
                    <a:pt x="21004" y="17613"/>
                  </a:cubicBezTo>
                  <a:cubicBezTo>
                    <a:pt x="21004" y="17548"/>
                    <a:pt x="21306" y="17121"/>
                    <a:pt x="21403" y="17121"/>
                  </a:cubicBezTo>
                  <a:close/>
                  <a:moveTo>
                    <a:pt x="9774" y="18376"/>
                  </a:moveTo>
                  <a:cubicBezTo>
                    <a:pt x="10052" y="18792"/>
                    <a:pt x="10052" y="19069"/>
                    <a:pt x="9566" y="19415"/>
                  </a:cubicBezTo>
                  <a:lnTo>
                    <a:pt x="9636" y="19415"/>
                  </a:lnTo>
                  <a:cubicBezTo>
                    <a:pt x="9289" y="19623"/>
                    <a:pt x="8804" y="19762"/>
                    <a:pt x="8388" y="19762"/>
                  </a:cubicBezTo>
                  <a:cubicBezTo>
                    <a:pt x="8180" y="19762"/>
                    <a:pt x="7972" y="19623"/>
                    <a:pt x="7903" y="19415"/>
                  </a:cubicBezTo>
                  <a:cubicBezTo>
                    <a:pt x="7833" y="18930"/>
                    <a:pt x="8319" y="18653"/>
                    <a:pt x="8735" y="18514"/>
                  </a:cubicBezTo>
                  <a:cubicBezTo>
                    <a:pt x="9081" y="18445"/>
                    <a:pt x="9428" y="18376"/>
                    <a:pt x="9774" y="18376"/>
                  </a:cubicBezTo>
                  <a:close/>
                  <a:moveTo>
                    <a:pt x="23361" y="18306"/>
                  </a:moveTo>
                  <a:cubicBezTo>
                    <a:pt x="23777" y="18306"/>
                    <a:pt x="24193" y="18584"/>
                    <a:pt x="24331" y="19069"/>
                  </a:cubicBezTo>
                  <a:cubicBezTo>
                    <a:pt x="24401" y="19346"/>
                    <a:pt x="24401" y="19693"/>
                    <a:pt x="24193" y="19901"/>
                  </a:cubicBezTo>
                  <a:cubicBezTo>
                    <a:pt x="24193" y="20039"/>
                    <a:pt x="24123" y="20109"/>
                    <a:pt x="24054" y="20178"/>
                  </a:cubicBezTo>
                  <a:cubicBezTo>
                    <a:pt x="24054" y="20109"/>
                    <a:pt x="24019" y="20074"/>
                    <a:pt x="23985" y="20074"/>
                  </a:cubicBezTo>
                  <a:cubicBezTo>
                    <a:pt x="23950" y="20074"/>
                    <a:pt x="23915" y="20109"/>
                    <a:pt x="23915" y="20178"/>
                  </a:cubicBezTo>
                  <a:cubicBezTo>
                    <a:pt x="23915" y="20247"/>
                    <a:pt x="23915" y="20317"/>
                    <a:pt x="23915" y="20386"/>
                  </a:cubicBezTo>
                  <a:cubicBezTo>
                    <a:pt x="23846" y="20386"/>
                    <a:pt x="23846" y="20455"/>
                    <a:pt x="23846" y="20455"/>
                  </a:cubicBezTo>
                  <a:cubicBezTo>
                    <a:pt x="23777" y="20525"/>
                    <a:pt x="23638" y="20525"/>
                    <a:pt x="23569" y="20525"/>
                  </a:cubicBezTo>
                  <a:cubicBezTo>
                    <a:pt x="23361" y="20386"/>
                    <a:pt x="23222" y="20109"/>
                    <a:pt x="23153" y="19901"/>
                  </a:cubicBezTo>
                  <a:cubicBezTo>
                    <a:pt x="23014" y="19623"/>
                    <a:pt x="22875" y="19346"/>
                    <a:pt x="22806" y="19069"/>
                  </a:cubicBezTo>
                  <a:lnTo>
                    <a:pt x="22737" y="19069"/>
                  </a:lnTo>
                  <a:cubicBezTo>
                    <a:pt x="22737" y="18722"/>
                    <a:pt x="22875" y="18376"/>
                    <a:pt x="23361" y="18306"/>
                  </a:cubicBezTo>
                  <a:close/>
                  <a:moveTo>
                    <a:pt x="14141" y="20178"/>
                  </a:moveTo>
                  <a:cubicBezTo>
                    <a:pt x="14211" y="20247"/>
                    <a:pt x="14349" y="20317"/>
                    <a:pt x="14419" y="20386"/>
                  </a:cubicBezTo>
                  <a:cubicBezTo>
                    <a:pt x="14557" y="20455"/>
                    <a:pt x="14488" y="20663"/>
                    <a:pt x="14557" y="20802"/>
                  </a:cubicBezTo>
                  <a:cubicBezTo>
                    <a:pt x="14419" y="20594"/>
                    <a:pt x="14349" y="20455"/>
                    <a:pt x="14211" y="20247"/>
                  </a:cubicBezTo>
                  <a:lnTo>
                    <a:pt x="14141" y="20178"/>
                  </a:lnTo>
                  <a:close/>
                  <a:moveTo>
                    <a:pt x="6378" y="22604"/>
                  </a:moveTo>
                  <a:cubicBezTo>
                    <a:pt x="6375" y="22607"/>
                    <a:pt x="6373" y="22611"/>
                    <a:pt x="6370" y="22614"/>
                  </a:cubicBezTo>
                  <a:lnTo>
                    <a:pt x="6370" y="22614"/>
                  </a:lnTo>
                  <a:cubicBezTo>
                    <a:pt x="6383" y="22621"/>
                    <a:pt x="6396" y="22627"/>
                    <a:pt x="6408" y="22634"/>
                  </a:cubicBezTo>
                  <a:lnTo>
                    <a:pt x="6408" y="22634"/>
                  </a:lnTo>
                  <a:cubicBezTo>
                    <a:pt x="6398" y="22624"/>
                    <a:pt x="6388" y="22614"/>
                    <a:pt x="6378" y="22604"/>
                  </a:cubicBezTo>
                  <a:close/>
                  <a:moveTo>
                    <a:pt x="6408" y="22634"/>
                  </a:moveTo>
                  <a:cubicBezTo>
                    <a:pt x="6469" y="22697"/>
                    <a:pt x="6528" y="22760"/>
                    <a:pt x="6586" y="22825"/>
                  </a:cubicBezTo>
                  <a:lnTo>
                    <a:pt x="6586" y="22825"/>
                  </a:lnTo>
                  <a:cubicBezTo>
                    <a:pt x="6586" y="22817"/>
                    <a:pt x="6586" y="22812"/>
                    <a:pt x="6586" y="22812"/>
                  </a:cubicBezTo>
                  <a:cubicBezTo>
                    <a:pt x="6547" y="22736"/>
                    <a:pt x="6488" y="22680"/>
                    <a:pt x="6408" y="22634"/>
                  </a:cubicBezTo>
                  <a:close/>
                  <a:moveTo>
                    <a:pt x="4965" y="20188"/>
                  </a:moveTo>
                  <a:cubicBezTo>
                    <a:pt x="4560" y="20188"/>
                    <a:pt x="4184" y="20451"/>
                    <a:pt x="4090" y="20871"/>
                  </a:cubicBezTo>
                  <a:cubicBezTo>
                    <a:pt x="4090" y="21010"/>
                    <a:pt x="4160" y="21010"/>
                    <a:pt x="4229" y="21010"/>
                  </a:cubicBezTo>
                  <a:cubicBezTo>
                    <a:pt x="4476" y="20762"/>
                    <a:pt x="4689" y="20550"/>
                    <a:pt x="4967" y="20550"/>
                  </a:cubicBezTo>
                  <a:cubicBezTo>
                    <a:pt x="5078" y="20550"/>
                    <a:pt x="5199" y="20584"/>
                    <a:pt x="5338" y="20663"/>
                  </a:cubicBezTo>
                  <a:cubicBezTo>
                    <a:pt x="5685" y="20940"/>
                    <a:pt x="5962" y="21356"/>
                    <a:pt x="6031" y="21772"/>
                  </a:cubicBezTo>
                  <a:cubicBezTo>
                    <a:pt x="6100" y="21911"/>
                    <a:pt x="6100" y="22050"/>
                    <a:pt x="6031" y="22258"/>
                  </a:cubicBezTo>
                  <a:cubicBezTo>
                    <a:pt x="6031" y="22223"/>
                    <a:pt x="6014" y="22206"/>
                    <a:pt x="5996" y="22206"/>
                  </a:cubicBezTo>
                  <a:cubicBezTo>
                    <a:pt x="5979" y="22206"/>
                    <a:pt x="5962" y="22223"/>
                    <a:pt x="5962" y="22258"/>
                  </a:cubicBezTo>
                  <a:lnTo>
                    <a:pt x="5893" y="22258"/>
                  </a:lnTo>
                  <a:cubicBezTo>
                    <a:pt x="5893" y="22258"/>
                    <a:pt x="5893" y="22327"/>
                    <a:pt x="5893" y="22396"/>
                  </a:cubicBezTo>
                  <a:cubicBezTo>
                    <a:pt x="5842" y="22498"/>
                    <a:pt x="5717" y="22562"/>
                    <a:pt x="5572" y="22562"/>
                  </a:cubicBezTo>
                  <a:cubicBezTo>
                    <a:pt x="5519" y="22562"/>
                    <a:pt x="5463" y="22553"/>
                    <a:pt x="5407" y="22535"/>
                  </a:cubicBezTo>
                  <a:cubicBezTo>
                    <a:pt x="4853" y="22396"/>
                    <a:pt x="4575" y="21356"/>
                    <a:pt x="4575" y="20871"/>
                  </a:cubicBezTo>
                  <a:cubicBezTo>
                    <a:pt x="4575" y="20836"/>
                    <a:pt x="4541" y="20819"/>
                    <a:pt x="4506" y="20819"/>
                  </a:cubicBezTo>
                  <a:cubicBezTo>
                    <a:pt x="4471" y="20819"/>
                    <a:pt x="4437" y="20836"/>
                    <a:pt x="4437" y="20871"/>
                  </a:cubicBezTo>
                  <a:cubicBezTo>
                    <a:pt x="4437" y="21703"/>
                    <a:pt x="4853" y="22465"/>
                    <a:pt x="5615" y="22812"/>
                  </a:cubicBezTo>
                  <a:cubicBezTo>
                    <a:pt x="5708" y="22858"/>
                    <a:pt x="5800" y="22881"/>
                    <a:pt x="5890" y="22881"/>
                  </a:cubicBezTo>
                  <a:cubicBezTo>
                    <a:pt x="6066" y="22881"/>
                    <a:pt x="6233" y="22792"/>
                    <a:pt x="6370" y="22614"/>
                  </a:cubicBezTo>
                  <a:lnTo>
                    <a:pt x="6370" y="22614"/>
                  </a:lnTo>
                  <a:cubicBezTo>
                    <a:pt x="6313" y="22585"/>
                    <a:pt x="6246" y="22560"/>
                    <a:pt x="6170" y="22535"/>
                  </a:cubicBezTo>
                  <a:cubicBezTo>
                    <a:pt x="6308" y="22396"/>
                    <a:pt x="6378" y="22188"/>
                    <a:pt x="6378" y="21980"/>
                  </a:cubicBezTo>
                  <a:cubicBezTo>
                    <a:pt x="6378" y="21356"/>
                    <a:pt x="6031" y="20732"/>
                    <a:pt x="5546" y="20386"/>
                  </a:cubicBezTo>
                  <a:cubicBezTo>
                    <a:pt x="5365" y="20250"/>
                    <a:pt x="5161" y="20188"/>
                    <a:pt x="4965" y="20188"/>
                  </a:cubicBezTo>
                  <a:close/>
                  <a:moveTo>
                    <a:pt x="21983" y="20768"/>
                  </a:moveTo>
                  <a:cubicBezTo>
                    <a:pt x="21828" y="20768"/>
                    <a:pt x="21677" y="20822"/>
                    <a:pt x="21558" y="20940"/>
                  </a:cubicBezTo>
                  <a:cubicBezTo>
                    <a:pt x="21446" y="20997"/>
                    <a:pt x="21470" y="21098"/>
                    <a:pt x="21557" y="21098"/>
                  </a:cubicBezTo>
                  <a:cubicBezTo>
                    <a:pt x="21577" y="21098"/>
                    <a:pt x="21601" y="21092"/>
                    <a:pt x="21628" y="21079"/>
                  </a:cubicBezTo>
                  <a:cubicBezTo>
                    <a:pt x="21727" y="21079"/>
                    <a:pt x="21820" y="21073"/>
                    <a:pt x="21906" y="21073"/>
                  </a:cubicBezTo>
                  <a:cubicBezTo>
                    <a:pt x="22121" y="21073"/>
                    <a:pt x="22291" y="21109"/>
                    <a:pt x="22390" y="21356"/>
                  </a:cubicBezTo>
                  <a:cubicBezTo>
                    <a:pt x="22529" y="21703"/>
                    <a:pt x="22529" y="22050"/>
                    <a:pt x="22390" y="22396"/>
                  </a:cubicBezTo>
                  <a:cubicBezTo>
                    <a:pt x="22327" y="22649"/>
                    <a:pt x="22148" y="22960"/>
                    <a:pt x="21855" y="22960"/>
                  </a:cubicBezTo>
                  <a:cubicBezTo>
                    <a:pt x="21826" y="22960"/>
                    <a:pt x="21797" y="22957"/>
                    <a:pt x="21766" y="22951"/>
                  </a:cubicBezTo>
                  <a:cubicBezTo>
                    <a:pt x="21004" y="22812"/>
                    <a:pt x="21143" y="21703"/>
                    <a:pt x="21628" y="21287"/>
                  </a:cubicBezTo>
                  <a:cubicBezTo>
                    <a:pt x="21677" y="21238"/>
                    <a:pt x="21656" y="21189"/>
                    <a:pt x="21616" y="21189"/>
                  </a:cubicBezTo>
                  <a:cubicBezTo>
                    <a:pt x="21599" y="21189"/>
                    <a:pt x="21579" y="21197"/>
                    <a:pt x="21558" y="21218"/>
                  </a:cubicBezTo>
                  <a:cubicBezTo>
                    <a:pt x="21073" y="21564"/>
                    <a:pt x="20865" y="22188"/>
                    <a:pt x="21073" y="22812"/>
                  </a:cubicBezTo>
                  <a:cubicBezTo>
                    <a:pt x="21004" y="22812"/>
                    <a:pt x="20935" y="22881"/>
                    <a:pt x="20935" y="22951"/>
                  </a:cubicBezTo>
                  <a:lnTo>
                    <a:pt x="21004" y="23159"/>
                  </a:lnTo>
                  <a:cubicBezTo>
                    <a:pt x="20848" y="23522"/>
                    <a:pt x="20731" y="23925"/>
                    <a:pt x="20682" y="24338"/>
                  </a:cubicBezTo>
                  <a:lnTo>
                    <a:pt x="20682" y="24338"/>
                  </a:lnTo>
                  <a:cubicBezTo>
                    <a:pt x="20750" y="24037"/>
                    <a:pt x="20834" y="23736"/>
                    <a:pt x="20935" y="23436"/>
                  </a:cubicBezTo>
                  <a:lnTo>
                    <a:pt x="21212" y="23436"/>
                  </a:lnTo>
                  <a:cubicBezTo>
                    <a:pt x="21281" y="23436"/>
                    <a:pt x="21350" y="23297"/>
                    <a:pt x="21350" y="23228"/>
                  </a:cubicBezTo>
                  <a:lnTo>
                    <a:pt x="21350" y="23089"/>
                  </a:lnTo>
                  <a:lnTo>
                    <a:pt x="21420" y="23159"/>
                  </a:lnTo>
                  <a:cubicBezTo>
                    <a:pt x="21565" y="23221"/>
                    <a:pt x="21711" y="23252"/>
                    <a:pt x="21849" y="23252"/>
                  </a:cubicBezTo>
                  <a:cubicBezTo>
                    <a:pt x="22171" y="23252"/>
                    <a:pt x="22453" y="23082"/>
                    <a:pt x="22598" y="22743"/>
                  </a:cubicBezTo>
                  <a:cubicBezTo>
                    <a:pt x="22875" y="22327"/>
                    <a:pt x="22875" y="21772"/>
                    <a:pt x="22737" y="21287"/>
                  </a:cubicBezTo>
                  <a:cubicBezTo>
                    <a:pt x="22600" y="20968"/>
                    <a:pt x="22283" y="20768"/>
                    <a:pt x="21983" y="20768"/>
                  </a:cubicBezTo>
                  <a:close/>
                  <a:moveTo>
                    <a:pt x="8008" y="20510"/>
                  </a:moveTo>
                  <a:cubicBezTo>
                    <a:pt x="7797" y="20510"/>
                    <a:pt x="7601" y="20615"/>
                    <a:pt x="7487" y="20871"/>
                  </a:cubicBezTo>
                  <a:cubicBezTo>
                    <a:pt x="7438" y="20920"/>
                    <a:pt x="7458" y="20969"/>
                    <a:pt x="7499" y="20969"/>
                  </a:cubicBezTo>
                  <a:cubicBezTo>
                    <a:pt x="7516" y="20969"/>
                    <a:pt x="7536" y="20961"/>
                    <a:pt x="7556" y="20940"/>
                  </a:cubicBezTo>
                  <a:cubicBezTo>
                    <a:pt x="7749" y="20908"/>
                    <a:pt x="7911" y="20862"/>
                    <a:pt x="8051" y="20862"/>
                  </a:cubicBezTo>
                  <a:cubicBezTo>
                    <a:pt x="8214" y="20862"/>
                    <a:pt x="8346" y="20925"/>
                    <a:pt x="8457" y="21148"/>
                  </a:cubicBezTo>
                  <a:cubicBezTo>
                    <a:pt x="8735" y="21564"/>
                    <a:pt x="8804" y="22050"/>
                    <a:pt x="8735" y="22465"/>
                  </a:cubicBezTo>
                  <a:cubicBezTo>
                    <a:pt x="8681" y="22784"/>
                    <a:pt x="8425" y="23021"/>
                    <a:pt x="8121" y="23021"/>
                  </a:cubicBezTo>
                  <a:cubicBezTo>
                    <a:pt x="8028" y="23021"/>
                    <a:pt x="7931" y="22999"/>
                    <a:pt x="7833" y="22951"/>
                  </a:cubicBezTo>
                  <a:lnTo>
                    <a:pt x="7833" y="22881"/>
                  </a:lnTo>
                  <a:cubicBezTo>
                    <a:pt x="7833" y="22780"/>
                    <a:pt x="7759" y="22716"/>
                    <a:pt x="7665" y="22716"/>
                  </a:cubicBezTo>
                  <a:cubicBezTo>
                    <a:pt x="7630" y="22716"/>
                    <a:pt x="7593" y="22724"/>
                    <a:pt x="7556" y="22743"/>
                  </a:cubicBezTo>
                  <a:cubicBezTo>
                    <a:pt x="7210" y="22327"/>
                    <a:pt x="6863" y="21426"/>
                    <a:pt x="7279" y="21148"/>
                  </a:cubicBezTo>
                  <a:cubicBezTo>
                    <a:pt x="7348" y="21148"/>
                    <a:pt x="7279" y="21079"/>
                    <a:pt x="7279" y="21079"/>
                  </a:cubicBezTo>
                  <a:lnTo>
                    <a:pt x="7279" y="21079"/>
                  </a:lnTo>
                  <a:cubicBezTo>
                    <a:pt x="6516" y="21218"/>
                    <a:pt x="7140" y="22673"/>
                    <a:pt x="7418" y="23020"/>
                  </a:cubicBezTo>
                  <a:lnTo>
                    <a:pt x="7487" y="23089"/>
                  </a:lnTo>
                  <a:cubicBezTo>
                    <a:pt x="7487" y="23436"/>
                    <a:pt x="7556" y="23713"/>
                    <a:pt x="7625" y="24060"/>
                  </a:cubicBezTo>
                  <a:cubicBezTo>
                    <a:pt x="7625" y="24114"/>
                    <a:pt x="7625" y="24168"/>
                    <a:pt x="7625" y="24189"/>
                  </a:cubicBezTo>
                  <a:lnTo>
                    <a:pt x="7625" y="24189"/>
                  </a:lnTo>
                  <a:cubicBezTo>
                    <a:pt x="7285" y="23742"/>
                    <a:pt x="6973" y="23260"/>
                    <a:pt x="6586" y="22825"/>
                  </a:cubicBezTo>
                  <a:lnTo>
                    <a:pt x="6586" y="22825"/>
                  </a:lnTo>
                  <a:cubicBezTo>
                    <a:pt x="6586" y="22845"/>
                    <a:pt x="6586" y="22881"/>
                    <a:pt x="6586" y="22881"/>
                  </a:cubicBezTo>
                  <a:cubicBezTo>
                    <a:pt x="6863" y="23228"/>
                    <a:pt x="7140" y="23713"/>
                    <a:pt x="7279" y="23921"/>
                  </a:cubicBezTo>
                  <a:cubicBezTo>
                    <a:pt x="7418" y="24129"/>
                    <a:pt x="7556" y="24198"/>
                    <a:pt x="7625" y="24198"/>
                  </a:cubicBezTo>
                  <a:cubicBezTo>
                    <a:pt x="7625" y="24198"/>
                    <a:pt x="7625" y="24195"/>
                    <a:pt x="7625" y="24189"/>
                  </a:cubicBezTo>
                  <a:lnTo>
                    <a:pt x="7625" y="24189"/>
                  </a:lnTo>
                  <a:cubicBezTo>
                    <a:pt x="7705" y="24294"/>
                    <a:pt x="7786" y="24396"/>
                    <a:pt x="7870" y="24496"/>
                  </a:cubicBezTo>
                  <a:lnTo>
                    <a:pt x="7870" y="24496"/>
                  </a:lnTo>
                  <a:cubicBezTo>
                    <a:pt x="7899" y="24281"/>
                    <a:pt x="7887" y="24067"/>
                    <a:pt x="7833" y="23852"/>
                  </a:cubicBezTo>
                  <a:cubicBezTo>
                    <a:pt x="7903" y="23783"/>
                    <a:pt x="7972" y="23644"/>
                    <a:pt x="7903" y="23505"/>
                  </a:cubicBezTo>
                  <a:cubicBezTo>
                    <a:pt x="7972" y="23505"/>
                    <a:pt x="8041" y="23436"/>
                    <a:pt x="7972" y="23367"/>
                  </a:cubicBezTo>
                  <a:lnTo>
                    <a:pt x="7972" y="23367"/>
                  </a:lnTo>
                  <a:cubicBezTo>
                    <a:pt x="8026" y="23376"/>
                    <a:pt x="8078" y="23380"/>
                    <a:pt x="8130" y="23380"/>
                  </a:cubicBezTo>
                  <a:cubicBezTo>
                    <a:pt x="8475" y="23380"/>
                    <a:pt x="8761" y="23183"/>
                    <a:pt x="8943" y="22881"/>
                  </a:cubicBezTo>
                  <a:cubicBezTo>
                    <a:pt x="9220" y="22258"/>
                    <a:pt x="9150" y="21564"/>
                    <a:pt x="8804" y="21010"/>
                  </a:cubicBezTo>
                  <a:cubicBezTo>
                    <a:pt x="8641" y="20724"/>
                    <a:pt x="8309" y="20510"/>
                    <a:pt x="8008" y="20510"/>
                  </a:cubicBezTo>
                  <a:close/>
                  <a:moveTo>
                    <a:pt x="20682" y="24338"/>
                  </a:moveTo>
                  <a:lnTo>
                    <a:pt x="20682" y="24338"/>
                  </a:lnTo>
                  <a:cubicBezTo>
                    <a:pt x="20669" y="24397"/>
                    <a:pt x="20656" y="24457"/>
                    <a:pt x="20644" y="24516"/>
                  </a:cubicBezTo>
                  <a:lnTo>
                    <a:pt x="20644" y="24516"/>
                  </a:lnTo>
                  <a:cubicBezTo>
                    <a:pt x="20652" y="24596"/>
                    <a:pt x="20657" y="24675"/>
                    <a:pt x="20657" y="24753"/>
                  </a:cubicBezTo>
                  <a:cubicBezTo>
                    <a:pt x="20657" y="24614"/>
                    <a:pt x="20666" y="24475"/>
                    <a:pt x="20682" y="24338"/>
                  </a:cubicBezTo>
                  <a:close/>
                  <a:moveTo>
                    <a:pt x="18362" y="22940"/>
                  </a:moveTo>
                  <a:cubicBezTo>
                    <a:pt x="18410" y="22940"/>
                    <a:pt x="18459" y="22944"/>
                    <a:pt x="18508" y="22951"/>
                  </a:cubicBezTo>
                  <a:cubicBezTo>
                    <a:pt x="19063" y="23089"/>
                    <a:pt x="19410" y="23644"/>
                    <a:pt x="19202" y="24198"/>
                  </a:cubicBezTo>
                  <a:lnTo>
                    <a:pt x="19202" y="24268"/>
                  </a:lnTo>
                  <a:cubicBezTo>
                    <a:pt x="19173" y="24239"/>
                    <a:pt x="19132" y="24222"/>
                    <a:pt x="19100" y="24222"/>
                  </a:cubicBezTo>
                  <a:cubicBezTo>
                    <a:pt x="19053" y="24222"/>
                    <a:pt x="19022" y="24256"/>
                    <a:pt x="19063" y="24337"/>
                  </a:cubicBezTo>
                  <a:cubicBezTo>
                    <a:pt x="19063" y="24406"/>
                    <a:pt x="19063" y="24476"/>
                    <a:pt x="19132" y="24545"/>
                  </a:cubicBezTo>
                  <a:cubicBezTo>
                    <a:pt x="18947" y="24730"/>
                    <a:pt x="18763" y="24853"/>
                    <a:pt x="18557" y="24853"/>
                  </a:cubicBezTo>
                  <a:cubicBezTo>
                    <a:pt x="18455" y="24853"/>
                    <a:pt x="18347" y="24822"/>
                    <a:pt x="18231" y="24753"/>
                  </a:cubicBezTo>
                  <a:cubicBezTo>
                    <a:pt x="17885" y="24476"/>
                    <a:pt x="17677" y="24129"/>
                    <a:pt x="17607" y="23713"/>
                  </a:cubicBezTo>
                  <a:cubicBezTo>
                    <a:pt x="17545" y="23215"/>
                    <a:pt x="17931" y="22940"/>
                    <a:pt x="18362" y="22940"/>
                  </a:cubicBezTo>
                  <a:close/>
                  <a:moveTo>
                    <a:pt x="7870" y="24496"/>
                  </a:moveTo>
                  <a:cubicBezTo>
                    <a:pt x="7861" y="24559"/>
                    <a:pt x="7849" y="24621"/>
                    <a:pt x="7833" y="24684"/>
                  </a:cubicBezTo>
                  <a:cubicBezTo>
                    <a:pt x="7833" y="24753"/>
                    <a:pt x="7833" y="24753"/>
                    <a:pt x="7833" y="24822"/>
                  </a:cubicBezTo>
                  <a:cubicBezTo>
                    <a:pt x="7829" y="24831"/>
                    <a:pt x="7825" y="24840"/>
                    <a:pt x="7821" y="24849"/>
                  </a:cubicBezTo>
                  <a:lnTo>
                    <a:pt x="7821" y="24849"/>
                  </a:lnTo>
                  <a:cubicBezTo>
                    <a:pt x="7828" y="24859"/>
                    <a:pt x="7833" y="24873"/>
                    <a:pt x="7833" y="24892"/>
                  </a:cubicBezTo>
                  <a:cubicBezTo>
                    <a:pt x="7852" y="24929"/>
                    <a:pt x="7871" y="24946"/>
                    <a:pt x="7888" y="24946"/>
                  </a:cubicBezTo>
                  <a:cubicBezTo>
                    <a:pt x="7935" y="24946"/>
                    <a:pt x="7972" y="24817"/>
                    <a:pt x="7972" y="24614"/>
                  </a:cubicBezTo>
                  <a:cubicBezTo>
                    <a:pt x="7937" y="24575"/>
                    <a:pt x="7903" y="24536"/>
                    <a:pt x="7870" y="24496"/>
                  </a:cubicBezTo>
                  <a:close/>
                  <a:moveTo>
                    <a:pt x="7678" y="24765"/>
                  </a:moveTo>
                  <a:cubicBezTo>
                    <a:pt x="7597" y="24765"/>
                    <a:pt x="7507" y="24863"/>
                    <a:pt x="7556" y="24961"/>
                  </a:cubicBezTo>
                  <a:cubicBezTo>
                    <a:pt x="7625" y="25030"/>
                    <a:pt x="7625" y="25100"/>
                    <a:pt x="7625" y="25169"/>
                  </a:cubicBezTo>
                  <a:lnTo>
                    <a:pt x="7625" y="25238"/>
                  </a:lnTo>
                  <a:lnTo>
                    <a:pt x="7695" y="25308"/>
                  </a:lnTo>
                  <a:cubicBezTo>
                    <a:pt x="7760" y="25178"/>
                    <a:pt x="7764" y="24987"/>
                    <a:pt x="7821" y="24849"/>
                  </a:cubicBezTo>
                  <a:lnTo>
                    <a:pt x="7821" y="24849"/>
                  </a:lnTo>
                  <a:cubicBezTo>
                    <a:pt x="7801" y="24822"/>
                    <a:pt x="7764" y="24822"/>
                    <a:pt x="7764" y="24822"/>
                  </a:cubicBezTo>
                  <a:cubicBezTo>
                    <a:pt x="7744" y="24782"/>
                    <a:pt x="7712" y="24765"/>
                    <a:pt x="7678" y="24765"/>
                  </a:cubicBezTo>
                  <a:close/>
                  <a:moveTo>
                    <a:pt x="7695" y="25308"/>
                  </a:moveTo>
                  <a:cubicBezTo>
                    <a:pt x="7695" y="25308"/>
                    <a:pt x="7625" y="25377"/>
                    <a:pt x="7625" y="25377"/>
                  </a:cubicBezTo>
                  <a:cubicBezTo>
                    <a:pt x="7824" y="25675"/>
                    <a:pt x="8023" y="26008"/>
                    <a:pt x="8247" y="26301"/>
                  </a:cubicBezTo>
                  <a:lnTo>
                    <a:pt x="8247" y="26301"/>
                  </a:lnTo>
                  <a:cubicBezTo>
                    <a:pt x="8279" y="26311"/>
                    <a:pt x="8310" y="26322"/>
                    <a:pt x="8342" y="26332"/>
                  </a:cubicBezTo>
                  <a:lnTo>
                    <a:pt x="8342" y="26332"/>
                  </a:lnTo>
                  <a:cubicBezTo>
                    <a:pt x="8223" y="26175"/>
                    <a:pt x="8103" y="26019"/>
                    <a:pt x="7972" y="25862"/>
                  </a:cubicBezTo>
                  <a:cubicBezTo>
                    <a:pt x="7972" y="25820"/>
                    <a:pt x="7998" y="25803"/>
                    <a:pt x="8018" y="25797"/>
                  </a:cubicBezTo>
                  <a:lnTo>
                    <a:pt x="8018" y="25797"/>
                  </a:lnTo>
                  <a:cubicBezTo>
                    <a:pt x="8181" y="26001"/>
                    <a:pt x="8453" y="26352"/>
                    <a:pt x="8402" y="26352"/>
                  </a:cubicBezTo>
                  <a:cubicBezTo>
                    <a:pt x="8399" y="26352"/>
                    <a:pt x="8394" y="26350"/>
                    <a:pt x="8388" y="26347"/>
                  </a:cubicBezTo>
                  <a:cubicBezTo>
                    <a:pt x="8373" y="26342"/>
                    <a:pt x="8357" y="26337"/>
                    <a:pt x="8342" y="26332"/>
                  </a:cubicBezTo>
                  <a:lnTo>
                    <a:pt x="8342" y="26332"/>
                  </a:lnTo>
                  <a:cubicBezTo>
                    <a:pt x="8445" y="26469"/>
                    <a:pt x="8547" y="26606"/>
                    <a:pt x="8651" y="26743"/>
                  </a:cubicBezTo>
                  <a:lnTo>
                    <a:pt x="8651" y="26743"/>
                  </a:lnTo>
                  <a:cubicBezTo>
                    <a:pt x="8747" y="26780"/>
                    <a:pt x="8844" y="26818"/>
                    <a:pt x="8940" y="26858"/>
                  </a:cubicBezTo>
                  <a:lnTo>
                    <a:pt x="8940" y="26858"/>
                  </a:lnTo>
                  <a:cubicBezTo>
                    <a:pt x="8640" y="26500"/>
                    <a:pt x="8341" y="26142"/>
                    <a:pt x="8041" y="25793"/>
                  </a:cubicBezTo>
                  <a:cubicBezTo>
                    <a:pt x="8041" y="25793"/>
                    <a:pt x="8031" y="25793"/>
                    <a:pt x="8018" y="25797"/>
                  </a:cubicBezTo>
                  <a:lnTo>
                    <a:pt x="8018" y="25797"/>
                  </a:lnTo>
                  <a:cubicBezTo>
                    <a:pt x="7951" y="25713"/>
                    <a:pt x="7903" y="25654"/>
                    <a:pt x="7903" y="25654"/>
                  </a:cubicBezTo>
                  <a:cubicBezTo>
                    <a:pt x="7833" y="25585"/>
                    <a:pt x="7764" y="25446"/>
                    <a:pt x="7695" y="25308"/>
                  </a:cubicBezTo>
                  <a:close/>
                  <a:moveTo>
                    <a:pt x="9334" y="27029"/>
                  </a:moveTo>
                  <a:cubicBezTo>
                    <a:pt x="9342" y="27033"/>
                    <a:pt x="9350" y="27037"/>
                    <a:pt x="9358" y="27040"/>
                  </a:cubicBezTo>
                  <a:cubicBezTo>
                    <a:pt x="9350" y="27036"/>
                    <a:pt x="9342" y="27033"/>
                    <a:pt x="9334" y="27029"/>
                  </a:cubicBezTo>
                  <a:close/>
                  <a:moveTo>
                    <a:pt x="8555" y="26707"/>
                  </a:moveTo>
                  <a:cubicBezTo>
                    <a:pt x="8551" y="26769"/>
                    <a:pt x="8504" y="26833"/>
                    <a:pt x="8457" y="26833"/>
                  </a:cubicBezTo>
                  <a:cubicBezTo>
                    <a:pt x="8665" y="26902"/>
                    <a:pt x="8804" y="26971"/>
                    <a:pt x="8943" y="27110"/>
                  </a:cubicBezTo>
                  <a:cubicBezTo>
                    <a:pt x="8841" y="26988"/>
                    <a:pt x="8745" y="26865"/>
                    <a:pt x="8651" y="26743"/>
                  </a:cubicBezTo>
                  <a:lnTo>
                    <a:pt x="8651" y="26743"/>
                  </a:lnTo>
                  <a:cubicBezTo>
                    <a:pt x="8619" y="26731"/>
                    <a:pt x="8587" y="26719"/>
                    <a:pt x="8555" y="26707"/>
                  </a:cubicBezTo>
                  <a:close/>
                  <a:moveTo>
                    <a:pt x="5376" y="24527"/>
                  </a:moveTo>
                  <a:cubicBezTo>
                    <a:pt x="4833" y="24527"/>
                    <a:pt x="4338" y="24901"/>
                    <a:pt x="4229" y="25446"/>
                  </a:cubicBezTo>
                  <a:cubicBezTo>
                    <a:pt x="4133" y="26306"/>
                    <a:pt x="5157" y="27133"/>
                    <a:pt x="6007" y="27133"/>
                  </a:cubicBezTo>
                  <a:cubicBezTo>
                    <a:pt x="6390" y="27133"/>
                    <a:pt x="6738" y="26965"/>
                    <a:pt x="6932" y="26555"/>
                  </a:cubicBezTo>
                  <a:cubicBezTo>
                    <a:pt x="6983" y="26454"/>
                    <a:pt x="6922" y="26389"/>
                    <a:pt x="6859" y="26389"/>
                  </a:cubicBezTo>
                  <a:cubicBezTo>
                    <a:pt x="6836" y="26389"/>
                    <a:pt x="6812" y="26398"/>
                    <a:pt x="6794" y="26417"/>
                  </a:cubicBezTo>
                  <a:cubicBezTo>
                    <a:pt x="6558" y="26652"/>
                    <a:pt x="6259" y="26792"/>
                    <a:pt x="5960" y="26792"/>
                  </a:cubicBezTo>
                  <a:cubicBezTo>
                    <a:pt x="5820" y="26792"/>
                    <a:pt x="5679" y="26761"/>
                    <a:pt x="5546" y="26694"/>
                  </a:cubicBezTo>
                  <a:cubicBezTo>
                    <a:pt x="5061" y="26555"/>
                    <a:pt x="4783" y="26209"/>
                    <a:pt x="4575" y="25793"/>
                  </a:cubicBezTo>
                  <a:cubicBezTo>
                    <a:pt x="4368" y="25169"/>
                    <a:pt x="4922" y="24892"/>
                    <a:pt x="5477" y="24892"/>
                  </a:cubicBezTo>
                  <a:cubicBezTo>
                    <a:pt x="5823" y="24961"/>
                    <a:pt x="6170" y="25100"/>
                    <a:pt x="6447" y="25377"/>
                  </a:cubicBezTo>
                  <a:cubicBezTo>
                    <a:pt x="6655" y="25654"/>
                    <a:pt x="6794" y="26001"/>
                    <a:pt x="6724" y="26347"/>
                  </a:cubicBezTo>
                  <a:cubicBezTo>
                    <a:pt x="6724" y="26382"/>
                    <a:pt x="6742" y="26399"/>
                    <a:pt x="6759" y="26399"/>
                  </a:cubicBezTo>
                  <a:cubicBezTo>
                    <a:pt x="6776" y="26399"/>
                    <a:pt x="6794" y="26382"/>
                    <a:pt x="6794" y="26347"/>
                  </a:cubicBezTo>
                  <a:cubicBezTo>
                    <a:pt x="6863" y="26347"/>
                    <a:pt x="6932" y="26278"/>
                    <a:pt x="6932" y="26209"/>
                  </a:cubicBezTo>
                  <a:cubicBezTo>
                    <a:pt x="6932" y="26278"/>
                    <a:pt x="7002" y="26347"/>
                    <a:pt x="7071" y="26347"/>
                  </a:cubicBezTo>
                  <a:cubicBezTo>
                    <a:pt x="7566" y="26392"/>
                    <a:pt x="8060" y="26525"/>
                    <a:pt x="8555" y="26707"/>
                  </a:cubicBezTo>
                  <a:lnTo>
                    <a:pt x="8555" y="26707"/>
                  </a:lnTo>
                  <a:cubicBezTo>
                    <a:pt x="8557" y="26677"/>
                    <a:pt x="8549" y="26647"/>
                    <a:pt x="8527" y="26625"/>
                  </a:cubicBezTo>
                  <a:cubicBezTo>
                    <a:pt x="8428" y="26526"/>
                    <a:pt x="8336" y="26417"/>
                    <a:pt x="8247" y="26301"/>
                  </a:cubicBezTo>
                  <a:lnTo>
                    <a:pt x="8247" y="26301"/>
                  </a:lnTo>
                  <a:cubicBezTo>
                    <a:pt x="7866" y="26177"/>
                    <a:pt x="7448" y="26047"/>
                    <a:pt x="7140" y="25862"/>
                  </a:cubicBezTo>
                  <a:lnTo>
                    <a:pt x="7071" y="25862"/>
                  </a:lnTo>
                  <a:cubicBezTo>
                    <a:pt x="7071" y="25308"/>
                    <a:pt x="6239" y="24753"/>
                    <a:pt x="5823" y="24614"/>
                  </a:cubicBezTo>
                  <a:cubicBezTo>
                    <a:pt x="5675" y="24555"/>
                    <a:pt x="5524" y="24527"/>
                    <a:pt x="5376" y="24527"/>
                  </a:cubicBezTo>
                  <a:close/>
                  <a:moveTo>
                    <a:pt x="8940" y="26858"/>
                  </a:moveTo>
                  <a:cubicBezTo>
                    <a:pt x="9051" y="26991"/>
                    <a:pt x="9162" y="27124"/>
                    <a:pt x="9274" y="27256"/>
                  </a:cubicBezTo>
                  <a:lnTo>
                    <a:pt x="9274" y="27256"/>
                  </a:lnTo>
                  <a:cubicBezTo>
                    <a:pt x="9256" y="27230"/>
                    <a:pt x="9238" y="27205"/>
                    <a:pt x="9220" y="27179"/>
                  </a:cubicBezTo>
                  <a:cubicBezTo>
                    <a:pt x="9169" y="27078"/>
                    <a:pt x="9193" y="27013"/>
                    <a:pt x="9263" y="27013"/>
                  </a:cubicBezTo>
                  <a:cubicBezTo>
                    <a:pt x="9283" y="27013"/>
                    <a:pt x="9307" y="27018"/>
                    <a:pt x="9334" y="27029"/>
                  </a:cubicBezTo>
                  <a:lnTo>
                    <a:pt x="9334" y="27029"/>
                  </a:lnTo>
                  <a:cubicBezTo>
                    <a:pt x="9202" y="26970"/>
                    <a:pt x="9071" y="26912"/>
                    <a:pt x="8940" y="26858"/>
                  </a:cubicBezTo>
                  <a:close/>
                  <a:moveTo>
                    <a:pt x="9487" y="27509"/>
                  </a:moveTo>
                  <a:lnTo>
                    <a:pt x="9487" y="27509"/>
                  </a:lnTo>
                  <a:cubicBezTo>
                    <a:pt x="9679" y="27679"/>
                    <a:pt x="10043" y="27933"/>
                    <a:pt x="10121" y="28011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380" y="28219"/>
                    <a:pt x="10374" y="28199"/>
                    <a:pt x="10368" y="28178"/>
                  </a:cubicBezTo>
                  <a:lnTo>
                    <a:pt x="10368" y="28178"/>
                  </a:lnTo>
                  <a:cubicBezTo>
                    <a:pt x="10445" y="28261"/>
                    <a:pt x="10523" y="28344"/>
                    <a:pt x="10606" y="28427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436" y="28397"/>
                    <a:pt x="10486" y="28553"/>
                    <a:pt x="10537" y="28704"/>
                  </a:cubicBezTo>
                  <a:cubicBezTo>
                    <a:pt x="10187" y="28325"/>
                    <a:pt x="9837" y="27922"/>
                    <a:pt x="9487" y="27509"/>
                  </a:cubicBezTo>
                  <a:close/>
                  <a:moveTo>
                    <a:pt x="9581" y="23383"/>
                  </a:moveTo>
                  <a:cubicBezTo>
                    <a:pt x="9439" y="23383"/>
                    <a:pt x="9295" y="23400"/>
                    <a:pt x="9150" y="23436"/>
                  </a:cubicBezTo>
                  <a:cubicBezTo>
                    <a:pt x="9012" y="23436"/>
                    <a:pt x="9081" y="23575"/>
                    <a:pt x="9150" y="23575"/>
                  </a:cubicBezTo>
                  <a:cubicBezTo>
                    <a:pt x="9774" y="23783"/>
                    <a:pt x="10398" y="23852"/>
                    <a:pt x="10745" y="24476"/>
                  </a:cubicBezTo>
                  <a:cubicBezTo>
                    <a:pt x="11022" y="24892"/>
                    <a:pt x="10953" y="25446"/>
                    <a:pt x="10745" y="25862"/>
                  </a:cubicBezTo>
                  <a:cubicBezTo>
                    <a:pt x="10586" y="26074"/>
                    <a:pt x="10427" y="26164"/>
                    <a:pt x="10299" y="26164"/>
                  </a:cubicBezTo>
                  <a:cubicBezTo>
                    <a:pt x="10260" y="26164"/>
                    <a:pt x="10223" y="26156"/>
                    <a:pt x="10190" y="26139"/>
                  </a:cubicBezTo>
                  <a:lnTo>
                    <a:pt x="10121" y="26001"/>
                  </a:lnTo>
                  <a:cubicBezTo>
                    <a:pt x="10070" y="25899"/>
                    <a:pt x="9982" y="25835"/>
                    <a:pt x="9884" y="25835"/>
                  </a:cubicBezTo>
                  <a:cubicBezTo>
                    <a:pt x="9849" y="25835"/>
                    <a:pt x="9811" y="25843"/>
                    <a:pt x="9774" y="25862"/>
                  </a:cubicBezTo>
                  <a:cubicBezTo>
                    <a:pt x="9636" y="25723"/>
                    <a:pt x="9497" y="25515"/>
                    <a:pt x="9428" y="25308"/>
                  </a:cubicBezTo>
                  <a:cubicBezTo>
                    <a:pt x="9358" y="24822"/>
                    <a:pt x="9358" y="24406"/>
                    <a:pt x="9428" y="23921"/>
                  </a:cubicBezTo>
                  <a:cubicBezTo>
                    <a:pt x="9428" y="23852"/>
                    <a:pt x="9358" y="23852"/>
                    <a:pt x="9289" y="23852"/>
                  </a:cubicBezTo>
                  <a:cubicBezTo>
                    <a:pt x="9012" y="24476"/>
                    <a:pt x="8943" y="25169"/>
                    <a:pt x="9220" y="25793"/>
                  </a:cubicBezTo>
                  <a:cubicBezTo>
                    <a:pt x="9358" y="26001"/>
                    <a:pt x="9566" y="26209"/>
                    <a:pt x="9774" y="26347"/>
                  </a:cubicBezTo>
                  <a:cubicBezTo>
                    <a:pt x="9844" y="26486"/>
                    <a:pt x="9913" y="26625"/>
                    <a:pt x="9982" y="26694"/>
                  </a:cubicBezTo>
                  <a:cubicBezTo>
                    <a:pt x="10083" y="27198"/>
                    <a:pt x="10220" y="27701"/>
                    <a:pt x="10368" y="28178"/>
                  </a:cubicBezTo>
                  <a:lnTo>
                    <a:pt x="10368" y="28178"/>
                  </a:lnTo>
                  <a:cubicBezTo>
                    <a:pt x="10123" y="27915"/>
                    <a:pt x="9899" y="27651"/>
                    <a:pt x="9636" y="27387"/>
                  </a:cubicBezTo>
                  <a:lnTo>
                    <a:pt x="9566" y="27387"/>
                  </a:lnTo>
                  <a:cubicBezTo>
                    <a:pt x="9486" y="27360"/>
                    <a:pt x="9433" y="27348"/>
                    <a:pt x="9403" y="27348"/>
                  </a:cubicBezTo>
                  <a:cubicBezTo>
                    <a:pt x="9379" y="27348"/>
                    <a:pt x="9368" y="27356"/>
                    <a:pt x="9369" y="27369"/>
                  </a:cubicBezTo>
                  <a:lnTo>
                    <a:pt x="9369" y="27369"/>
                  </a:lnTo>
                  <a:cubicBezTo>
                    <a:pt x="9408" y="27416"/>
                    <a:pt x="9448" y="27462"/>
                    <a:pt x="9487" y="27509"/>
                  </a:cubicBezTo>
                  <a:lnTo>
                    <a:pt x="9487" y="27509"/>
                  </a:lnTo>
                  <a:cubicBezTo>
                    <a:pt x="9417" y="27447"/>
                    <a:pt x="9370" y="27396"/>
                    <a:pt x="9369" y="27369"/>
                  </a:cubicBezTo>
                  <a:lnTo>
                    <a:pt x="9369" y="27369"/>
                  </a:lnTo>
                  <a:cubicBezTo>
                    <a:pt x="9337" y="27331"/>
                    <a:pt x="9305" y="27294"/>
                    <a:pt x="9274" y="27256"/>
                  </a:cubicBezTo>
                  <a:lnTo>
                    <a:pt x="9274" y="27256"/>
                  </a:lnTo>
                  <a:cubicBezTo>
                    <a:pt x="9841" y="28058"/>
                    <a:pt x="10520" y="28750"/>
                    <a:pt x="11311" y="29382"/>
                  </a:cubicBezTo>
                  <a:lnTo>
                    <a:pt x="11311" y="29382"/>
                  </a:lnTo>
                  <a:cubicBezTo>
                    <a:pt x="10723" y="28505"/>
                    <a:pt x="10394" y="27560"/>
                    <a:pt x="10260" y="26486"/>
                  </a:cubicBezTo>
                  <a:cubicBezTo>
                    <a:pt x="10468" y="26486"/>
                    <a:pt x="10606" y="26417"/>
                    <a:pt x="10745" y="26278"/>
                  </a:cubicBezTo>
                  <a:cubicBezTo>
                    <a:pt x="11299" y="25793"/>
                    <a:pt x="11438" y="25030"/>
                    <a:pt x="11161" y="24406"/>
                  </a:cubicBezTo>
                  <a:cubicBezTo>
                    <a:pt x="10874" y="23776"/>
                    <a:pt x="10256" y="23383"/>
                    <a:pt x="9581" y="23383"/>
                  </a:cubicBezTo>
                  <a:close/>
                  <a:moveTo>
                    <a:pt x="11854" y="29883"/>
                  </a:moveTo>
                  <a:cubicBezTo>
                    <a:pt x="11854" y="29886"/>
                    <a:pt x="11854" y="29888"/>
                    <a:pt x="11854" y="29891"/>
                  </a:cubicBezTo>
                  <a:lnTo>
                    <a:pt x="11854" y="29891"/>
                  </a:lnTo>
                  <a:cubicBezTo>
                    <a:pt x="11900" y="29932"/>
                    <a:pt x="11946" y="29975"/>
                    <a:pt x="11993" y="30021"/>
                  </a:cubicBezTo>
                  <a:cubicBezTo>
                    <a:pt x="12200" y="30189"/>
                    <a:pt x="12415" y="30353"/>
                    <a:pt x="12635" y="30515"/>
                  </a:cubicBezTo>
                  <a:lnTo>
                    <a:pt x="12635" y="30515"/>
                  </a:lnTo>
                  <a:cubicBezTo>
                    <a:pt x="12582" y="30466"/>
                    <a:pt x="12530" y="30417"/>
                    <a:pt x="12478" y="30368"/>
                  </a:cubicBezTo>
                  <a:cubicBezTo>
                    <a:pt x="12270" y="30229"/>
                    <a:pt x="12062" y="30091"/>
                    <a:pt x="11854" y="29883"/>
                  </a:cubicBezTo>
                  <a:close/>
                  <a:moveTo>
                    <a:pt x="21791" y="28378"/>
                  </a:moveTo>
                  <a:lnTo>
                    <a:pt x="21791" y="28378"/>
                  </a:lnTo>
                  <a:cubicBezTo>
                    <a:pt x="21437" y="29085"/>
                    <a:pt x="21084" y="29797"/>
                    <a:pt x="20731" y="30556"/>
                  </a:cubicBezTo>
                  <a:lnTo>
                    <a:pt x="20731" y="30556"/>
                  </a:lnTo>
                  <a:cubicBezTo>
                    <a:pt x="20746" y="30378"/>
                    <a:pt x="20806" y="30200"/>
                    <a:pt x="20865" y="30021"/>
                  </a:cubicBezTo>
                  <a:cubicBezTo>
                    <a:pt x="21073" y="29605"/>
                    <a:pt x="21281" y="29120"/>
                    <a:pt x="21558" y="28704"/>
                  </a:cubicBezTo>
                  <a:cubicBezTo>
                    <a:pt x="21641" y="28581"/>
                    <a:pt x="21723" y="28482"/>
                    <a:pt x="21791" y="28378"/>
                  </a:cubicBezTo>
                  <a:close/>
                  <a:moveTo>
                    <a:pt x="7697" y="29514"/>
                  </a:moveTo>
                  <a:cubicBezTo>
                    <a:pt x="7795" y="29514"/>
                    <a:pt x="7889" y="29522"/>
                    <a:pt x="7972" y="29536"/>
                  </a:cubicBezTo>
                  <a:cubicBezTo>
                    <a:pt x="8457" y="29605"/>
                    <a:pt x="9012" y="29813"/>
                    <a:pt x="9497" y="30021"/>
                  </a:cubicBezTo>
                  <a:cubicBezTo>
                    <a:pt x="9566" y="30506"/>
                    <a:pt x="9289" y="30922"/>
                    <a:pt x="8804" y="31061"/>
                  </a:cubicBezTo>
                  <a:lnTo>
                    <a:pt x="8873" y="31061"/>
                  </a:lnTo>
                  <a:cubicBezTo>
                    <a:pt x="8698" y="31105"/>
                    <a:pt x="8515" y="31128"/>
                    <a:pt x="8332" y="31128"/>
                  </a:cubicBezTo>
                  <a:cubicBezTo>
                    <a:pt x="7937" y="31128"/>
                    <a:pt x="7541" y="31021"/>
                    <a:pt x="7210" y="30784"/>
                  </a:cubicBezTo>
                  <a:cubicBezTo>
                    <a:pt x="7002" y="30645"/>
                    <a:pt x="6863" y="30368"/>
                    <a:pt x="6863" y="30091"/>
                  </a:cubicBezTo>
                  <a:cubicBezTo>
                    <a:pt x="6863" y="29647"/>
                    <a:pt x="7307" y="29514"/>
                    <a:pt x="7697" y="29514"/>
                  </a:cubicBezTo>
                  <a:close/>
                  <a:moveTo>
                    <a:pt x="7764" y="29103"/>
                  </a:moveTo>
                  <a:cubicBezTo>
                    <a:pt x="7649" y="29103"/>
                    <a:pt x="7533" y="29108"/>
                    <a:pt x="7418" y="29120"/>
                  </a:cubicBezTo>
                  <a:cubicBezTo>
                    <a:pt x="6586" y="29189"/>
                    <a:pt x="6170" y="30229"/>
                    <a:pt x="6794" y="30853"/>
                  </a:cubicBezTo>
                  <a:cubicBezTo>
                    <a:pt x="7096" y="31231"/>
                    <a:pt x="7609" y="31398"/>
                    <a:pt x="8129" y="31398"/>
                  </a:cubicBezTo>
                  <a:cubicBezTo>
                    <a:pt x="9041" y="31398"/>
                    <a:pt x="9976" y="30885"/>
                    <a:pt x="9844" y="30091"/>
                  </a:cubicBezTo>
                  <a:lnTo>
                    <a:pt x="9913" y="30091"/>
                  </a:lnTo>
                  <a:cubicBezTo>
                    <a:pt x="9948" y="30125"/>
                    <a:pt x="9965" y="30142"/>
                    <a:pt x="9982" y="30142"/>
                  </a:cubicBezTo>
                  <a:cubicBezTo>
                    <a:pt x="10000" y="30142"/>
                    <a:pt x="10017" y="30125"/>
                    <a:pt x="10052" y="30091"/>
                  </a:cubicBezTo>
                  <a:cubicBezTo>
                    <a:pt x="10260" y="30091"/>
                    <a:pt x="10398" y="30091"/>
                    <a:pt x="10537" y="29952"/>
                  </a:cubicBezTo>
                  <a:cubicBezTo>
                    <a:pt x="10883" y="29883"/>
                    <a:pt x="11161" y="29813"/>
                    <a:pt x="11507" y="29813"/>
                  </a:cubicBezTo>
                  <a:lnTo>
                    <a:pt x="11715" y="30021"/>
                  </a:lnTo>
                  <a:cubicBezTo>
                    <a:pt x="11715" y="30041"/>
                    <a:pt x="11727" y="30050"/>
                    <a:pt x="11744" y="30050"/>
                  </a:cubicBezTo>
                  <a:cubicBezTo>
                    <a:pt x="11785" y="30050"/>
                    <a:pt x="11854" y="30001"/>
                    <a:pt x="11854" y="29952"/>
                  </a:cubicBezTo>
                  <a:cubicBezTo>
                    <a:pt x="11819" y="29917"/>
                    <a:pt x="11819" y="29917"/>
                    <a:pt x="11828" y="29917"/>
                  </a:cubicBezTo>
                  <a:cubicBezTo>
                    <a:pt x="11836" y="29917"/>
                    <a:pt x="11851" y="29917"/>
                    <a:pt x="11854" y="29891"/>
                  </a:cubicBezTo>
                  <a:lnTo>
                    <a:pt x="11854" y="29891"/>
                  </a:lnTo>
                  <a:cubicBezTo>
                    <a:pt x="11692" y="29748"/>
                    <a:pt x="11530" y="29628"/>
                    <a:pt x="11369" y="29467"/>
                  </a:cubicBezTo>
                  <a:lnTo>
                    <a:pt x="11369" y="29467"/>
                  </a:lnTo>
                  <a:lnTo>
                    <a:pt x="11507" y="29536"/>
                  </a:lnTo>
                  <a:cubicBezTo>
                    <a:pt x="11441" y="29485"/>
                    <a:pt x="11376" y="29434"/>
                    <a:pt x="11311" y="29382"/>
                  </a:cubicBezTo>
                  <a:lnTo>
                    <a:pt x="11311" y="29382"/>
                  </a:lnTo>
                  <a:cubicBezTo>
                    <a:pt x="11330" y="29410"/>
                    <a:pt x="11349" y="29439"/>
                    <a:pt x="11369" y="29467"/>
                  </a:cubicBezTo>
                  <a:cubicBezTo>
                    <a:pt x="11342" y="29453"/>
                    <a:pt x="11318" y="29448"/>
                    <a:pt x="11297" y="29448"/>
                  </a:cubicBezTo>
                  <a:cubicBezTo>
                    <a:pt x="11209" y="29448"/>
                    <a:pt x="11174" y="29549"/>
                    <a:pt x="11230" y="29605"/>
                  </a:cubicBezTo>
                  <a:cubicBezTo>
                    <a:pt x="11022" y="29675"/>
                    <a:pt x="10814" y="29675"/>
                    <a:pt x="10606" y="29744"/>
                  </a:cubicBezTo>
                  <a:cubicBezTo>
                    <a:pt x="10606" y="29675"/>
                    <a:pt x="10468" y="29605"/>
                    <a:pt x="10398" y="29605"/>
                  </a:cubicBezTo>
                  <a:cubicBezTo>
                    <a:pt x="10190" y="29675"/>
                    <a:pt x="10052" y="29744"/>
                    <a:pt x="9844" y="29813"/>
                  </a:cubicBezTo>
                  <a:cubicBezTo>
                    <a:pt x="9774" y="29744"/>
                    <a:pt x="9636" y="29605"/>
                    <a:pt x="9566" y="29536"/>
                  </a:cubicBezTo>
                  <a:cubicBezTo>
                    <a:pt x="9532" y="29501"/>
                    <a:pt x="9514" y="29484"/>
                    <a:pt x="9497" y="29484"/>
                  </a:cubicBezTo>
                  <a:cubicBezTo>
                    <a:pt x="9480" y="29484"/>
                    <a:pt x="9462" y="29501"/>
                    <a:pt x="9428" y="29536"/>
                  </a:cubicBezTo>
                  <a:cubicBezTo>
                    <a:pt x="8908" y="29247"/>
                    <a:pt x="8340" y="29103"/>
                    <a:pt x="7764" y="29103"/>
                  </a:cubicBezTo>
                  <a:close/>
                  <a:moveTo>
                    <a:pt x="14835" y="32517"/>
                  </a:moveTo>
                  <a:cubicBezTo>
                    <a:pt x="14873" y="32550"/>
                    <a:pt x="14912" y="32582"/>
                    <a:pt x="14951" y="32614"/>
                  </a:cubicBezTo>
                  <a:lnTo>
                    <a:pt x="14951" y="32614"/>
                  </a:lnTo>
                  <a:cubicBezTo>
                    <a:pt x="14912" y="32582"/>
                    <a:pt x="14873" y="32549"/>
                    <a:pt x="14835" y="32517"/>
                  </a:cubicBezTo>
                  <a:close/>
                  <a:moveTo>
                    <a:pt x="24470" y="32170"/>
                  </a:moveTo>
                  <a:cubicBezTo>
                    <a:pt x="24401" y="32170"/>
                    <a:pt x="24401" y="32309"/>
                    <a:pt x="24470" y="32309"/>
                  </a:cubicBezTo>
                  <a:lnTo>
                    <a:pt x="25302" y="32309"/>
                  </a:lnTo>
                  <a:cubicBezTo>
                    <a:pt x="25510" y="32309"/>
                    <a:pt x="25648" y="32378"/>
                    <a:pt x="25718" y="32517"/>
                  </a:cubicBezTo>
                  <a:cubicBezTo>
                    <a:pt x="25787" y="32586"/>
                    <a:pt x="25787" y="32655"/>
                    <a:pt x="25718" y="32725"/>
                  </a:cubicBezTo>
                  <a:cubicBezTo>
                    <a:pt x="25718" y="32863"/>
                    <a:pt x="25648" y="32933"/>
                    <a:pt x="25510" y="33002"/>
                  </a:cubicBezTo>
                  <a:cubicBezTo>
                    <a:pt x="25331" y="33136"/>
                    <a:pt x="25094" y="33213"/>
                    <a:pt x="24874" y="33213"/>
                  </a:cubicBezTo>
                  <a:cubicBezTo>
                    <a:pt x="24753" y="33213"/>
                    <a:pt x="24637" y="33190"/>
                    <a:pt x="24539" y="33141"/>
                  </a:cubicBezTo>
                  <a:cubicBezTo>
                    <a:pt x="24262" y="33002"/>
                    <a:pt x="24054" y="32794"/>
                    <a:pt x="23985" y="32586"/>
                  </a:cubicBezTo>
                  <a:lnTo>
                    <a:pt x="24193" y="32586"/>
                  </a:lnTo>
                  <a:cubicBezTo>
                    <a:pt x="24262" y="32586"/>
                    <a:pt x="24331" y="32447"/>
                    <a:pt x="24262" y="32378"/>
                  </a:cubicBezTo>
                  <a:lnTo>
                    <a:pt x="24193" y="32309"/>
                  </a:lnTo>
                  <a:cubicBezTo>
                    <a:pt x="24193" y="32309"/>
                    <a:pt x="24262" y="32239"/>
                    <a:pt x="24262" y="32170"/>
                  </a:cubicBezTo>
                  <a:close/>
                  <a:moveTo>
                    <a:pt x="12635" y="30515"/>
                  </a:moveTo>
                  <a:cubicBezTo>
                    <a:pt x="13836" y="31639"/>
                    <a:pt x="15101" y="32699"/>
                    <a:pt x="16429" y="33695"/>
                  </a:cubicBezTo>
                  <a:cubicBezTo>
                    <a:pt x="16498" y="33695"/>
                    <a:pt x="16498" y="33626"/>
                    <a:pt x="16498" y="33626"/>
                  </a:cubicBezTo>
                  <a:cubicBezTo>
                    <a:pt x="15429" y="32378"/>
                    <a:pt x="13952" y="31487"/>
                    <a:pt x="12635" y="30515"/>
                  </a:cubicBezTo>
                  <a:close/>
                  <a:moveTo>
                    <a:pt x="14951" y="32614"/>
                  </a:moveTo>
                  <a:cubicBezTo>
                    <a:pt x="15744" y="33281"/>
                    <a:pt x="16534" y="34008"/>
                    <a:pt x="17261" y="34735"/>
                  </a:cubicBezTo>
                  <a:cubicBezTo>
                    <a:pt x="17256" y="34708"/>
                    <a:pt x="17252" y="34681"/>
                    <a:pt x="17247" y="34654"/>
                  </a:cubicBezTo>
                  <a:lnTo>
                    <a:pt x="17247" y="34654"/>
                  </a:lnTo>
                  <a:cubicBezTo>
                    <a:pt x="16993" y="34305"/>
                    <a:pt x="16711" y="33977"/>
                    <a:pt x="16429" y="33695"/>
                  </a:cubicBezTo>
                  <a:cubicBezTo>
                    <a:pt x="15918" y="33312"/>
                    <a:pt x="15408" y="32988"/>
                    <a:pt x="14951" y="32614"/>
                  </a:cubicBezTo>
                  <a:close/>
                  <a:moveTo>
                    <a:pt x="18508" y="37716"/>
                  </a:moveTo>
                  <a:cubicBezTo>
                    <a:pt x="18605" y="38283"/>
                    <a:pt x="18699" y="38859"/>
                    <a:pt x="18799" y="39437"/>
                  </a:cubicBezTo>
                  <a:lnTo>
                    <a:pt x="18799" y="39437"/>
                  </a:lnTo>
                  <a:cubicBezTo>
                    <a:pt x="18701" y="38929"/>
                    <a:pt x="18605" y="38424"/>
                    <a:pt x="18508" y="37923"/>
                  </a:cubicBezTo>
                  <a:lnTo>
                    <a:pt x="18508" y="37716"/>
                  </a:lnTo>
                  <a:close/>
                  <a:moveTo>
                    <a:pt x="8411" y="1"/>
                  </a:moveTo>
                  <a:cubicBezTo>
                    <a:pt x="7702" y="1"/>
                    <a:pt x="7147" y="600"/>
                    <a:pt x="7279" y="1323"/>
                  </a:cubicBezTo>
                  <a:cubicBezTo>
                    <a:pt x="7279" y="1358"/>
                    <a:pt x="7314" y="1375"/>
                    <a:pt x="7348" y="1375"/>
                  </a:cubicBezTo>
                  <a:cubicBezTo>
                    <a:pt x="7383" y="1375"/>
                    <a:pt x="7418" y="1358"/>
                    <a:pt x="7418" y="1323"/>
                  </a:cubicBezTo>
                  <a:cubicBezTo>
                    <a:pt x="7543" y="822"/>
                    <a:pt x="7782" y="264"/>
                    <a:pt x="8287" y="264"/>
                  </a:cubicBezTo>
                  <a:cubicBezTo>
                    <a:pt x="8341" y="264"/>
                    <a:pt x="8397" y="270"/>
                    <a:pt x="8457" y="284"/>
                  </a:cubicBezTo>
                  <a:cubicBezTo>
                    <a:pt x="9012" y="422"/>
                    <a:pt x="9358" y="907"/>
                    <a:pt x="9358" y="1462"/>
                  </a:cubicBezTo>
                  <a:cubicBezTo>
                    <a:pt x="9358" y="1771"/>
                    <a:pt x="9029" y="2903"/>
                    <a:pt x="8614" y="2903"/>
                  </a:cubicBezTo>
                  <a:cubicBezTo>
                    <a:pt x="8563" y="2903"/>
                    <a:pt x="8510" y="2886"/>
                    <a:pt x="8457" y="2848"/>
                  </a:cubicBezTo>
                  <a:cubicBezTo>
                    <a:pt x="8506" y="2799"/>
                    <a:pt x="8451" y="2750"/>
                    <a:pt x="8390" y="2750"/>
                  </a:cubicBezTo>
                  <a:cubicBezTo>
                    <a:pt x="8365" y="2750"/>
                    <a:pt x="8339" y="2759"/>
                    <a:pt x="8319" y="2779"/>
                  </a:cubicBezTo>
                  <a:cubicBezTo>
                    <a:pt x="8041" y="2363"/>
                    <a:pt x="7833" y="1878"/>
                    <a:pt x="7695" y="1323"/>
                  </a:cubicBezTo>
                  <a:cubicBezTo>
                    <a:pt x="7695" y="1300"/>
                    <a:pt x="7679" y="1292"/>
                    <a:pt x="7659" y="1292"/>
                  </a:cubicBezTo>
                  <a:cubicBezTo>
                    <a:pt x="7618" y="1292"/>
                    <a:pt x="7556" y="1323"/>
                    <a:pt x="7556" y="1323"/>
                  </a:cubicBezTo>
                  <a:cubicBezTo>
                    <a:pt x="7625" y="1809"/>
                    <a:pt x="7764" y="2224"/>
                    <a:pt x="7972" y="2640"/>
                  </a:cubicBezTo>
                  <a:cubicBezTo>
                    <a:pt x="7903" y="2640"/>
                    <a:pt x="7833" y="2710"/>
                    <a:pt x="7833" y="2779"/>
                  </a:cubicBezTo>
                  <a:cubicBezTo>
                    <a:pt x="7833" y="2918"/>
                    <a:pt x="7903" y="3056"/>
                    <a:pt x="7972" y="3195"/>
                  </a:cubicBezTo>
                  <a:cubicBezTo>
                    <a:pt x="7972" y="3195"/>
                    <a:pt x="7972" y="3264"/>
                    <a:pt x="8041" y="3264"/>
                  </a:cubicBezTo>
                  <a:lnTo>
                    <a:pt x="8111" y="3264"/>
                  </a:lnTo>
                  <a:cubicBezTo>
                    <a:pt x="8319" y="3957"/>
                    <a:pt x="8457" y="4720"/>
                    <a:pt x="8596" y="5482"/>
                  </a:cubicBezTo>
                  <a:cubicBezTo>
                    <a:pt x="8111" y="4789"/>
                    <a:pt x="7625" y="4165"/>
                    <a:pt x="7071" y="3541"/>
                  </a:cubicBezTo>
                  <a:cubicBezTo>
                    <a:pt x="7210" y="3264"/>
                    <a:pt x="7279" y="3056"/>
                    <a:pt x="7279" y="2779"/>
                  </a:cubicBezTo>
                  <a:cubicBezTo>
                    <a:pt x="7348" y="2363"/>
                    <a:pt x="7210" y="2016"/>
                    <a:pt x="6932" y="1739"/>
                  </a:cubicBezTo>
                  <a:cubicBezTo>
                    <a:pt x="6589" y="1339"/>
                    <a:pt x="6104" y="1080"/>
                    <a:pt x="5555" y="1080"/>
                  </a:cubicBezTo>
                  <a:cubicBezTo>
                    <a:pt x="5439" y="1080"/>
                    <a:pt x="5320" y="1091"/>
                    <a:pt x="5199" y="1115"/>
                  </a:cubicBezTo>
                  <a:cubicBezTo>
                    <a:pt x="4645" y="1323"/>
                    <a:pt x="4645" y="1809"/>
                    <a:pt x="4783" y="2224"/>
                  </a:cubicBezTo>
                  <a:cubicBezTo>
                    <a:pt x="4783" y="2294"/>
                    <a:pt x="4783" y="2294"/>
                    <a:pt x="4783" y="2294"/>
                  </a:cubicBezTo>
                  <a:cubicBezTo>
                    <a:pt x="5031" y="2850"/>
                    <a:pt x="5775" y="3793"/>
                    <a:pt x="6523" y="3793"/>
                  </a:cubicBezTo>
                  <a:cubicBezTo>
                    <a:pt x="6613" y="3793"/>
                    <a:pt x="6704" y="3779"/>
                    <a:pt x="6794" y="3749"/>
                  </a:cubicBezTo>
                  <a:cubicBezTo>
                    <a:pt x="6863" y="3749"/>
                    <a:pt x="6932" y="3680"/>
                    <a:pt x="7002" y="3680"/>
                  </a:cubicBezTo>
                  <a:cubicBezTo>
                    <a:pt x="7625" y="4443"/>
                    <a:pt x="8180" y="5274"/>
                    <a:pt x="8735" y="6106"/>
                  </a:cubicBezTo>
                  <a:cubicBezTo>
                    <a:pt x="8665" y="6106"/>
                    <a:pt x="8665" y="6176"/>
                    <a:pt x="8735" y="6176"/>
                  </a:cubicBezTo>
                  <a:lnTo>
                    <a:pt x="9081" y="6799"/>
                  </a:lnTo>
                  <a:cubicBezTo>
                    <a:pt x="8527" y="6314"/>
                    <a:pt x="7833" y="5968"/>
                    <a:pt x="7140" y="5760"/>
                  </a:cubicBezTo>
                  <a:lnTo>
                    <a:pt x="7071" y="5760"/>
                  </a:lnTo>
                  <a:lnTo>
                    <a:pt x="6863" y="5690"/>
                  </a:lnTo>
                  <a:cubicBezTo>
                    <a:pt x="6690" y="5171"/>
                    <a:pt x="5896" y="4760"/>
                    <a:pt x="5223" y="4760"/>
                  </a:cubicBezTo>
                  <a:cubicBezTo>
                    <a:pt x="4817" y="4760"/>
                    <a:pt x="4455" y="4910"/>
                    <a:pt x="4298" y="5274"/>
                  </a:cubicBezTo>
                  <a:cubicBezTo>
                    <a:pt x="4298" y="5274"/>
                    <a:pt x="4298" y="5305"/>
                    <a:pt x="4319" y="5305"/>
                  </a:cubicBezTo>
                  <a:cubicBezTo>
                    <a:pt x="4329" y="5305"/>
                    <a:pt x="4344" y="5298"/>
                    <a:pt x="4368" y="5274"/>
                  </a:cubicBezTo>
                  <a:lnTo>
                    <a:pt x="4575" y="5205"/>
                  </a:lnTo>
                  <a:cubicBezTo>
                    <a:pt x="4783" y="5829"/>
                    <a:pt x="5269" y="6245"/>
                    <a:pt x="5893" y="6453"/>
                  </a:cubicBezTo>
                  <a:cubicBezTo>
                    <a:pt x="5985" y="6490"/>
                    <a:pt x="6078" y="6507"/>
                    <a:pt x="6170" y="6507"/>
                  </a:cubicBezTo>
                  <a:cubicBezTo>
                    <a:pt x="6420" y="6507"/>
                    <a:pt x="6660" y="6379"/>
                    <a:pt x="6863" y="6176"/>
                  </a:cubicBezTo>
                  <a:cubicBezTo>
                    <a:pt x="6932" y="6176"/>
                    <a:pt x="7002" y="6176"/>
                    <a:pt x="7071" y="6106"/>
                  </a:cubicBezTo>
                  <a:cubicBezTo>
                    <a:pt x="7833" y="6384"/>
                    <a:pt x="8596" y="6730"/>
                    <a:pt x="9220" y="7215"/>
                  </a:cubicBezTo>
                  <a:cubicBezTo>
                    <a:pt x="9220" y="7250"/>
                    <a:pt x="9237" y="7267"/>
                    <a:pt x="9254" y="7267"/>
                  </a:cubicBezTo>
                  <a:cubicBezTo>
                    <a:pt x="9272" y="7267"/>
                    <a:pt x="9289" y="7250"/>
                    <a:pt x="9289" y="7215"/>
                  </a:cubicBezTo>
                  <a:cubicBezTo>
                    <a:pt x="9774" y="8047"/>
                    <a:pt x="10190" y="8879"/>
                    <a:pt x="10537" y="9711"/>
                  </a:cubicBezTo>
                  <a:cubicBezTo>
                    <a:pt x="10190" y="9434"/>
                    <a:pt x="9705" y="9226"/>
                    <a:pt x="9289" y="9156"/>
                  </a:cubicBezTo>
                  <a:cubicBezTo>
                    <a:pt x="9289" y="9087"/>
                    <a:pt x="9289" y="9018"/>
                    <a:pt x="9220" y="9018"/>
                  </a:cubicBezTo>
                  <a:cubicBezTo>
                    <a:pt x="9081" y="9018"/>
                    <a:pt x="8943" y="9087"/>
                    <a:pt x="8873" y="9087"/>
                  </a:cubicBezTo>
                  <a:lnTo>
                    <a:pt x="8735" y="9087"/>
                  </a:lnTo>
                  <a:cubicBezTo>
                    <a:pt x="8873" y="8602"/>
                    <a:pt x="8665" y="8117"/>
                    <a:pt x="8249" y="7839"/>
                  </a:cubicBezTo>
                  <a:cubicBezTo>
                    <a:pt x="7967" y="7637"/>
                    <a:pt x="7637" y="7530"/>
                    <a:pt x="7301" y="7530"/>
                  </a:cubicBezTo>
                  <a:cubicBezTo>
                    <a:pt x="7061" y="7530"/>
                    <a:pt x="6817" y="7585"/>
                    <a:pt x="6586" y="7701"/>
                  </a:cubicBezTo>
                  <a:cubicBezTo>
                    <a:pt x="6031" y="8047"/>
                    <a:pt x="6031" y="8879"/>
                    <a:pt x="6516" y="9226"/>
                  </a:cubicBezTo>
                  <a:cubicBezTo>
                    <a:pt x="6537" y="9246"/>
                    <a:pt x="6557" y="9254"/>
                    <a:pt x="6576" y="9254"/>
                  </a:cubicBezTo>
                  <a:cubicBezTo>
                    <a:pt x="6620" y="9254"/>
                    <a:pt x="6655" y="9205"/>
                    <a:pt x="6655" y="9156"/>
                  </a:cubicBezTo>
                  <a:cubicBezTo>
                    <a:pt x="6655" y="9096"/>
                    <a:pt x="6655" y="9035"/>
                    <a:pt x="6609" y="8975"/>
                  </a:cubicBezTo>
                  <a:lnTo>
                    <a:pt x="6609" y="8975"/>
                  </a:lnTo>
                  <a:cubicBezTo>
                    <a:pt x="6916" y="9317"/>
                    <a:pt x="7364" y="9514"/>
                    <a:pt x="7849" y="9514"/>
                  </a:cubicBezTo>
                  <a:cubicBezTo>
                    <a:pt x="8026" y="9514"/>
                    <a:pt x="8207" y="9488"/>
                    <a:pt x="8388" y="9434"/>
                  </a:cubicBezTo>
                  <a:cubicBezTo>
                    <a:pt x="8492" y="9538"/>
                    <a:pt x="8613" y="9590"/>
                    <a:pt x="8735" y="9590"/>
                  </a:cubicBezTo>
                  <a:cubicBezTo>
                    <a:pt x="8856" y="9590"/>
                    <a:pt x="8977" y="9538"/>
                    <a:pt x="9081" y="9434"/>
                  </a:cubicBezTo>
                  <a:cubicBezTo>
                    <a:pt x="9705" y="9642"/>
                    <a:pt x="10329" y="9919"/>
                    <a:pt x="10814" y="10335"/>
                  </a:cubicBezTo>
                  <a:cubicBezTo>
                    <a:pt x="11230" y="11305"/>
                    <a:pt x="11715" y="12206"/>
                    <a:pt x="11993" y="13246"/>
                  </a:cubicBezTo>
                  <a:lnTo>
                    <a:pt x="11854" y="13107"/>
                  </a:lnTo>
                  <a:cubicBezTo>
                    <a:pt x="11785" y="12969"/>
                    <a:pt x="11646" y="12899"/>
                    <a:pt x="11507" y="12830"/>
                  </a:cubicBezTo>
                  <a:cubicBezTo>
                    <a:pt x="11467" y="12790"/>
                    <a:pt x="11426" y="12773"/>
                    <a:pt x="11389" y="12773"/>
                  </a:cubicBezTo>
                  <a:cubicBezTo>
                    <a:pt x="11299" y="12773"/>
                    <a:pt x="11230" y="12871"/>
                    <a:pt x="11230" y="12969"/>
                  </a:cubicBezTo>
                  <a:cubicBezTo>
                    <a:pt x="10953" y="12276"/>
                    <a:pt x="10329" y="11721"/>
                    <a:pt x="9497" y="11582"/>
                  </a:cubicBezTo>
                  <a:cubicBezTo>
                    <a:pt x="9453" y="11576"/>
                    <a:pt x="9412" y="11573"/>
                    <a:pt x="9372" y="11573"/>
                  </a:cubicBezTo>
                  <a:cubicBezTo>
                    <a:pt x="8533" y="11573"/>
                    <a:pt x="8612" y="12924"/>
                    <a:pt x="8943" y="13454"/>
                  </a:cubicBezTo>
                  <a:cubicBezTo>
                    <a:pt x="9202" y="13922"/>
                    <a:pt x="9735" y="14156"/>
                    <a:pt x="10249" y="14156"/>
                  </a:cubicBezTo>
                  <a:cubicBezTo>
                    <a:pt x="10420" y="14156"/>
                    <a:pt x="10589" y="14130"/>
                    <a:pt x="10745" y="14078"/>
                  </a:cubicBezTo>
                  <a:cubicBezTo>
                    <a:pt x="11022" y="13939"/>
                    <a:pt x="11230" y="13662"/>
                    <a:pt x="11230" y="13385"/>
                  </a:cubicBezTo>
                  <a:cubicBezTo>
                    <a:pt x="11230" y="13385"/>
                    <a:pt x="11230" y="13385"/>
                    <a:pt x="11230" y="13454"/>
                  </a:cubicBezTo>
                  <a:cubicBezTo>
                    <a:pt x="11230" y="13483"/>
                    <a:pt x="11266" y="13500"/>
                    <a:pt x="11308" y="13500"/>
                  </a:cubicBezTo>
                  <a:cubicBezTo>
                    <a:pt x="11367" y="13500"/>
                    <a:pt x="11438" y="13466"/>
                    <a:pt x="11438" y="13385"/>
                  </a:cubicBezTo>
                  <a:lnTo>
                    <a:pt x="11577" y="13454"/>
                  </a:lnTo>
                  <a:lnTo>
                    <a:pt x="11993" y="13731"/>
                  </a:lnTo>
                  <a:cubicBezTo>
                    <a:pt x="12027" y="13766"/>
                    <a:pt x="12079" y="13783"/>
                    <a:pt x="12122" y="13783"/>
                  </a:cubicBezTo>
                  <a:cubicBezTo>
                    <a:pt x="12166" y="13783"/>
                    <a:pt x="12200" y="13766"/>
                    <a:pt x="12200" y="13731"/>
                  </a:cubicBezTo>
                  <a:cubicBezTo>
                    <a:pt x="12616" y="14771"/>
                    <a:pt x="12963" y="15742"/>
                    <a:pt x="13240" y="16781"/>
                  </a:cubicBezTo>
                  <a:cubicBezTo>
                    <a:pt x="13102" y="16643"/>
                    <a:pt x="12894" y="16504"/>
                    <a:pt x="12755" y="16365"/>
                  </a:cubicBezTo>
                  <a:lnTo>
                    <a:pt x="12686" y="16365"/>
                  </a:lnTo>
                  <a:lnTo>
                    <a:pt x="12616" y="16296"/>
                  </a:lnTo>
                  <a:lnTo>
                    <a:pt x="12547" y="16157"/>
                  </a:lnTo>
                  <a:lnTo>
                    <a:pt x="12478" y="16157"/>
                  </a:lnTo>
                  <a:cubicBezTo>
                    <a:pt x="12355" y="15485"/>
                    <a:pt x="11478" y="15244"/>
                    <a:pt x="10893" y="15244"/>
                  </a:cubicBezTo>
                  <a:cubicBezTo>
                    <a:pt x="10814" y="15244"/>
                    <a:pt x="10741" y="15248"/>
                    <a:pt x="10675" y="15256"/>
                  </a:cubicBezTo>
                  <a:cubicBezTo>
                    <a:pt x="9913" y="15326"/>
                    <a:pt x="9566" y="16227"/>
                    <a:pt x="10052" y="16781"/>
                  </a:cubicBezTo>
                  <a:cubicBezTo>
                    <a:pt x="10432" y="17352"/>
                    <a:pt x="11046" y="17691"/>
                    <a:pt x="11678" y="17691"/>
                  </a:cubicBezTo>
                  <a:cubicBezTo>
                    <a:pt x="11737" y="17691"/>
                    <a:pt x="11795" y="17688"/>
                    <a:pt x="11854" y="17682"/>
                  </a:cubicBezTo>
                  <a:cubicBezTo>
                    <a:pt x="12339" y="17682"/>
                    <a:pt x="12686" y="17267"/>
                    <a:pt x="12686" y="16781"/>
                  </a:cubicBezTo>
                  <a:cubicBezTo>
                    <a:pt x="12720" y="16816"/>
                    <a:pt x="12772" y="16833"/>
                    <a:pt x="12824" y="16833"/>
                  </a:cubicBezTo>
                  <a:cubicBezTo>
                    <a:pt x="12876" y="16833"/>
                    <a:pt x="12928" y="16816"/>
                    <a:pt x="12963" y="16781"/>
                  </a:cubicBezTo>
                  <a:cubicBezTo>
                    <a:pt x="13102" y="16851"/>
                    <a:pt x="13240" y="16989"/>
                    <a:pt x="13379" y="17128"/>
                  </a:cubicBezTo>
                  <a:cubicBezTo>
                    <a:pt x="13656" y="18098"/>
                    <a:pt x="13933" y="19069"/>
                    <a:pt x="14211" y="20039"/>
                  </a:cubicBezTo>
                  <a:cubicBezTo>
                    <a:pt x="13725" y="19623"/>
                    <a:pt x="13171" y="19207"/>
                    <a:pt x="12547" y="18861"/>
                  </a:cubicBezTo>
                  <a:cubicBezTo>
                    <a:pt x="11577" y="18237"/>
                    <a:pt x="10537" y="17613"/>
                    <a:pt x="9566" y="16781"/>
                  </a:cubicBezTo>
                  <a:cubicBezTo>
                    <a:pt x="9566" y="16781"/>
                    <a:pt x="9497" y="16781"/>
                    <a:pt x="9497" y="16851"/>
                  </a:cubicBezTo>
                  <a:cubicBezTo>
                    <a:pt x="10260" y="17544"/>
                    <a:pt x="11091" y="18098"/>
                    <a:pt x="11923" y="18653"/>
                  </a:cubicBezTo>
                  <a:cubicBezTo>
                    <a:pt x="12339" y="18930"/>
                    <a:pt x="12686" y="19207"/>
                    <a:pt x="13102" y="19554"/>
                  </a:cubicBezTo>
                  <a:lnTo>
                    <a:pt x="12963" y="19485"/>
                  </a:lnTo>
                  <a:cubicBezTo>
                    <a:pt x="11577" y="18584"/>
                    <a:pt x="10329" y="17613"/>
                    <a:pt x="9012" y="16712"/>
                  </a:cubicBezTo>
                  <a:cubicBezTo>
                    <a:pt x="9081" y="16573"/>
                    <a:pt x="9081" y="16435"/>
                    <a:pt x="8943" y="16365"/>
                  </a:cubicBezTo>
                  <a:cubicBezTo>
                    <a:pt x="7972" y="15811"/>
                    <a:pt x="7695" y="14632"/>
                    <a:pt x="7348" y="13523"/>
                  </a:cubicBezTo>
                  <a:lnTo>
                    <a:pt x="7348" y="13523"/>
                  </a:lnTo>
                  <a:cubicBezTo>
                    <a:pt x="7428" y="13576"/>
                    <a:pt x="7517" y="13599"/>
                    <a:pt x="7605" y="13599"/>
                  </a:cubicBezTo>
                  <a:cubicBezTo>
                    <a:pt x="7748" y="13599"/>
                    <a:pt x="7886" y="13540"/>
                    <a:pt x="7972" y="13454"/>
                  </a:cubicBezTo>
                  <a:cubicBezTo>
                    <a:pt x="8527" y="13038"/>
                    <a:pt x="8249" y="12137"/>
                    <a:pt x="7972" y="11652"/>
                  </a:cubicBezTo>
                  <a:cubicBezTo>
                    <a:pt x="7835" y="11331"/>
                    <a:pt x="7454" y="11010"/>
                    <a:pt x="7072" y="11010"/>
                  </a:cubicBezTo>
                  <a:cubicBezTo>
                    <a:pt x="6877" y="11010"/>
                    <a:pt x="6681" y="11094"/>
                    <a:pt x="6516" y="11305"/>
                  </a:cubicBezTo>
                  <a:cubicBezTo>
                    <a:pt x="6031" y="11929"/>
                    <a:pt x="6586" y="12692"/>
                    <a:pt x="6794" y="13177"/>
                  </a:cubicBezTo>
                  <a:cubicBezTo>
                    <a:pt x="6794" y="13211"/>
                    <a:pt x="6811" y="13229"/>
                    <a:pt x="6828" y="13229"/>
                  </a:cubicBezTo>
                  <a:cubicBezTo>
                    <a:pt x="6846" y="13229"/>
                    <a:pt x="6863" y="13211"/>
                    <a:pt x="6863" y="13177"/>
                  </a:cubicBezTo>
                  <a:lnTo>
                    <a:pt x="6863" y="13107"/>
                  </a:lnTo>
                  <a:cubicBezTo>
                    <a:pt x="7002" y="13246"/>
                    <a:pt x="7140" y="13385"/>
                    <a:pt x="7279" y="13523"/>
                  </a:cubicBezTo>
                  <a:cubicBezTo>
                    <a:pt x="7348" y="14009"/>
                    <a:pt x="7556" y="14494"/>
                    <a:pt x="7695" y="14979"/>
                  </a:cubicBezTo>
                  <a:cubicBezTo>
                    <a:pt x="7764" y="15118"/>
                    <a:pt x="7833" y="15256"/>
                    <a:pt x="7903" y="15395"/>
                  </a:cubicBezTo>
                  <a:cubicBezTo>
                    <a:pt x="7625" y="15118"/>
                    <a:pt x="7279" y="14840"/>
                    <a:pt x="7071" y="14632"/>
                  </a:cubicBezTo>
                  <a:cubicBezTo>
                    <a:pt x="7071" y="14563"/>
                    <a:pt x="7071" y="14494"/>
                    <a:pt x="7002" y="14494"/>
                  </a:cubicBezTo>
                  <a:lnTo>
                    <a:pt x="6863" y="14425"/>
                  </a:lnTo>
                  <a:lnTo>
                    <a:pt x="6724" y="14286"/>
                  </a:lnTo>
                  <a:cubicBezTo>
                    <a:pt x="6447" y="13939"/>
                    <a:pt x="6170" y="13662"/>
                    <a:pt x="5823" y="13385"/>
                  </a:cubicBezTo>
                  <a:lnTo>
                    <a:pt x="5615" y="13246"/>
                  </a:lnTo>
                  <a:cubicBezTo>
                    <a:pt x="5615" y="13211"/>
                    <a:pt x="5615" y="13194"/>
                    <a:pt x="5607" y="13194"/>
                  </a:cubicBezTo>
                  <a:cubicBezTo>
                    <a:pt x="5598" y="13194"/>
                    <a:pt x="5581" y="13211"/>
                    <a:pt x="5546" y="13246"/>
                  </a:cubicBezTo>
                  <a:cubicBezTo>
                    <a:pt x="5477" y="13107"/>
                    <a:pt x="5338" y="13038"/>
                    <a:pt x="5199" y="12969"/>
                  </a:cubicBezTo>
                  <a:lnTo>
                    <a:pt x="5130" y="12969"/>
                  </a:lnTo>
                  <a:cubicBezTo>
                    <a:pt x="5199" y="12899"/>
                    <a:pt x="5269" y="12830"/>
                    <a:pt x="5199" y="12761"/>
                  </a:cubicBezTo>
                  <a:cubicBezTo>
                    <a:pt x="4783" y="11790"/>
                    <a:pt x="4506" y="10820"/>
                    <a:pt x="4506" y="9780"/>
                  </a:cubicBezTo>
                  <a:cubicBezTo>
                    <a:pt x="5199" y="8879"/>
                    <a:pt x="5615" y="7007"/>
                    <a:pt x="4090" y="6661"/>
                  </a:cubicBezTo>
                  <a:cubicBezTo>
                    <a:pt x="4059" y="6656"/>
                    <a:pt x="4029" y="6653"/>
                    <a:pt x="4001" y="6653"/>
                  </a:cubicBezTo>
                  <a:cubicBezTo>
                    <a:pt x="3644" y="6653"/>
                    <a:pt x="3461" y="7033"/>
                    <a:pt x="3397" y="7354"/>
                  </a:cubicBezTo>
                  <a:cubicBezTo>
                    <a:pt x="3328" y="7909"/>
                    <a:pt x="3536" y="8463"/>
                    <a:pt x="4021" y="8740"/>
                  </a:cubicBezTo>
                  <a:cubicBezTo>
                    <a:pt x="4021" y="9018"/>
                    <a:pt x="4090" y="9364"/>
                    <a:pt x="4160" y="9642"/>
                  </a:cubicBezTo>
                  <a:cubicBezTo>
                    <a:pt x="4160" y="9642"/>
                    <a:pt x="4229" y="9711"/>
                    <a:pt x="4229" y="9711"/>
                  </a:cubicBezTo>
                  <a:cubicBezTo>
                    <a:pt x="4229" y="10042"/>
                    <a:pt x="4179" y="10275"/>
                    <a:pt x="4036" y="10275"/>
                  </a:cubicBezTo>
                  <a:cubicBezTo>
                    <a:pt x="3939" y="10275"/>
                    <a:pt x="3800" y="10170"/>
                    <a:pt x="3605" y="9919"/>
                  </a:cubicBezTo>
                  <a:cubicBezTo>
                    <a:pt x="3189" y="9434"/>
                    <a:pt x="2843" y="8948"/>
                    <a:pt x="2496" y="8532"/>
                  </a:cubicBezTo>
                  <a:cubicBezTo>
                    <a:pt x="2565" y="8463"/>
                    <a:pt x="2565" y="8324"/>
                    <a:pt x="2565" y="8255"/>
                  </a:cubicBezTo>
                  <a:cubicBezTo>
                    <a:pt x="2843" y="7631"/>
                    <a:pt x="2635" y="6869"/>
                    <a:pt x="2080" y="6453"/>
                  </a:cubicBezTo>
                  <a:cubicBezTo>
                    <a:pt x="1838" y="6251"/>
                    <a:pt x="1548" y="6143"/>
                    <a:pt x="1253" y="6143"/>
                  </a:cubicBezTo>
                  <a:cubicBezTo>
                    <a:pt x="1041" y="6143"/>
                    <a:pt x="827" y="6198"/>
                    <a:pt x="624" y="6314"/>
                  </a:cubicBezTo>
                  <a:cubicBezTo>
                    <a:pt x="0" y="6661"/>
                    <a:pt x="208" y="7562"/>
                    <a:pt x="624" y="7978"/>
                  </a:cubicBezTo>
                  <a:cubicBezTo>
                    <a:pt x="624" y="7998"/>
                    <a:pt x="630" y="8007"/>
                    <a:pt x="639" y="8007"/>
                  </a:cubicBezTo>
                  <a:cubicBezTo>
                    <a:pt x="659" y="8007"/>
                    <a:pt x="694" y="7958"/>
                    <a:pt x="694" y="7909"/>
                  </a:cubicBezTo>
                  <a:cubicBezTo>
                    <a:pt x="624" y="7562"/>
                    <a:pt x="347" y="6869"/>
                    <a:pt x="763" y="6522"/>
                  </a:cubicBezTo>
                  <a:cubicBezTo>
                    <a:pt x="907" y="6465"/>
                    <a:pt x="1062" y="6431"/>
                    <a:pt x="1215" y="6431"/>
                  </a:cubicBezTo>
                  <a:cubicBezTo>
                    <a:pt x="1430" y="6431"/>
                    <a:pt x="1640" y="6498"/>
                    <a:pt x="1803" y="6661"/>
                  </a:cubicBezTo>
                  <a:cubicBezTo>
                    <a:pt x="2219" y="6869"/>
                    <a:pt x="2427" y="7354"/>
                    <a:pt x="2427" y="7770"/>
                  </a:cubicBezTo>
                  <a:cubicBezTo>
                    <a:pt x="2427" y="8047"/>
                    <a:pt x="2357" y="8255"/>
                    <a:pt x="2219" y="8394"/>
                  </a:cubicBezTo>
                  <a:cubicBezTo>
                    <a:pt x="2164" y="8475"/>
                    <a:pt x="2099" y="8504"/>
                    <a:pt x="2032" y="8504"/>
                  </a:cubicBezTo>
                  <a:cubicBezTo>
                    <a:pt x="1927" y="8504"/>
                    <a:pt x="1818" y="8436"/>
                    <a:pt x="1733" y="8394"/>
                  </a:cubicBezTo>
                  <a:cubicBezTo>
                    <a:pt x="1456" y="8255"/>
                    <a:pt x="1110" y="8047"/>
                    <a:pt x="832" y="7770"/>
                  </a:cubicBezTo>
                  <a:cubicBezTo>
                    <a:pt x="832" y="7770"/>
                    <a:pt x="763" y="7770"/>
                    <a:pt x="832" y="7839"/>
                  </a:cubicBezTo>
                  <a:cubicBezTo>
                    <a:pt x="1164" y="8171"/>
                    <a:pt x="1672" y="8811"/>
                    <a:pt x="2075" y="8811"/>
                  </a:cubicBezTo>
                  <a:cubicBezTo>
                    <a:pt x="2177" y="8811"/>
                    <a:pt x="2273" y="8769"/>
                    <a:pt x="2357" y="8671"/>
                  </a:cubicBezTo>
                  <a:cubicBezTo>
                    <a:pt x="2912" y="9434"/>
                    <a:pt x="3466" y="10196"/>
                    <a:pt x="4021" y="10889"/>
                  </a:cubicBezTo>
                  <a:cubicBezTo>
                    <a:pt x="4039" y="10908"/>
                    <a:pt x="4063" y="10916"/>
                    <a:pt x="4088" y="10916"/>
                  </a:cubicBezTo>
                  <a:cubicBezTo>
                    <a:pt x="4155" y="10916"/>
                    <a:pt x="4229" y="10852"/>
                    <a:pt x="4229" y="10751"/>
                  </a:cubicBezTo>
                  <a:cubicBezTo>
                    <a:pt x="4229" y="10681"/>
                    <a:pt x="4229" y="10543"/>
                    <a:pt x="4298" y="10404"/>
                  </a:cubicBezTo>
                  <a:cubicBezTo>
                    <a:pt x="4298" y="11097"/>
                    <a:pt x="4437" y="11790"/>
                    <a:pt x="4714" y="12345"/>
                  </a:cubicBezTo>
                  <a:cubicBezTo>
                    <a:pt x="4736" y="12411"/>
                    <a:pt x="4702" y="12435"/>
                    <a:pt x="4644" y="12435"/>
                  </a:cubicBezTo>
                  <a:cubicBezTo>
                    <a:pt x="4518" y="12435"/>
                    <a:pt x="4276" y="12323"/>
                    <a:pt x="4229" y="12276"/>
                  </a:cubicBezTo>
                  <a:cubicBezTo>
                    <a:pt x="3952" y="12276"/>
                    <a:pt x="3744" y="12206"/>
                    <a:pt x="3536" y="12137"/>
                  </a:cubicBezTo>
                  <a:cubicBezTo>
                    <a:pt x="3536" y="11790"/>
                    <a:pt x="3397" y="11444"/>
                    <a:pt x="3050" y="11236"/>
                  </a:cubicBezTo>
                  <a:cubicBezTo>
                    <a:pt x="2712" y="10946"/>
                    <a:pt x="2273" y="10824"/>
                    <a:pt x="1826" y="10824"/>
                  </a:cubicBezTo>
                  <a:cubicBezTo>
                    <a:pt x="1632" y="10824"/>
                    <a:pt x="1437" y="10847"/>
                    <a:pt x="1248" y="10889"/>
                  </a:cubicBezTo>
                  <a:cubicBezTo>
                    <a:pt x="694" y="11167"/>
                    <a:pt x="555" y="11790"/>
                    <a:pt x="902" y="12276"/>
                  </a:cubicBezTo>
                  <a:cubicBezTo>
                    <a:pt x="902" y="12276"/>
                    <a:pt x="971" y="12276"/>
                    <a:pt x="971" y="12206"/>
                  </a:cubicBezTo>
                  <a:cubicBezTo>
                    <a:pt x="971" y="11790"/>
                    <a:pt x="902" y="11374"/>
                    <a:pt x="1387" y="11167"/>
                  </a:cubicBezTo>
                  <a:cubicBezTo>
                    <a:pt x="1491" y="11149"/>
                    <a:pt x="1599" y="11141"/>
                    <a:pt x="1710" y="11141"/>
                  </a:cubicBezTo>
                  <a:cubicBezTo>
                    <a:pt x="2041" y="11141"/>
                    <a:pt x="2392" y="11219"/>
                    <a:pt x="2704" y="11374"/>
                  </a:cubicBezTo>
                  <a:cubicBezTo>
                    <a:pt x="2912" y="11444"/>
                    <a:pt x="3120" y="11721"/>
                    <a:pt x="3189" y="11929"/>
                  </a:cubicBezTo>
                  <a:cubicBezTo>
                    <a:pt x="3189" y="11929"/>
                    <a:pt x="3120" y="11998"/>
                    <a:pt x="3120" y="12068"/>
                  </a:cubicBezTo>
                  <a:cubicBezTo>
                    <a:pt x="3120" y="12137"/>
                    <a:pt x="3189" y="12206"/>
                    <a:pt x="3189" y="12206"/>
                  </a:cubicBezTo>
                  <a:cubicBezTo>
                    <a:pt x="3189" y="12345"/>
                    <a:pt x="3120" y="12414"/>
                    <a:pt x="3050" y="12484"/>
                  </a:cubicBezTo>
                  <a:cubicBezTo>
                    <a:pt x="2918" y="12616"/>
                    <a:pt x="2715" y="12671"/>
                    <a:pt x="2488" y="12671"/>
                  </a:cubicBezTo>
                  <a:cubicBezTo>
                    <a:pt x="2005" y="12671"/>
                    <a:pt x="1415" y="12420"/>
                    <a:pt x="1179" y="12137"/>
                  </a:cubicBezTo>
                  <a:cubicBezTo>
                    <a:pt x="1179" y="12137"/>
                    <a:pt x="1110" y="12137"/>
                    <a:pt x="1110" y="12206"/>
                  </a:cubicBezTo>
                  <a:cubicBezTo>
                    <a:pt x="1393" y="12678"/>
                    <a:pt x="1901" y="12926"/>
                    <a:pt x="2438" y="12926"/>
                  </a:cubicBezTo>
                  <a:cubicBezTo>
                    <a:pt x="2689" y="12926"/>
                    <a:pt x="2946" y="12871"/>
                    <a:pt x="3189" y="12761"/>
                  </a:cubicBezTo>
                  <a:cubicBezTo>
                    <a:pt x="3328" y="12692"/>
                    <a:pt x="3397" y="12553"/>
                    <a:pt x="3466" y="12414"/>
                  </a:cubicBezTo>
                  <a:cubicBezTo>
                    <a:pt x="3674" y="12553"/>
                    <a:pt x="3952" y="12622"/>
                    <a:pt x="4160" y="12692"/>
                  </a:cubicBezTo>
                  <a:cubicBezTo>
                    <a:pt x="4645" y="12899"/>
                    <a:pt x="5130" y="13177"/>
                    <a:pt x="5615" y="13454"/>
                  </a:cubicBezTo>
                  <a:cubicBezTo>
                    <a:pt x="5823" y="13731"/>
                    <a:pt x="6100" y="13939"/>
                    <a:pt x="6308" y="14217"/>
                  </a:cubicBezTo>
                  <a:cubicBezTo>
                    <a:pt x="6170" y="14217"/>
                    <a:pt x="6100" y="14286"/>
                    <a:pt x="6100" y="14425"/>
                  </a:cubicBezTo>
                  <a:lnTo>
                    <a:pt x="5893" y="14425"/>
                  </a:lnTo>
                  <a:cubicBezTo>
                    <a:pt x="5823" y="14425"/>
                    <a:pt x="5823" y="14494"/>
                    <a:pt x="5754" y="14563"/>
                  </a:cubicBezTo>
                  <a:lnTo>
                    <a:pt x="5615" y="14632"/>
                  </a:lnTo>
                  <a:cubicBezTo>
                    <a:pt x="5546" y="14563"/>
                    <a:pt x="5477" y="14563"/>
                    <a:pt x="5407" y="14494"/>
                  </a:cubicBezTo>
                  <a:cubicBezTo>
                    <a:pt x="5080" y="14302"/>
                    <a:pt x="4658" y="14211"/>
                    <a:pt x="4241" y="14211"/>
                  </a:cubicBezTo>
                  <a:cubicBezTo>
                    <a:pt x="3155" y="14211"/>
                    <a:pt x="2110" y="14828"/>
                    <a:pt x="2912" y="15880"/>
                  </a:cubicBezTo>
                  <a:cubicBezTo>
                    <a:pt x="3205" y="16238"/>
                    <a:pt x="3620" y="16367"/>
                    <a:pt x="4050" y="16367"/>
                  </a:cubicBezTo>
                  <a:cubicBezTo>
                    <a:pt x="4535" y="16367"/>
                    <a:pt x="5040" y="16203"/>
                    <a:pt x="5407" y="16019"/>
                  </a:cubicBezTo>
                  <a:cubicBezTo>
                    <a:pt x="5823" y="15811"/>
                    <a:pt x="6031" y="15256"/>
                    <a:pt x="5823" y="14840"/>
                  </a:cubicBezTo>
                  <a:lnTo>
                    <a:pt x="6586" y="14840"/>
                  </a:lnTo>
                  <a:cubicBezTo>
                    <a:pt x="6655" y="14840"/>
                    <a:pt x="6724" y="14771"/>
                    <a:pt x="6724" y="14702"/>
                  </a:cubicBezTo>
                  <a:cubicBezTo>
                    <a:pt x="7140" y="15118"/>
                    <a:pt x="7487" y="15464"/>
                    <a:pt x="7833" y="15880"/>
                  </a:cubicBezTo>
                  <a:cubicBezTo>
                    <a:pt x="7972" y="16088"/>
                    <a:pt x="8111" y="16227"/>
                    <a:pt x="8319" y="16435"/>
                  </a:cubicBezTo>
                  <a:lnTo>
                    <a:pt x="7418" y="16435"/>
                  </a:lnTo>
                  <a:cubicBezTo>
                    <a:pt x="7071" y="16435"/>
                    <a:pt x="6724" y="16504"/>
                    <a:pt x="6378" y="16573"/>
                  </a:cubicBezTo>
                  <a:lnTo>
                    <a:pt x="6308" y="16573"/>
                  </a:lnTo>
                  <a:cubicBezTo>
                    <a:pt x="6031" y="16643"/>
                    <a:pt x="5754" y="16712"/>
                    <a:pt x="5477" y="16851"/>
                  </a:cubicBezTo>
                  <a:cubicBezTo>
                    <a:pt x="5130" y="17059"/>
                    <a:pt x="4853" y="17267"/>
                    <a:pt x="4645" y="17613"/>
                  </a:cubicBezTo>
                  <a:cubicBezTo>
                    <a:pt x="4368" y="18306"/>
                    <a:pt x="5130" y="18861"/>
                    <a:pt x="5823" y="18861"/>
                  </a:cubicBezTo>
                  <a:cubicBezTo>
                    <a:pt x="6447" y="18792"/>
                    <a:pt x="7071" y="18445"/>
                    <a:pt x="7348" y="17821"/>
                  </a:cubicBezTo>
                  <a:cubicBezTo>
                    <a:pt x="7487" y="17475"/>
                    <a:pt x="7348" y="17059"/>
                    <a:pt x="6932" y="16851"/>
                  </a:cubicBezTo>
                  <a:lnTo>
                    <a:pt x="6932" y="16851"/>
                  </a:lnTo>
                  <a:cubicBezTo>
                    <a:pt x="7002" y="16885"/>
                    <a:pt x="7088" y="16903"/>
                    <a:pt x="7175" y="16903"/>
                  </a:cubicBezTo>
                  <a:cubicBezTo>
                    <a:pt x="7262" y="16903"/>
                    <a:pt x="7348" y="16885"/>
                    <a:pt x="7418" y="16851"/>
                  </a:cubicBezTo>
                  <a:cubicBezTo>
                    <a:pt x="7487" y="16851"/>
                    <a:pt x="7487" y="16781"/>
                    <a:pt x="7418" y="16781"/>
                  </a:cubicBezTo>
                  <a:cubicBezTo>
                    <a:pt x="7210" y="16781"/>
                    <a:pt x="6932" y="16712"/>
                    <a:pt x="6724" y="16643"/>
                  </a:cubicBezTo>
                  <a:cubicBezTo>
                    <a:pt x="6983" y="16614"/>
                    <a:pt x="7253" y="16597"/>
                    <a:pt x="7525" y="16597"/>
                  </a:cubicBezTo>
                  <a:cubicBezTo>
                    <a:pt x="7911" y="16597"/>
                    <a:pt x="8300" y="16631"/>
                    <a:pt x="8665" y="16712"/>
                  </a:cubicBezTo>
                  <a:cubicBezTo>
                    <a:pt x="8804" y="16851"/>
                    <a:pt x="8943" y="16920"/>
                    <a:pt x="9081" y="16989"/>
                  </a:cubicBezTo>
                  <a:cubicBezTo>
                    <a:pt x="9081" y="17059"/>
                    <a:pt x="9150" y="17128"/>
                    <a:pt x="9428" y="17267"/>
                  </a:cubicBezTo>
                  <a:lnTo>
                    <a:pt x="10537" y="18098"/>
                  </a:lnTo>
                  <a:lnTo>
                    <a:pt x="10814" y="18306"/>
                  </a:lnTo>
                  <a:cubicBezTo>
                    <a:pt x="10745" y="18306"/>
                    <a:pt x="10675" y="18237"/>
                    <a:pt x="10606" y="18168"/>
                  </a:cubicBezTo>
                  <a:cubicBezTo>
                    <a:pt x="10468" y="18168"/>
                    <a:pt x="10398" y="18237"/>
                    <a:pt x="10398" y="18306"/>
                  </a:cubicBezTo>
                  <a:cubicBezTo>
                    <a:pt x="10121" y="18306"/>
                    <a:pt x="9831" y="18293"/>
                    <a:pt x="9541" y="18293"/>
                  </a:cubicBezTo>
                  <a:cubicBezTo>
                    <a:pt x="8890" y="18293"/>
                    <a:pt x="8244" y="18360"/>
                    <a:pt x="7764" y="18792"/>
                  </a:cubicBezTo>
                  <a:cubicBezTo>
                    <a:pt x="7348" y="19207"/>
                    <a:pt x="7487" y="19901"/>
                    <a:pt x="8041" y="20109"/>
                  </a:cubicBezTo>
                  <a:cubicBezTo>
                    <a:pt x="8140" y="20120"/>
                    <a:pt x="8239" y="20125"/>
                    <a:pt x="8337" y="20125"/>
                  </a:cubicBezTo>
                  <a:cubicBezTo>
                    <a:pt x="8859" y="20125"/>
                    <a:pt x="9366" y="19962"/>
                    <a:pt x="9774" y="19554"/>
                  </a:cubicBezTo>
                  <a:cubicBezTo>
                    <a:pt x="10121" y="19346"/>
                    <a:pt x="10190" y="18861"/>
                    <a:pt x="9913" y="18514"/>
                  </a:cubicBezTo>
                  <a:lnTo>
                    <a:pt x="9913" y="18514"/>
                  </a:lnTo>
                  <a:lnTo>
                    <a:pt x="10606" y="18584"/>
                  </a:lnTo>
                  <a:lnTo>
                    <a:pt x="10814" y="18584"/>
                  </a:lnTo>
                  <a:cubicBezTo>
                    <a:pt x="10883" y="18584"/>
                    <a:pt x="10953" y="18514"/>
                    <a:pt x="10953" y="18445"/>
                  </a:cubicBezTo>
                  <a:cubicBezTo>
                    <a:pt x="11369" y="18792"/>
                    <a:pt x="11854" y="19069"/>
                    <a:pt x="12339" y="19415"/>
                  </a:cubicBezTo>
                  <a:lnTo>
                    <a:pt x="12963" y="19762"/>
                  </a:lnTo>
                  <a:cubicBezTo>
                    <a:pt x="12894" y="19831"/>
                    <a:pt x="12824" y="19901"/>
                    <a:pt x="12824" y="19970"/>
                  </a:cubicBezTo>
                  <a:lnTo>
                    <a:pt x="12894" y="20109"/>
                  </a:lnTo>
                  <a:cubicBezTo>
                    <a:pt x="12547" y="20317"/>
                    <a:pt x="12270" y="20594"/>
                    <a:pt x="12062" y="20871"/>
                  </a:cubicBezTo>
                  <a:lnTo>
                    <a:pt x="11854" y="20940"/>
                  </a:lnTo>
                  <a:cubicBezTo>
                    <a:pt x="11785" y="21010"/>
                    <a:pt x="11785" y="21148"/>
                    <a:pt x="11854" y="21218"/>
                  </a:cubicBezTo>
                  <a:cubicBezTo>
                    <a:pt x="11923" y="21287"/>
                    <a:pt x="11993" y="21287"/>
                    <a:pt x="11993" y="21287"/>
                  </a:cubicBezTo>
                  <a:lnTo>
                    <a:pt x="12200" y="21218"/>
                  </a:lnTo>
                  <a:cubicBezTo>
                    <a:pt x="12339" y="21218"/>
                    <a:pt x="12339" y="21079"/>
                    <a:pt x="12339" y="21010"/>
                  </a:cubicBezTo>
                  <a:lnTo>
                    <a:pt x="12478" y="20871"/>
                  </a:lnTo>
                  <a:lnTo>
                    <a:pt x="12547" y="20871"/>
                  </a:lnTo>
                  <a:cubicBezTo>
                    <a:pt x="12547" y="20802"/>
                    <a:pt x="12547" y="20802"/>
                    <a:pt x="12547" y="20802"/>
                  </a:cubicBezTo>
                  <a:cubicBezTo>
                    <a:pt x="12686" y="20594"/>
                    <a:pt x="12963" y="20386"/>
                    <a:pt x="13171" y="20247"/>
                  </a:cubicBezTo>
                  <a:cubicBezTo>
                    <a:pt x="13240" y="20247"/>
                    <a:pt x="13310" y="20178"/>
                    <a:pt x="13310" y="20109"/>
                  </a:cubicBezTo>
                  <a:cubicBezTo>
                    <a:pt x="13656" y="20386"/>
                    <a:pt x="13933" y="20663"/>
                    <a:pt x="14211" y="21079"/>
                  </a:cubicBezTo>
                  <a:cubicBezTo>
                    <a:pt x="14488" y="21495"/>
                    <a:pt x="14349" y="21634"/>
                    <a:pt x="14488" y="21772"/>
                  </a:cubicBezTo>
                  <a:cubicBezTo>
                    <a:pt x="14557" y="21980"/>
                    <a:pt x="14627" y="22119"/>
                    <a:pt x="14627" y="22327"/>
                  </a:cubicBezTo>
                  <a:cubicBezTo>
                    <a:pt x="14765" y="22812"/>
                    <a:pt x="14904" y="23297"/>
                    <a:pt x="15043" y="23783"/>
                  </a:cubicBezTo>
                  <a:cubicBezTo>
                    <a:pt x="15043" y="24268"/>
                    <a:pt x="15043" y="24753"/>
                    <a:pt x="15181" y="25238"/>
                  </a:cubicBezTo>
                  <a:cubicBezTo>
                    <a:pt x="15181" y="25273"/>
                    <a:pt x="15198" y="25290"/>
                    <a:pt x="15216" y="25290"/>
                  </a:cubicBezTo>
                  <a:cubicBezTo>
                    <a:pt x="15233" y="25290"/>
                    <a:pt x="15250" y="25273"/>
                    <a:pt x="15250" y="25238"/>
                  </a:cubicBezTo>
                  <a:cubicBezTo>
                    <a:pt x="15250" y="25169"/>
                    <a:pt x="15250" y="24892"/>
                    <a:pt x="15250" y="24684"/>
                  </a:cubicBezTo>
                  <a:cubicBezTo>
                    <a:pt x="16076" y="27984"/>
                    <a:pt x="16696" y="31352"/>
                    <a:pt x="17247" y="34654"/>
                  </a:cubicBezTo>
                  <a:lnTo>
                    <a:pt x="17247" y="34654"/>
                  </a:lnTo>
                  <a:cubicBezTo>
                    <a:pt x="17431" y="34905"/>
                    <a:pt x="17601" y="35166"/>
                    <a:pt x="17746" y="35428"/>
                  </a:cubicBezTo>
                  <a:cubicBezTo>
                    <a:pt x="18231" y="38131"/>
                    <a:pt x="18716" y="40835"/>
                    <a:pt x="19271" y="43469"/>
                  </a:cubicBezTo>
                  <a:cubicBezTo>
                    <a:pt x="19300" y="43556"/>
                    <a:pt x="19366" y="43595"/>
                    <a:pt x="19432" y="43595"/>
                  </a:cubicBezTo>
                  <a:cubicBezTo>
                    <a:pt x="19524" y="43595"/>
                    <a:pt x="19618" y="43521"/>
                    <a:pt x="19618" y="43400"/>
                  </a:cubicBezTo>
                  <a:cubicBezTo>
                    <a:pt x="19557" y="43139"/>
                    <a:pt x="19499" y="42876"/>
                    <a:pt x="19441" y="42613"/>
                  </a:cubicBezTo>
                  <a:lnTo>
                    <a:pt x="19441" y="42613"/>
                  </a:lnTo>
                  <a:cubicBezTo>
                    <a:pt x="19753" y="43853"/>
                    <a:pt x="20155" y="45058"/>
                    <a:pt x="20727" y="46172"/>
                  </a:cubicBezTo>
                  <a:cubicBezTo>
                    <a:pt x="20747" y="46193"/>
                    <a:pt x="20767" y="46201"/>
                    <a:pt x="20786" y="46201"/>
                  </a:cubicBezTo>
                  <a:cubicBezTo>
                    <a:pt x="20831" y="46201"/>
                    <a:pt x="20865" y="46152"/>
                    <a:pt x="20865" y="46103"/>
                  </a:cubicBezTo>
                  <a:cubicBezTo>
                    <a:pt x="19964" y="43330"/>
                    <a:pt x="19271" y="40488"/>
                    <a:pt x="18716" y="37577"/>
                  </a:cubicBezTo>
                  <a:cubicBezTo>
                    <a:pt x="18716" y="37438"/>
                    <a:pt x="18647" y="37230"/>
                    <a:pt x="18647" y="37092"/>
                  </a:cubicBezTo>
                  <a:cubicBezTo>
                    <a:pt x="18786" y="36260"/>
                    <a:pt x="19063" y="35359"/>
                    <a:pt x="19340" y="34527"/>
                  </a:cubicBezTo>
                  <a:lnTo>
                    <a:pt x="19618" y="34388"/>
                  </a:lnTo>
                  <a:lnTo>
                    <a:pt x="19687" y="34388"/>
                  </a:lnTo>
                  <a:cubicBezTo>
                    <a:pt x="20311" y="33903"/>
                    <a:pt x="20865" y="33418"/>
                    <a:pt x="21420" y="33002"/>
                  </a:cubicBezTo>
                  <a:cubicBezTo>
                    <a:pt x="22182" y="32794"/>
                    <a:pt x="22875" y="32517"/>
                    <a:pt x="23638" y="32378"/>
                  </a:cubicBezTo>
                  <a:lnTo>
                    <a:pt x="23777" y="32447"/>
                  </a:lnTo>
                  <a:cubicBezTo>
                    <a:pt x="23777" y="32655"/>
                    <a:pt x="23846" y="32863"/>
                    <a:pt x="23915" y="33002"/>
                  </a:cubicBezTo>
                  <a:cubicBezTo>
                    <a:pt x="24190" y="33331"/>
                    <a:pt x="24637" y="33530"/>
                    <a:pt x="25087" y="33530"/>
                  </a:cubicBezTo>
                  <a:cubicBezTo>
                    <a:pt x="25206" y="33530"/>
                    <a:pt x="25325" y="33516"/>
                    <a:pt x="25440" y="33487"/>
                  </a:cubicBezTo>
                  <a:cubicBezTo>
                    <a:pt x="25787" y="33348"/>
                    <a:pt x="26064" y="33071"/>
                    <a:pt x="26203" y="32655"/>
                  </a:cubicBezTo>
                  <a:cubicBezTo>
                    <a:pt x="26203" y="32170"/>
                    <a:pt x="25718" y="32031"/>
                    <a:pt x="25302" y="31962"/>
                  </a:cubicBezTo>
                  <a:cubicBezTo>
                    <a:pt x="25094" y="31962"/>
                    <a:pt x="24886" y="32031"/>
                    <a:pt x="24747" y="32031"/>
                  </a:cubicBezTo>
                  <a:cubicBezTo>
                    <a:pt x="24608" y="31962"/>
                    <a:pt x="24470" y="31927"/>
                    <a:pt x="24340" y="31927"/>
                  </a:cubicBezTo>
                  <a:cubicBezTo>
                    <a:pt x="24210" y="31927"/>
                    <a:pt x="24089" y="31962"/>
                    <a:pt x="23985" y="32031"/>
                  </a:cubicBezTo>
                  <a:lnTo>
                    <a:pt x="23430" y="31893"/>
                  </a:lnTo>
                  <a:cubicBezTo>
                    <a:pt x="23408" y="31885"/>
                    <a:pt x="23386" y="31882"/>
                    <a:pt x="23365" y="31882"/>
                  </a:cubicBezTo>
                  <a:cubicBezTo>
                    <a:pt x="23196" y="31882"/>
                    <a:pt x="23106" y="32116"/>
                    <a:pt x="23291" y="32239"/>
                  </a:cubicBezTo>
                  <a:cubicBezTo>
                    <a:pt x="22806" y="32378"/>
                    <a:pt x="22252" y="32517"/>
                    <a:pt x="21766" y="32725"/>
                  </a:cubicBezTo>
                  <a:cubicBezTo>
                    <a:pt x="22321" y="32170"/>
                    <a:pt x="22945" y="31685"/>
                    <a:pt x="23499" y="31130"/>
                  </a:cubicBezTo>
                  <a:cubicBezTo>
                    <a:pt x="23707" y="30922"/>
                    <a:pt x="23915" y="30645"/>
                    <a:pt x="24123" y="30368"/>
                  </a:cubicBezTo>
                  <a:cubicBezTo>
                    <a:pt x="24331" y="30298"/>
                    <a:pt x="24608" y="30229"/>
                    <a:pt x="24816" y="30091"/>
                  </a:cubicBezTo>
                  <a:cubicBezTo>
                    <a:pt x="24955" y="30091"/>
                    <a:pt x="25094" y="30021"/>
                    <a:pt x="25232" y="30021"/>
                  </a:cubicBezTo>
                  <a:cubicBezTo>
                    <a:pt x="25302" y="30091"/>
                    <a:pt x="25302" y="30091"/>
                    <a:pt x="25371" y="30160"/>
                  </a:cubicBezTo>
                  <a:cubicBezTo>
                    <a:pt x="25530" y="30372"/>
                    <a:pt x="25770" y="30462"/>
                    <a:pt x="26028" y="30462"/>
                  </a:cubicBezTo>
                  <a:cubicBezTo>
                    <a:pt x="26108" y="30462"/>
                    <a:pt x="26190" y="30453"/>
                    <a:pt x="26272" y="30437"/>
                  </a:cubicBezTo>
                  <a:cubicBezTo>
                    <a:pt x="26411" y="30437"/>
                    <a:pt x="26341" y="30229"/>
                    <a:pt x="26272" y="30160"/>
                  </a:cubicBezTo>
                  <a:cubicBezTo>
                    <a:pt x="26211" y="30180"/>
                    <a:pt x="26156" y="30189"/>
                    <a:pt x="26104" y="30189"/>
                  </a:cubicBezTo>
                  <a:cubicBezTo>
                    <a:pt x="25977" y="30189"/>
                    <a:pt x="25865" y="30140"/>
                    <a:pt x="25718" y="30091"/>
                  </a:cubicBezTo>
                  <a:cubicBezTo>
                    <a:pt x="25787" y="30021"/>
                    <a:pt x="25787" y="30021"/>
                    <a:pt x="25718" y="29952"/>
                  </a:cubicBezTo>
                  <a:cubicBezTo>
                    <a:pt x="25718" y="29883"/>
                    <a:pt x="25648" y="29813"/>
                    <a:pt x="25579" y="29813"/>
                  </a:cubicBezTo>
                  <a:cubicBezTo>
                    <a:pt x="25648" y="29675"/>
                    <a:pt x="25718" y="29605"/>
                    <a:pt x="25787" y="29467"/>
                  </a:cubicBezTo>
                  <a:cubicBezTo>
                    <a:pt x="26098" y="29094"/>
                    <a:pt x="26520" y="28832"/>
                    <a:pt x="27004" y="28832"/>
                  </a:cubicBezTo>
                  <a:cubicBezTo>
                    <a:pt x="27060" y="28832"/>
                    <a:pt x="27116" y="28836"/>
                    <a:pt x="27173" y="28843"/>
                  </a:cubicBezTo>
                  <a:cubicBezTo>
                    <a:pt x="27658" y="28843"/>
                    <a:pt x="28144" y="29120"/>
                    <a:pt x="27866" y="29605"/>
                  </a:cubicBezTo>
                  <a:cubicBezTo>
                    <a:pt x="27658" y="30160"/>
                    <a:pt x="27173" y="30229"/>
                    <a:pt x="26688" y="30506"/>
                  </a:cubicBezTo>
                  <a:cubicBezTo>
                    <a:pt x="26688" y="30506"/>
                    <a:pt x="26688" y="30576"/>
                    <a:pt x="26688" y="30576"/>
                  </a:cubicBezTo>
                  <a:cubicBezTo>
                    <a:pt x="27381" y="30576"/>
                    <a:pt x="27936" y="30160"/>
                    <a:pt x="28144" y="29536"/>
                  </a:cubicBezTo>
                  <a:cubicBezTo>
                    <a:pt x="28282" y="28843"/>
                    <a:pt x="27589" y="28565"/>
                    <a:pt x="27035" y="28496"/>
                  </a:cubicBezTo>
                  <a:cubicBezTo>
                    <a:pt x="26341" y="28565"/>
                    <a:pt x="25648" y="28912"/>
                    <a:pt x="25302" y="29605"/>
                  </a:cubicBezTo>
                  <a:cubicBezTo>
                    <a:pt x="25302" y="29605"/>
                    <a:pt x="25302" y="29605"/>
                    <a:pt x="25302" y="29675"/>
                  </a:cubicBezTo>
                  <a:cubicBezTo>
                    <a:pt x="25281" y="29654"/>
                    <a:pt x="25255" y="29646"/>
                    <a:pt x="25228" y="29646"/>
                  </a:cubicBezTo>
                  <a:cubicBezTo>
                    <a:pt x="25163" y="29646"/>
                    <a:pt x="25094" y="29695"/>
                    <a:pt x="25094" y="29744"/>
                  </a:cubicBezTo>
                  <a:cubicBezTo>
                    <a:pt x="24955" y="29813"/>
                    <a:pt x="24886" y="29813"/>
                    <a:pt x="24816" y="29813"/>
                  </a:cubicBezTo>
                  <a:cubicBezTo>
                    <a:pt x="24608" y="29883"/>
                    <a:pt x="24470" y="29952"/>
                    <a:pt x="24262" y="30021"/>
                  </a:cubicBezTo>
                  <a:cubicBezTo>
                    <a:pt x="24678" y="29397"/>
                    <a:pt x="24886" y="28773"/>
                    <a:pt x="25232" y="28080"/>
                  </a:cubicBezTo>
                  <a:cubicBezTo>
                    <a:pt x="25302" y="28080"/>
                    <a:pt x="25302" y="28011"/>
                    <a:pt x="25302" y="28011"/>
                  </a:cubicBezTo>
                  <a:lnTo>
                    <a:pt x="25302" y="27803"/>
                  </a:lnTo>
                  <a:cubicBezTo>
                    <a:pt x="25302" y="27803"/>
                    <a:pt x="25302" y="27734"/>
                    <a:pt x="25302" y="27734"/>
                  </a:cubicBezTo>
                  <a:cubicBezTo>
                    <a:pt x="25371" y="27664"/>
                    <a:pt x="25371" y="27526"/>
                    <a:pt x="25302" y="27456"/>
                  </a:cubicBezTo>
                  <a:lnTo>
                    <a:pt x="25371" y="27456"/>
                  </a:lnTo>
                  <a:cubicBezTo>
                    <a:pt x="25856" y="27248"/>
                    <a:pt x="26203" y="26763"/>
                    <a:pt x="26272" y="26209"/>
                  </a:cubicBezTo>
                  <a:cubicBezTo>
                    <a:pt x="26341" y="25654"/>
                    <a:pt x="25926" y="25169"/>
                    <a:pt x="25371" y="25169"/>
                  </a:cubicBezTo>
                  <a:cubicBezTo>
                    <a:pt x="25371" y="25238"/>
                    <a:pt x="25371" y="25238"/>
                    <a:pt x="25371" y="25308"/>
                  </a:cubicBezTo>
                  <a:cubicBezTo>
                    <a:pt x="25648" y="25585"/>
                    <a:pt x="25995" y="25654"/>
                    <a:pt x="25926" y="26139"/>
                  </a:cubicBezTo>
                  <a:cubicBezTo>
                    <a:pt x="25856" y="26486"/>
                    <a:pt x="25718" y="26833"/>
                    <a:pt x="25440" y="27040"/>
                  </a:cubicBezTo>
                  <a:cubicBezTo>
                    <a:pt x="25371" y="27040"/>
                    <a:pt x="25302" y="27110"/>
                    <a:pt x="25302" y="27110"/>
                  </a:cubicBezTo>
                  <a:cubicBezTo>
                    <a:pt x="25267" y="27040"/>
                    <a:pt x="25180" y="27006"/>
                    <a:pt x="25094" y="27006"/>
                  </a:cubicBezTo>
                  <a:cubicBezTo>
                    <a:pt x="25007" y="27006"/>
                    <a:pt x="24920" y="27040"/>
                    <a:pt x="24886" y="27110"/>
                  </a:cubicBezTo>
                  <a:cubicBezTo>
                    <a:pt x="24747" y="27110"/>
                    <a:pt x="24678" y="27040"/>
                    <a:pt x="24608" y="26902"/>
                  </a:cubicBezTo>
                  <a:cubicBezTo>
                    <a:pt x="24193" y="26486"/>
                    <a:pt x="24608" y="25377"/>
                    <a:pt x="25232" y="25377"/>
                  </a:cubicBezTo>
                  <a:cubicBezTo>
                    <a:pt x="25302" y="25377"/>
                    <a:pt x="25302" y="25238"/>
                    <a:pt x="25232" y="25238"/>
                  </a:cubicBezTo>
                  <a:cubicBezTo>
                    <a:pt x="24470" y="25238"/>
                    <a:pt x="24054" y="26070"/>
                    <a:pt x="24193" y="26763"/>
                  </a:cubicBezTo>
                  <a:cubicBezTo>
                    <a:pt x="24262" y="27110"/>
                    <a:pt x="24539" y="27387"/>
                    <a:pt x="24886" y="27456"/>
                  </a:cubicBezTo>
                  <a:cubicBezTo>
                    <a:pt x="24886" y="27664"/>
                    <a:pt x="24886" y="27803"/>
                    <a:pt x="24886" y="28011"/>
                  </a:cubicBezTo>
                  <a:cubicBezTo>
                    <a:pt x="24886" y="28011"/>
                    <a:pt x="24886" y="28080"/>
                    <a:pt x="24955" y="28080"/>
                  </a:cubicBezTo>
                  <a:cubicBezTo>
                    <a:pt x="24816" y="28219"/>
                    <a:pt x="24747" y="28358"/>
                    <a:pt x="24747" y="28496"/>
                  </a:cubicBezTo>
                  <a:cubicBezTo>
                    <a:pt x="24539" y="28912"/>
                    <a:pt x="24401" y="29328"/>
                    <a:pt x="24193" y="29813"/>
                  </a:cubicBezTo>
                  <a:cubicBezTo>
                    <a:pt x="24123" y="29952"/>
                    <a:pt x="23985" y="30021"/>
                    <a:pt x="23915" y="30160"/>
                  </a:cubicBezTo>
                  <a:cubicBezTo>
                    <a:pt x="23915" y="30229"/>
                    <a:pt x="23915" y="30229"/>
                    <a:pt x="23915" y="30298"/>
                  </a:cubicBezTo>
                  <a:cubicBezTo>
                    <a:pt x="23569" y="30784"/>
                    <a:pt x="23083" y="31269"/>
                    <a:pt x="22668" y="31754"/>
                  </a:cubicBezTo>
                  <a:cubicBezTo>
                    <a:pt x="22182" y="32170"/>
                    <a:pt x="21766" y="32517"/>
                    <a:pt x="21281" y="32933"/>
                  </a:cubicBezTo>
                  <a:cubicBezTo>
                    <a:pt x="21281" y="32933"/>
                    <a:pt x="21212" y="32933"/>
                    <a:pt x="21281" y="33002"/>
                  </a:cubicBezTo>
                  <a:lnTo>
                    <a:pt x="19756" y="34180"/>
                  </a:lnTo>
                  <a:cubicBezTo>
                    <a:pt x="19618" y="34180"/>
                    <a:pt x="19618" y="34250"/>
                    <a:pt x="19548" y="34319"/>
                  </a:cubicBezTo>
                  <a:lnTo>
                    <a:pt x="19410" y="34388"/>
                  </a:lnTo>
                  <a:cubicBezTo>
                    <a:pt x="20449" y="31754"/>
                    <a:pt x="21628" y="29120"/>
                    <a:pt x="22945" y="26555"/>
                  </a:cubicBezTo>
                  <a:lnTo>
                    <a:pt x="23014" y="26555"/>
                  </a:lnTo>
                  <a:cubicBezTo>
                    <a:pt x="23361" y="25862"/>
                    <a:pt x="23707" y="25238"/>
                    <a:pt x="24123" y="24614"/>
                  </a:cubicBezTo>
                  <a:cubicBezTo>
                    <a:pt x="24608" y="23921"/>
                    <a:pt x="25163" y="23228"/>
                    <a:pt x="25787" y="22673"/>
                  </a:cubicBezTo>
                  <a:cubicBezTo>
                    <a:pt x="25856" y="22673"/>
                    <a:pt x="25926" y="22673"/>
                    <a:pt x="25995" y="22604"/>
                  </a:cubicBezTo>
                  <a:lnTo>
                    <a:pt x="26064" y="22604"/>
                  </a:lnTo>
                  <a:cubicBezTo>
                    <a:pt x="26150" y="22775"/>
                    <a:pt x="26262" y="22894"/>
                    <a:pt x="26433" y="22894"/>
                  </a:cubicBezTo>
                  <a:cubicBezTo>
                    <a:pt x="26539" y="22894"/>
                    <a:pt x="26668" y="22849"/>
                    <a:pt x="26827" y="22743"/>
                  </a:cubicBezTo>
                  <a:cubicBezTo>
                    <a:pt x="26827" y="22743"/>
                    <a:pt x="26827" y="22673"/>
                    <a:pt x="26827" y="22673"/>
                  </a:cubicBezTo>
                  <a:cubicBezTo>
                    <a:pt x="26757" y="22691"/>
                    <a:pt x="26697" y="22699"/>
                    <a:pt x="26644" y="22699"/>
                  </a:cubicBezTo>
                  <a:cubicBezTo>
                    <a:pt x="26484" y="22699"/>
                    <a:pt x="26393" y="22621"/>
                    <a:pt x="26341" y="22465"/>
                  </a:cubicBezTo>
                  <a:cubicBezTo>
                    <a:pt x="26341" y="22396"/>
                    <a:pt x="26341" y="22396"/>
                    <a:pt x="26341" y="22327"/>
                  </a:cubicBezTo>
                  <a:cubicBezTo>
                    <a:pt x="26341" y="21980"/>
                    <a:pt x="26411" y="21703"/>
                    <a:pt x="26619" y="21426"/>
                  </a:cubicBezTo>
                  <a:cubicBezTo>
                    <a:pt x="26804" y="21241"/>
                    <a:pt x="27142" y="21056"/>
                    <a:pt x="27430" y="21056"/>
                  </a:cubicBezTo>
                  <a:cubicBezTo>
                    <a:pt x="27574" y="21056"/>
                    <a:pt x="27705" y="21102"/>
                    <a:pt x="27797" y="21218"/>
                  </a:cubicBezTo>
                  <a:cubicBezTo>
                    <a:pt x="28074" y="21495"/>
                    <a:pt x="28144" y="21911"/>
                    <a:pt x="28005" y="22327"/>
                  </a:cubicBezTo>
                  <a:cubicBezTo>
                    <a:pt x="27797" y="22812"/>
                    <a:pt x="27520" y="23228"/>
                    <a:pt x="27104" y="23505"/>
                  </a:cubicBezTo>
                  <a:cubicBezTo>
                    <a:pt x="27104" y="23575"/>
                    <a:pt x="27104" y="23644"/>
                    <a:pt x="27173" y="23644"/>
                  </a:cubicBezTo>
                  <a:cubicBezTo>
                    <a:pt x="27866" y="23367"/>
                    <a:pt x="28352" y="22743"/>
                    <a:pt x="28352" y="22050"/>
                  </a:cubicBezTo>
                  <a:cubicBezTo>
                    <a:pt x="28490" y="21495"/>
                    <a:pt x="28144" y="20940"/>
                    <a:pt x="27658" y="20732"/>
                  </a:cubicBezTo>
                  <a:cubicBezTo>
                    <a:pt x="27592" y="20720"/>
                    <a:pt x="27526" y="20715"/>
                    <a:pt x="27462" y="20715"/>
                  </a:cubicBezTo>
                  <a:cubicBezTo>
                    <a:pt x="26791" y="20715"/>
                    <a:pt x="26260" y="21342"/>
                    <a:pt x="26133" y="21911"/>
                  </a:cubicBezTo>
                  <a:cubicBezTo>
                    <a:pt x="26064" y="21980"/>
                    <a:pt x="26064" y="22050"/>
                    <a:pt x="26133" y="22119"/>
                  </a:cubicBezTo>
                  <a:lnTo>
                    <a:pt x="25995" y="22119"/>
                  </a:lnTo>
                  <a:cubicBezTo>
                    <a:pt x="25926" y="22188"/>
                    <a:pt x="25856" y="22258"/>
                    <a:pt x="25856" y="22327"/>
                  </a:cubicBezTo>
                  <a:cubicBezTo>
                    <a:pt x="25440" y="23020"/>
                    <a:pt x="24816" y="23644"/>
                    <a:pt x="24262" y="24268"/>
                  </a:cubicBezTo>
                  <a:cubicBezTo>
                    <a:pt x="24123" y="24476"/>
                    <a:pt x="24054" y="24684"/>
                    <a:pt x="23846" y="24961"/>
                  </a:cubicBezTo>
                  <a:cubicBezTo>
                    <a:pt x="24608" y="23228"/>
                    <a:pt x="25232" y="21495"/>
                    <a:pt x="25579" y="19693"/>
                  </a:cubicBezTo>
                  <a:cubicBezTo>
                    <a:pt x="25856" y="19554"/>
                    <a:pt x="26133" y="19346"/>
                    <a:pt x="26272" y="19138"/>
                  </a:cubicBezTo>
                  <a:cubicBezTo>
                    <a:pt x="26549" y="19069"/>
                    <a:pt x="26688" y="18930"/>
                    <a:pt x="26896" y="18792"/>
                  </a:cubicBezTo>
                  <a:cubicBezTo>
                    <a:pt x="26965" y="18792"/>
                    <a:pt x="26965" y="18722"/>
                    <a:pt x="26965" y="18653"/>
                  </a:cubicBezTo>
                  <a:cubicBezTo>
                    <a:pt x="27035" y="18792"/>
                    <a:pt x="27035" y="18930"/>
                    <a:pt x="27173" y="19000"/>
                  </a:cubicBezTo>
                  <a:cubicBezTo>
                    <a:pt x="27312" y="19207"/>
                    <a:pt x="27554" y="19311"/>
                    <a:pt x="27806" y="19311"/>
                  </a:cubicBezTo>
                  <a:cubicBezTo>
                    <a:pt x="28057" y="19311"/>
                    <a:pt x="28317" y="19207"/>
                    <a:pt x="28490" y="19000"/>
                  </a:cubicBezTo>
                  <a:cubicBezTo>
                    <a:pt x="28837" y="18584"/>
                    <a:pt x="29045" y="18029"/>
                    <a:pt x="28976" y="17475"/>
                  </a:cubicBezTo>
                  <a:cubicBezTo>
                    <a:pt x="28930" y="17021"/>
                    <a:pt x="28558" y="16745"/>
                    <a:pt x="28170" y="16745"/>
                  </a:cubicBezTo>
                  <a:cubicBezTo>
                    <a:pt x="27966" y="16745"/>
                    <a:pt x="27757" y="16822"/>
                    <a:pt x="27589" y="16989"/>
                  </a:cubicBezTo>
                  <a:cubicBezTo>
                    <a:pt x="27589" y="16989"/>
                    <a:pt x="27589" y="17059"/>
                    <a:pt x="27589" y="17128"/>
                  </a:cubicBezTo>
                  <a:cubicBezTo>
                    <a:pt x="27050" y="17330"/>
                    <a:pt x="26707" y="17925"/>
                    <a:pt x="26816" y="18595"/>
                  </a:cubicBezTo>
                  <a:lnTo>
                    <a:pt x="26816" y="18595"/>
                  </a:lnTo>
                  <a:cubicBezTo>
                    <a:pt x="26799" y="18555"/>
                    <a:pt x="26764" y="18538"/>
                    <a:pt x="26726" y="18538"/>
                  </a:cubicBezTo>
                  <a:cubicBezTo>
                    <a:pt x="26688" y="18538"/>
                    <a:pt x="26647" y="18555"/>
                    <a:pt x="26619" y="18584"/>
                  </a:cubicBezTo>
                  <a:cubicBezTo>
                    <a:pt x="26549" y="18584"/>
                    <a:pt x="26480" y="18653"/>
                    <a:pt x="26341" y="18722"/>
                  </a:cubicBezTo>
                  <a:cubicBezTo>
                    <a:pt x="26203" y="18792"/>
                    <a:pt x="26133" y="18861"/>
                    <a:pt x="25995" y="19000"/>
                  </a:cubicBezTo>
                  <a:cubicBezTo>
                    <a:pt x="25856" y="19138"/>
                    <a:pt x="25718" y="19277"/>
                    <a:pt x="25579" y="19415"/>
                  </a:cubicBezTo>
                  <a:cubicBezTo>
                    <a:pt x="25579" y="19207"/>
                    <a:pt x="25648" y="18930"/>
                    <a:pt x="25718" y="18722"/>
                  </a:cubicBezTo>
                  <a:cubicBezTo>
                    <a:pt x="26133" y="17890"/>
                    <a:pt x="26411" y="16989"/>
                    <a:pt x="26549" y="16088"/>
                  </a:cubicBezTo>
                  <a:cubicBezTo>
                    <a:pt x="26688" y="16157"/>
                    <a:pt x="26757" y="16227"/>
                    <a:pt x="26896" y="16227"/>
                  </a:cubicBezTo>
                  <a:cubicBezTo>
                    <a:pt x="26965" y="16227"/>
                    <a:pt x="26965" y="16157"/>
                    <a:pt x="26896" y="16157"/>
                  </a:cubicBezTo>
                  <a:cubicBezTo>
                    <a:pt x="26757" y="16019"/>
                    <a:pt x="26619" y="15880"/>
                    <a:pt x="26549" y="15742"/>
                  </a:cubicBezTo>
                  <a:lnTo>
                    <a:pt x="26549" y="15603"/>
                  </a:lnTo>
                  <a:cubicBezTo>
                    <a:pt x="26549" y="15603"/>
                    <a:pt x="26480" y="15534"/>
                    <a:pt x="26480" y="15534"/>
                  </a:cubicBezTo>
                  <a:cubicBezTo>
                    <a:pt x="26341" y="15118"/>
                    <a:pt x="26411" y="14702"/>
                    <a:pt x="26619" y="14355"/>
                  </a:cubicBezTo>
                  <a:cubicBezTo>
                    <a:pt x="26732" y="14073"/>
                    <a:pt x="27074" y="13745"/>
                    <a:pt x="27422" y="13745"/>
                  </a:cubicBezTo>
                  <a:cubicBezTo>
                    <a:pt x="27501" y="13745"/>
                    <a:pt x="27581" y="13762"/>
                    <a:pt x="27658" y="13801"/>
                  </a:cubicBezTo>
                  <a:cubicBezTo>
                    <a:pt x="28005" y="14078"/>
                    <a:pt x="28144" y="14425"/>
                    <a:pt x="28144" y="14840"/>
                  </a:cubicBezTo>
                  <a:cubicBezTo>
                    <a:pt x="28074" y="15326"/>
                    <a:pt x="27866" y="15811"/>
                    <a:pt x="27451" y="16157"/>
                  </a:cubicBezTo>
                  <a:cubicBezTo>
                    <a:pt x="27451" y="16157"/>
                    <a:pt x="27451" y="16296"/>
                    <a:pt x="27589" y="16296"/>
                  </a:cubicBezTo>
                  <a:cubicBezTo>
                    <a:pt x="28629" y="15811"/>
                    <a:pt x="28837" y="13870"/>
                    <a:pt x="27658" y="13454"/>
                  </a:cubicBezTo>
                  <a:cubicBezTo>
                    <a:pt x="27559" y="13421"/>
                    <a:pt x="27463" y="13406"/>
                    <a:pt x="27371" y="13406"/>
                  </a:cubicBezTo>
                  <a:cubicBezTo>
                    <a:pt x="26495" y="13406"/>
                    <a:pt x="25952" y="14794"/>
                    <a:pt x="26203" y="15672"/>
                  </a:cubicBezTo>
                  <a:lnTo>
                    <a:pt x="26203" y="16504"/>
                  </a:lnTo>
                  <a:cubicBezTo>
                    <a:pt x="26203" y="16573"/>
                    <a:pt x="26203" y="16573"/>
                    <a:pt x="26203" y="16573"/>
                  </a:cubicBezTo>
                  <a:cubicBezTo>
                    <a:pt x="26064" y="17128"/>
                    <a:pt x="25926" y="17613"/>
                    <a:pt x="25718" y="18098"/>
                  </a:cubicBezTo>
                  <a:cubicBezTo>
                    <a:pt x="25787" y="16851"/>
                    <a:pt x="25787" y="15603"/>
                    <a:pt x="25579" y="14425"/>
                  </a:cubicBezTo>
                  <a:cubicBezTo>
                    <a:pt x="25648" y="14355"/>
                    <a:pt x="25648" y="14286"/>
                    <a:pt x="25648" y="14217"/>
                  </a:cubicBezTo>
                  <a:lnTo>
                    <a:pt x="25648" y="14147"/>
                  </a:lnTo>
                  <a:cubicBezTo>
                    <a:pt x="25648" y="14078"/>
                    <a:pt x="25579" y="13939"/>
                    <a:pt x="25579" y="13870"/>
                  </a:cubicBezTo>
                  <a:cubicBezTo>
                    <a:pt x="25718" y="13731"/>
                    <a:pt x="25787" y="13523"/>
                    <a:pt x="25787" y="13385"/>
                  </a:cubicBezTo>
                  <a:cubicBezTo>
                    <a:pt x="25856" y="12761"/>
                    <a:pt x="25648" y="12206"/>
                    <a:pt x="25302" y="11721"/>
                  </a:cubicBezTo>
                  <a:cubicBezTo>
                    <a:pt x="25153" y="11512"/>
                    <a:pt x="24940" y="11419"/>
                    <a:pt x="24728" y="11419"/>
                  </a:cubicBezTo>
                  <a:cubicBezTo>
                    <a:pt x="24449" y="11419"/>
                    <a:pt x="24172" y="11583"/>
                    <a:pt x="24054" y="11860"/>
                  </a:cubicBezTo>
                  <a:cubicBezTo>
                    <a:pt x="24054" y="11909"/>
                    <a:pt x="24054" y="11958"/>
                    <a:pt x="24078" y="11958"/>
                  </a:cubicBezTo>
                  <a:cubicBezTo>
                    <a:pt x="24089" y="11958"/>
                    <a:pt x="24103" y="11949"/>
                    <a:pt x="24123" y="11929"/>
                  </a:cubicBezTo>
                  <a:cubicBezTo>
                    <a:pt x="24309" y="11818"/>
                    <a:pt x="24474" y="11746"/>
                    <a:pt x="24631" y="11746"/>
                  </a:cubicBezTo>
                  <a:cubicBezTo>
                    <a:pt x="24767" y="11746"/>
                    <a:pt x="24895" y="11800"/>
                    <a:pt x="25024" y="11929"/>
                  </a:cubicBezTo>
                  <a:cubicBezTo>
                    <a:pt x="25302" y="12276"/>
                    <a:pt x="25440" y="12622"/>
                    <a:pt x="25510" y="13038"/>
                  </a:cubicBezTo>
                  <a:cubicBezTo>
                    <a:pt x="25510" y="13107"/>
                    <a:pt x="25510" y="13315"/>
                    <a:pt x="25510" y="13454"/>
                  </a:cubicBezTo>
                  <a:cubicBezTo>
                    <a:pt x="25469" y="13413"/>
                    <a:pt x="25428" y="13397"/>
                    <a:pt x="25391" y="13397"/>
                  </a:cubicBezTo>
                  <a:cubicBezTo>
                    <a:pt x="25302" y="13397"/>
                    <a:pt x="25232" y="13495"/>
                    <a:pt x="25232" y="13593"/>
                  </a:cubicBezTo>
                  <a:lnTo>
                    <a:pt x="25232" y="13662"/>
                  </a:lnTo>
                  <a:lnTo>
                    <a:pt x="25163" y="13662"/>
                  </a:lnTo>
                  <a:cubicBezTo>
                    <a:pt x="24470" y="13385"/>
                    <a:pt x="24123" y="12484"/>
                    <a:pt x="24608" y="11860"/>
                  </a:cubicBezTo>
                  <a:cubicBezTo>
                    <a:pt x="24608" y="11811"/>
                    <a:pt x="24574" y="11762"/>
                    <a:pt x="24529" y="11762"/>
                  </a:cubicBezTo>
                  <a:cubicBezTo>
                    <a:pt x="24510" y="11762"/>
                    <a:pt x="24490" y="11770"/>
                    <a:pt x="24470" y="11790"/>
                  </a:cubicBezTo>
                  <a:cubicBezTo>
                    <a:pt x="24123" y="11998"/>
                    <a:pt x="24123" y="12553"/>
                    <a:pt x="24193" y="12969"/>
                  </a:cubicBezTo>
                  <a:cubicBezTo>
                    <a:pt x="24262" y="13385"/>
                    <a:pt x="24539" y="13731"/>
                    <a:pt x="24955" y="13870"/>
                  </a:cubicBezTo>
                  <a:cubicBezTo>
                    <a:pt x="25024" y="13939"/>
                    <a:pt x="25163" y="13939"/>
                    <a:pt x="25302" y="13939"/>
                  </a:cubicBezTo>
                  <a:cubicBezTo>
                    <a:pt x="25302" y="14009"/>
                    <a:pt x="25302" y="14009"/>
                    <a:pt x="25302" y="14009"/>
                  </a:cubicBezTo>
                  <a:lnTo>
                    <a:pt x="25302" y="14147"/>
                  </a:lnTo>
                  <a:lnTo>
                    <a:pt x="25302" y="14217"/>
                  </a:lnTo>
                  <a:cubicBezTo>
                    <a:pt x="25302" y="14286"/>
                    <a:pt x="25302" y="14355"/>
                    <a:pt x="25371" y="14355"/>
                  </a:cubicBezTo>
                  <a:cubicBezTo>
                    <a:pt x="25371" y="14494"/>
                    <a:pt x="25371" y="14563"/>
                    <a:pt x="25440" y="14702"/>
                  </a:cubicBezTo>
                  <a:cubicBezTo>
                    <a:pt x="25510" y="15326"/>
                    <a:pt x="25579" y="15950"/>
                    <a:pt x="25579" y="16573"/>
                  </a:cubicBezTo>
                  <a:cubicBezTo>
                    <a:pt x="25579" y="17197"/>
                    <a:pt x="25579" y="17821"/>
                    <a:pt x="25510" y="18445"/>
                  </a:cubicBezTo>
                  <a:lnTo>
                    <a:pt x="25371" y="18722"/>
                  </a:lnTo>
                  <a:cubicBezTo>
                    <a:pt x="25302" y="18029"/>
                    <a:pt x="25094" y="17405"/>
                    <a:pt x="24747" y="16851"/>
                  </a:cubicBezTo>
                  <a:cubicBezTo>
                    <a:pt x="24747" y="16851"/>
                    <a:pt x="24747" y="16781"/>
                    <a:pt x="24747" y="16781"/>
                  </a:cubicBezTo>
                  <a:cubicBezTo>
                    <a:pt x="24747" y="16781"/>
                    <a:pt x="24747" y="16712"/>
                    <a:pt x="24747" y="16712"/>
                  </a:cubicBezTo>
                  <a:cubicBezTo>
                    <a:pt x="24747" y="16712"/>
                    <a:pt x="24747" y="16643"/>
                    <a:pt x="24747" y="16643"/>
                  </a:cubicBezTo>
                  <a:lnTo>
                    <a:pt x="24747" y="16573"/>
                  </a:lnTo>
                  <a:cubicBezTo>
                    <a:pt x="25143" y="15717"/>
                    <a:pt x="24097" y="14484"/>
                    <a:pt x="23218" y="14484"/>
                  </a:cubicBezTo>
                  <a:cubicBezTo>
                    <a:pt x="23173" y="14484"/>
                    <a:pt x="23128" y="14487"/>
                    <a:pt x="23083" y="14494"/>
                  </a:cubicBezTo>
                  <a:cubicBezTo>
                    <a:pt x="23014" y="14494"/>
                    <a:pt x="23014" y="14632"/>
                    <a:pt x="23083" y="14632"/>
                  </a:cubicBezTo>
                  <a:cubicBezTo>
                    <a:pt x="23777" y="14840"/>
                    <a:pt x="24678" y="15603"/>
                    <a:pt x="24470" y="16365"/>
                  </a:cubicBezTo>
                  <a:cubicBezTo>
                    <a:pt x="24470" y="16573"/>
                    <a:pt x="24262" y="16573"/>
                    <a:pt x="24054" y="16643"/>
                  </a:cubicBezTo>
                  <a:cubicBezTo>
                    <a:pt x="23846" y="16643"/>
                    <a:pt x="23638" y="16296"/>
                    <a:pt x="23499" y="16088"/>
                  </a:cubicBezTo>
                  <a:cubicBezTo>
                    <a:pt x="23291" y="15742"/>
                    <a:pt x="23083" y="15326"/>
                    <a:pt x="23014" y="14910"/>
                  </a:cubicBezTo>
                  <a:cubicBezTo>
                    <a:pt x="23014" y="14875"/>
                    <a:pt x="22997" y="14858"/>
                    <a:pt x="22979" y="14858"/>
                  </a:cubicBezTo>
                  <a:cubicBezTo>
                    <a:pt x="22962" y="14858"/>
                    <a:pt x="22945" y="14875"/>
                    <a:pt x="22945" y="14910"/>
                  </a:cubicBezTo>
                  <a:cubicBezTo>
                    <a:pt x="22945" y="15534"/>
                    <a:pt x="23153" y="16088"/>
                    <a:pt x="23499" y="16573"/>
                  </a:cubicBezTo>
                  <a:cubicBezTo>
                    <a:pt x="23652" y="16776"/>
                    <a:pt x="23915" y="16905"/>
                    <a:pt x="24182" y="16905"/>
                  </a:cubicBezTo>
                  <a:cubicBezTo>
                    <a:pt x="24279" y="16905"/>
                    <a:pt x="24377" y="16888"/>
                    <a:pt x="24470" y="16851"/>
                  </a:cubicBezTo>
                  <a:lnTo>
                    <a:pt x="24470" y="16920"/>
                  </a:lnTo>
                  <a:cubicBezTo>
                    <a:pt x="24470" y="16989"/>
                    <a:pt x="24539" y="17128"/>
                    <a:pt x="24539" y="17197"/>
                  </a:cubicBezTo>
                  <a:cubicBezTo>
                    <a:pt x="24539" y="17246"/>
                    <a:pt x="24608" y="17295"/>
                    <a:pt x="24698" y="17295"/>
                  </a:cubicBezTo>
                  <a:cubicBezTo>
                    <a:pt x="24735" y="17295"/>
                    <a:pt x="24776" y="17287"/>
                    <a:pt x="24816" y="17267"/>
                  </a:cubicBezTo>
                  <a:cubicBezTo>
                    <a:pt x="25024" y="17821"/>
                    <a:pt x="25232" y="18445"/>
                    <a:pt x="25232" y="19069"/>
                  </a:cubicBezTo>
                  <a:cubicBezTo>
                    <a:pt x="25232" y="19138"/>
                    <a:pt x="25232" y="19207"/>
                    <a:pt x="25232" y="19207"/>
                  </a:cubicBezTo>
                  <a:cubicBezTo>
                    <a:pt x="25232" y="19277"/>
                    <a:pt x="25232" y="19346"/>
                    <a:pt x="25232" y="19415"/>
                  </a:cubicBezTo>
                  <a:cubicBezTo>
                    <a:pt x="25163" y="19415"/>
                    <a:pt x="25163" y="19623"/>
                    <a:pt x="25232" y="19623"/>
                  </a:cubicBezTo>
                  <a:cubicBezTo>
                    <a:pt x="25232" y="19762"/>
                    <a:pt x="25232" y="19901"/>
                    <a:pt x="25163" y="20039"/>
                  </a:cubicBezTo>
                  <a:cubicBezTo>
                    <a:pt x="24886" y="21287"/>
                    <a:pt x="24470" y="22535"/>
                    <a:pt x="23985" y="23644"/>
                  </a:cubicBezTo>
                  <a:cubicBezTo>
                    <a:pt x="23985" y="23575"/>
                    <a:pt x="24054" y="23436"/>
                    <a:pt x="24054" y="23367"/>
                  </a:cubicBezTo>
                  <a:cubicBezTo>
                    <a:pt x="24054" y="23297"/>
                    <a:pt x="24054" y="23297"/>
                    <a:pt x="24054" y="23297"/>
                  </a:cubicBezTo>
                  <a:lnTo>
                    <a:pt x="24054" y="23159"/>
                  </a:lnTo>
                  <a:cubicBezTo>
                    <a:pt x="24123" y="22951"/>
                    <a:pt x="24193" y="22743"/>
                    <a:pt x="24262" y="22535"/>
                  </a:cubicBezTo>
                  <a:cubicBezTo>
                    <a:pt x="24262" y="22535"/>
                    <a:pt x="24231" y="22504"/>
                    <a:pt x="24211" y="22504"/>
                  </a:cubicBezTo>
                  <a:cubicBezTo>
                    <a:pt x="24200" y="22504"/>
                    <a:pt x="24193" y="22512"/>
                    <a:pt x="24193" y="22535"/>
                  </a:cubicBezTo>
                  <a:lnTo>
                    <a:pt x="24123" y="22743"/>
                  </a:lnTo>
                  <a:cubicBezTo>
                    <a:pt x="24123" y="22188"/>
                    <a:pt x="24123" y="21634"/>
                    <a:pt x="24123" y="21079"/>
                  </a:cubicBezTo>
                  <a:lnTo>
                    <a:pt x="24123" y="21010"/>
                  </a:lnTo>
                  <a:cubicBezTo>
                    <a:pt x="24054" y="20802"/>
                    <a:pt x="24054" y="20594"/>
                    <a:pt x="23985" y="20455"/>
                  </a:cubicBezTo>
                  <a:cubicBezTo>
                    <a:pt x="24054" y="20317"/>
                    <a:pt x="24193" y="20178"/>
                    <a:pt x="24262" y="20039"/>
                  </a:cubicBezTo>
                  <a:cubicBezTo>
                    <a:pt x="24470" y="19693"/>
                    <a:pt x="24539" y="19277"/>
                    <a:pt x="24470" y="18861"/>
                  </a:cubicBezTo>
                  <a:cubicBezTo>
                    <a:pt x="24341" y="18283"/>
                    <a:pt x="23796" y="17883"/>
                    <a:pt x="23220" y="17883"/>
                  </a:cubicBezTo>
                  <a:cubicBezTo>
                    <a:pt x="23174" y="17883"/>
                    <a:pt x="23129" y="17885"/>
                    <a:pt x="23083" y="17890"/>
                  </a:cubicBezTo>
                  <a:cubicBezTo>
                    <a:pt x="22806" y="17890"/>
                    <a:pt x="22598" y="18029"/>
                    <a:pt x="22390" y="18237"/>
                  </a:cubicBezTo>
                  <a:cubicBezTo>
                    <a:pt x="22252" y="18584"/>
                    <a:pt x="22252" y="18930"/>
                    <a:pt x="22390" y="19207"/>
                  </a:cubicBezTo>
                  <a:cubicBezTo>
                    <a:pt x="22390" y="19242"/>
                    <a:pt x="22425" y="19259"/>
                    <a:pt x="22460" y="19259"/>
                  </a:cubicBezTo>
                  <a:cubicBezTo>
                    <a:pt x="22494" y="19259"/>
                    <a:pt x="22529" y="19242"/>
                    <a:pt x="22529" y="19207"/>
                  </a:cubicBezTo>
                  <a:cubicBezTo>
                    <a:pt x="22529" y="19207"/>
                    <a:pt x="22529" y="19138"/>
                    <a:pt x="22529" y="19069"/>
                  </a:cubicBezTo>
                  <a:cubicBezTo>
                    <a:pt x="22598" y="19623"/>
                    <a:pt x="22806" y="20594"/>
                    <a:pt x="23430" y="20732"/>
                  </a:cubicBezTo>
                  <a:cubicBezTo>
                    <a:pt x="23499" y="20732"/>
                    <a:pt x="23638" y="20732"/>
                    <a:pt x="23707" y="20663"/>
                  </a:cubicBezTo>
                  <a:lnTo>
                    <a:pt x="23707" y="20732"/>
                  </a:lnTo>
                  <a:cubicBezTo>
                    <a:pt x="23707" y="20732"/>
                    <a:pt x="23777" y="20802"/>
                    <a:pt x="23777" y="20802"/>
                  </a:cubicBezTo>
                  <a:cubicBezTo>
                    <a:pt x="23846" y="21634"/>
                    <a:pt x="23777" y="22465"/>
                    <a:pt x="23777" y="23297"/>
                  </a:cubicBezTo>
                  <a:cubicBezTo>
                    <a:pt x="23569" y="23921"/>
                    <a:pt x="23361" y="24545"/>
                    <a:pt x="23153" y="25169"/>
                  </a:cubicBezTo>
                  <a:cubicBezTo>
                    <a:pt x="22945" y="25654"/>
                    <a:pt x="22668" y="26139"/>
                    <a:pt x="22460" y="26625"/>
                  </a:cubicBezTo>
                  <a:cubicBezTo>
                    <a:pt x="22390" y="26694"/>
                    <a:pt x="22390" y="26763"/>
                    <a:pt x="22321" y="26833"/>
                  </a:cubicBezTo>
                  <a:cubicBezTo>
                    <a:pt x="21905" y="27595"/>
                    <a:pt x="21350" y="28288"/>
                    <a:pt x="20935" y="28981"/>
                  </a:cubicBezTo>
                  <a:cubicBezTo>
                    <a:pt x="20889" y="29027"/>
                    <a:pt x="20843" y="29073"/>
                    <a:pt x="20818" y="29138"/>
                  </a:cubicBezTo>
                  <a:lnTo>
                    <a:pt x="20818" y="29138"/>
                  </a:lnTo>
                  <a:cubicBezTo>
                    <a:pt x="20866" y="28832"/>
                    <a:pt x="20873" y="28525"/>
                    <a:pt x="20935" y="28219"/>
                  </a:cubicBezTo>
                  <a:cubicBezTo>
                    <a:pt x="20935" y="27248"/>
                    <a:pt x="20796" y="26278"/>
                    <a:pt x="20519" y="25308"/>
                  </a:cubicBezTo>
                  <a:cubicBezTo>
                    <a:pt x="20548" y="25044"/>
                    <a:pt x="20590" y="24780"/>
                    <a:pt x="20644" y="24516"/>
                  </a:cubicBezTo>
                  <a:lnTo>
                    <a:pt x="20644" y="24516"/>
                  </a:lnTo>
                  <a:cubicBezTo>
                    <a:pt x="20624" y="24313"/>
                    <a:pt x="20588" y="24100"/>
                    <a:pt x="20588" y="23852"/>
                  </a:cubicBezTo>
                  <a:cubicBezTo>
                    <a:pt x="20588" y="23852"/>
                    <a:pt x="20657" y="23852"/>
                    <a:pt x="20657" y="23783"/>
                  </a:cubicBezTo>
                  <a:cubicBezTo>
                    <a:pt x="20588" y="23575"/>
                    <a:pt x="20588" y="23367"/>
                    <a:pt x="20519" y="23159"/>
                  </a:cubicBezTo>
                  <a:cubicBezTo>
                    <a:pt x="20519" y="22743"/>
                    <a:pt x="20449" y="22396"/>
                    <a:pt x="20449" y="21980"/>
                  </a:cubicBezTo>
                  <a:cubicBezTo>
                    <a:pt x="20380" y="21495"/>
                    <a:pt x="20380" y="21010"/>
                    <a:pt x="20449" y="20525"/>
                  </a:cubicBezTo>
                  <a:cubicBezTo>
                    <a:pt x="20449" y="20525"/>
                    <a:pt x="20519" y="20039"/>
                    <a:pt x="20588" y="19623"/>
                  </a:cubicBezTo>
                  <a:lnTo>
                    <a:pt x="20588" y="19831"/>
                  </a:lnTo>
                  <a:cubicBezTo>
                    <a:pt x="20588" y="19866"/>
                    <a:pt x="20640" y="19883"/>
                    <a:pt x="20692" y="19883"/>
                  </a:cubicBezTo>
                  <a:cubicBezTo>
                    <a:pt x="20744" y="19883"/>
                    <a:pt x="20796" y="19866"/>
                    <a:pt x="20796" y="19831"/>
                  </a:cubicBezTo>
                  <a:cubicBezTo>
                    <a:pt x="20796" y="19693"/>
                    <a:pt x="20865" y="19554"/>
                    <a:pt x="20865" y="19415"/>
                  </a:cubicBezTo>
                  <a:lnTo>
                    <a:pt x="21004" y="19415"/>
                  </a:lnTo>
                  <a:cubicBezTo>
                    <a:pt x="21036" y="19419"/>
                    <a:pt x="21067" y="19421"/>
                    <a:pt x="21098" y="19421"/>
                  </a:cubicBezTo>
                  <a:cubicBezTo>
                    <a:pt x="21606" y="19421"/>
                    <a:pt x="21986" y="18902"/>
                    <a:pt x="22182" y="18445"/>
                  </a:cubicBezTo>
                  <a:cubicBezTo>
                    <a:pt x="22390" y="17960"/>
                    <a:pt x="22182" y="16989"/>
                    <a:pt x="21489" y="16851"/>
                  </a:cubicBezTo>
                  <a:cubicBezTo>
                    <a:pt x="21489" y="16851"/>
                    <a:pt x="21420" y="16851"/>
                    <a:pt x="21420" y="16920"/>
                  </a:cubicBezTo>
                  <a:cubicBezTo>
                    <a:pt x="21386" y="16887"/>
                    <a:pt x="21349" y="16873"/>
                    <a:pt x="21311" y="16873"/>
                  </a:cubicBezTo>
                  <a:cubicBezTo>
                    <a:pt x="21189" y="16873"/>
                    <a:pt x="21057" y="17006"/>
                    <a:pt x="21004" y="17059"/>
                  </a:cubicBezTo>
                  <a:cubicBezTo>
                    <a:pt x="20727" y="17336"/>
                    <a:pt x="20449" y="17682"/>
                    <a:pt x="20311" y="18029"/>
                  </a:cubicBezTo>
                  <a:cubicBezTo>
                    <a:pt x="20172" y="18445"/>
                    <a:pt x="20241" y="18861"/>
                    <a:pt x="20519" y="19207"/>
                  </a:cubicBezTo>
                  <a:cubicBezTo>
                    <a:pt x="20172" y="20178"/>
                    <a:pt x="20033" y="21218"/>
                    <a:pt x="20172" y="22258"/>
                  </a:cubicBezTo>
                  <a:cubicBezTo>
                    <a:pt x="20033" y="21911"/>
                    <a:pt x="19825" y="21495"/>
                    <a:pt x="19687" y="21148"/>
                  </a:cubicBezTo>
                  <a:cubicBezTo>
                    <a:pt x="19964" y="20594"/>
                    <a:pt x="19895" y="19831"/>
                    <a:pt x="19479" y="19346"/>
                  </a:cubicBezTo>
                  <a:cubicBezTo>
                    <a:pt x="19214" y="18976"/>
                    <a:pt x="18707" y="18605"/>
                    <a:pt x="18204" y="18605"/>
                  </a:cubicBezTo>
                  <a:cubicBezTo>
                    <a:pt x="18048" y="18605"/>
                    <a:pt x="17893" y="18640"/>
                    <a:pt x="17746" y="18722"/>
                  </a:cubicBezTo>
                  <a:cubicBezTo>
                    <a:pt x="17053" y="19069"/>
                    <a:pt x="17261" y="20247"/>
                    <a:pt x="17607" y="20802"/>
                  </a:cubicBezTo>
                  <a:cubicBezTo>
                    <a:pt x="17861" y="21140"/>
                    <a:pt x="18268" y="21426"/>
                    <a:pt x="18626" y="21426"/>
                  </a:cubicBezTo>
                  <a:cubicBezTo>
                    <a:pt x="18856" y="21426"/>
                    <a:pt x="19066" y="21308"/>
                    <a:pt x="19202" y="21010"/>
                  </a:cubicBezTo>
                  <a:lnTo>
                    <a:pt x="19202" y="21010"/>
                  </a:lnTo>
                  <a:cubicBezTo>
                    <a:pt x="19061" y="21231"/>
                    <a:pt x="18902" y="21318"/>
                    <a:pt x="18741" y="21318"/>
                  </a:cubicBezTo>
                  <a:cubicBezTo>
                    <a:pt x="18349" y="21318"/>
                    <a:pt x="17943" y="20799"/>
                    <a:pt x="17746" y="20455"/>
                  </a:cubicBezTo>
                  <a:cubicBezTo>
                    <a:pt x="17469" y="19970"/>
                    <a:pt x="17538" y="19138"/>
                    <a:pt x="18162" y="19000"/>
                  </a:cubicBezTo>
                  <a:cubicBezTo>
                    <a:pt x="18189" y="18995"/>
                    <a:pt x="18216" y="18993"/>
                    <a:pt x="18244" y="18993"/>
                  </a:cubicBezTo>
                  <a:cubicBezTo>
                    <a:pt x="18640" y="18993"/>
                    <a:pt x="19081" y="19438"/>
                    <a:pt x="19340" y="19762"/>
                  </a:cubicBezTo>
                  <a:cubicBezTo>
                    <a:pt x="19548" y="20109"/>
                    <a:pt x="19618" y="20525"/>
                    <a:pt x="19548" y="20871"/>
                  </a:cubicBezTo>
                  <a:lnTo>
                    <a:pt x="19479" y="20871"/>
                  </a:lnTo>
                  <a:cubicBezTo>
                    <a:pt x="19450" y="20784"/>
                    <a:pt x="19397" y="20746"/>
                    <a:pt x="19344" y="20746"/>
                  </a:cubicBezTo>
                  <a:cubicBezTo>
                    <a:pt x="19272" y="20746"/>
                    <a:pt x="19202" y="20820"/>
                    <a:pt x="19202" y="20940"/>
                  </a:cubicBezTo>
                  <a:cubicBezTo>
                    <a:pt x="19202" y="20940"/>
                    <a:pt x="19202" y="21010"/>
                    <a:pt x="19202" y="21010"/>
                  </a:cubicBezTo>
                  <a:cubicBezTo>
                    <a:pt x="19271" y="21148"/>
                    <a:pt x="19271" y="21218"/>
                    <a:pt x="19340" y="21287"/>
                  </a:cubicBezTo>
                  <a:cubicBezTo>
                    <a:pt x="19340" y="21356"/>
                    <a:pt x="19340" y="21356"/>
                    <a:pt x="19340" y="21426"/>
                  </a:cubicBezTo>
                  <a:cubicBezTo>
                    <a:pt x="19479" y="21564"/>
                    <a:pt x="19548" y="21703"/>
                    <a:pt x="19687" y="21842"/>
                  </a:cubicBezTo>
                  <a:cubicBezTo>
                    <a:pt x="19895" y="22188"/>
                    <a:pt x="20033" y="22673"/>
                    <a:pt x="20172" y="23089"/>
                  </a:cubicBezTo>
                  <a:cubicBezTo>
                    <a:pt x="20311" y="23436"/>
                    <a:pt x="20241" y="23644"/>
                    <a:pt x="20311" y="23921"/>
                  </a:cubicBezTo>
                  <a:cubicBezTo>
                    <a:pt x="20311" y="24406"/>
                    <a:pt x="20380" y="24892"/>
                    <a:pt x="20519" y="25377"/>
                  </a:cubicBezTo>
                  <a:lnTo>
                    <a:pt x="20519" y="25446"/>
                  </a:lnTo>
                  <a:cubicBezTo>
                    <a:pt x="20449" y="25515"/>
                    <a:pt x="20519" y="25515"/>
                    <a:pt x="20519" y="25585"/>
                  </a:cubicBezTo>
                  <a:cubicBezTo>
                    <a:pt x="20519" y="25862"/>
                    <a:pt x="20657" y="26139"/>
                    <a:pt x="20657" y="26417"/>
                  </a:cubicBezTo>
                  <a:cubicBezTo>
                    <a:pt x="20449" y="26070"/>
                    <a:pt x="20241" y="25654"/>
                    <a:pt x="20103" y="25308"/>
                  </a:cubicBezTo>
                  <a:cubicBezTo>
                    <a:pt x="20033" y="25100"/>
                    <a:pt x="19895" y="24892"/>
                    <a:pt x="19756" y="24684"/>
                  </a:cubicBezTo>
                  <a:cubicBezTo>
                    <a:pt x="19618" y="24545"/>
                    <a:pt x="19479" y="24476"/>
                    <a:pt x="19340" y="24337"/>
                  </a:cubicBezTo>
                  <a:cubicBezTo>
                    <a:pt x="19687" y="23713"/>
                    <a:pt x="19479" y="22951"/>
                    <a:pt x="18855" y="22604"/>
                  </a:cubicBezTo>
                  <a:cubicBezTo>
                    <a:pt x="18672" y="22513"/>
                    <a:pt x="18484" y="22469"/>
                    <a:pt x="18304" y="22469"/>
                  </a:cubicBezTo>
                  <a:cubicBezTo>
                    <a:pt x="17803" y="22469"/>
                    <a:pt x="17363" y="22805"/>
                    <a:pt x="17261" y="23367"/>
                  </a:cubicBezTo>
                  <a:cubicBezTo>
                    <a:pt x="17191" y="23921"/>
                    <a:pt x="17469" y="24545"/>
                    <a:pt x="18023" y="24892"/>
                  </a:cubicBezTo>
                  <a:cubicBezTo>
                    <a:pt x="18162" y="25003"/>
                    <a:pt x="18334" y="25058"/>
                    <a:pt x="18508" y="25058"/>
                  </a:cubicBezTo>
                  <a:cubicBezTo>
                    <a:pt x="18769" y="25058"/>
                    <a:pt x="19035" y="24933"/>
                    <a:pt x="19202" y="24684"/>
                  </a:cubicBezTo>
                  <a:lnTo>
                    <a:pt x="19340" y="24822"/>
                  </a:lnTo>
                  <a:cubicBezTo>
                    <a:pt x="19359" y="24841"/>
                    <a:pt x="19377" y="24849"/>
                    <a:pt x="19395" y="24849"/>
                  </a:cubicBezTo>
                  <a:cubicBezTo>
                    <a:pt x="19442" y="24849"/>
                    <a:pt x="19479" y="24785"/>
                    <a:pt x="19479" y="24684"/>
                  </a:cubicBezTo>
                  <a:cubicBezTo>
                    <a:pt x="19687" y="24961"/>
                    <a:pt x="19895" y="25238"/>
                    <a:pt x="19964" y="25515"/>
                  </a:cubicBezTo>
                  <a:cubicBezTo>
                    <a:pt x="20172" y="26001"/>
                    <a:pt x="20380" y="26417"/>
                    <a:pt x="20727" y="26763"/>
                  </a:cubicBezTo>
                  <a:cubicBezTo>
                    <a:pt x="20727" y="26833"/>
                    <a:pt x="20727" y="26902"/>
                    <a:pt x="20727" y="26971"/>
                  </a:cubicBezTo>
                  <a:cubicBezTo>
                    <a:pt x="20865" y="27595"/>
                    <a:pt x="20865" y="28288"/>
                    <a:pt x="20727" y="28981"/>
                  </a:cubicBezTo>
                  <a:cubicBezTo>
                    <a:pt x="20588" y="28427"/>
                    <a:pt x="20241" y="27942"/>
                    <a:pt x="19825" y="27595"/>
                  </a:cubicBezTo>
                  <a:cubicBezTo>
                    <a:pt x="19756" y="27526"/>
                    <a:pt x="19687" y="27456"/>
                    <a:pt x="19548" y="27387"/>
                  </a:cubicBezTo>
                  <a:cubicBezTo>
                    <a:pt x="19690" y="26726"/>
                    <a:pt x="18866" y="26000"/>
                    <a:pt x="18216" y="26000"/>
                  </a:cubicBezTo>
                  <a:cubicBezTo>
                    <a:pt x="17913" y="26000"/>
                    <a:pt x="17648" y="26158"/>
                    <a:pt x="17538" y="26555"/>
                  </a:cubicBezTo>
                  <a:cubicBezTo>
                    <a:pt x="17469" y="27110"/>
                    <a:pt x="17677" y="27664"/>
                    <a:pt x="18093" y="28011"/>
                  </a:cubicBezTo>
                  <a:cubicBezTo>
                    <a:pt x="18272" y="28235"/>
                    <a:pt x="18624" y="28458"/>
                    <a:pt x="18944" y="28458"/>
                  </a:cubicBezTo>
                  <a:cubicBezTo>
                    <a:pt x="19120" y="28458"/>
                    <a:pt x="19287" y="28391"/>
                    <a:pt x="19410" y="28219"/>
                  </a:cubicBezTo>
                  <a:cubicBezTo>
                    <a:pt x="19410" y="28219"/>
                    <a:pt x="19410" y="28150"/>
                    <a:pt x="19340" y="28150"/>
                  </a:cubicBezTo>
                  <a:cubicBezTo>
                    <a:pt x="19254" y="28167"/>
                    <a:pt x="19171" y="28176"/>
                    <a:pt x="19092" y="28176"/>
                  </a:cubicBezTo>
                  <a:cubicBezTo>
                    <a:pt x="18855" y="28176"/>
                    <a:pt x="18647" y="28098"/>
                    <a:pt x="18439" y="27942"/>
                  </a:cubicBezTo>
                  <a:cubicBezTo>
                    <a:pt x="18093" y="27664"/>
                    <a:pt x="17885" y="27318"/>
                    <a:pt x="17815" y="26971"/>
                  </a:cubicBezTo>
                  <a:cubicBezTo>
                    <a:pt x="17698" y="26619"/>
                    <a:pt x="17978" y="26316"/>
                    <a:pt x="18320" y="26316"/>
                  </a:cubicBezTo>
                  <a:cubicBezTo>
                    <a:pt x="18381" y="26316"/>
                    <a:pt x="18445" y="26326"/>
                    <a:pt x="18508" y="26347"/>
                  </a:cubicBezTo>
                  <a:cubicBezTo>
                    <a:pt x="18924" y="26486"/>
                    <a:pt x="19202" y="26833"/>
                    <a:pt x="19340" y="27318"/>
                  </a:cubicBezTo>
                  <a:cubicBezTo>
                    <a:pt x="19340" y="27318"/>
                    <a:pt x="19271" y="27387"/>
                    <a:pt x="19271" y="27387"/>
                  </a:cubicBezTo>
                  <a:cubicBezTo>
                    <a:pt x="19271" y="27456"/>
                    <a:pt x="19271" y="27456"/>
                    <a:pt x="19271" y="27526"/>
                  </a:cubicBezTo>
                  <a:cubicBezTo>
                    <a:pt x="19271" y="27526"/>
                    <a:pt x="19271" y="27526"/>
                    <a:pt x="19271" y="27595"/>
                  </a:cubicBezTo>
                  <a:cubicBezTo>
                    <a:pt x="19271" y="27595"/>
                    <a:pt x="19271" y="27664"/>
                    <a:pt x="19340" y="27664"/>
                  </a:cubicBezTo>
                  <a:cubicBezTo>
                    <a:pt x="19375" y="27699"/>
                    <a:pt x="19392" y="27716"/>
                    <a:pt x="19410" y="27716"/>
                  </a:cubicBezTo>
                  <a:cubicBezTo>
                    <a:pt x="19427" y="27716"/>
                    <a:pt x="19444" y="27699"/>
                    <a:pt x="19479" y="27664"/>
                  </a:cubicBezTo>
                  <a:lnTo>
                    <a:pt x="19548" y="27664"/>
                  </a:lnTo>
                  <a:cubicBezTo>
                    <a:pt x="19548" y="27734"/>
                    <a:pt x="19618" y="27734"/>
                    <a:pt x="19687" y="27803"/>
                  </a:cubicBezTo>
                  <a:cubicBezTo>
                    <a:pt x="20172" y="28219"/>
                    <a:pt x="20519" y="28704"/>
                    <a:pt x="20657" y="29328"/>
                  </a:cubicBezTo>
                  <a:lnTo>
                    <a:pt x="20588" y="29883"/>
                  </a:lnTo>
                  <a:cubicBezTo>
                    <a:pt x="19548" y="31546"/>
                    <a:pt x="18786" y="33418"/>
                    <a:pt x="18370" y="35359"/>
                  </a:cubicBezTo>
                  <a:cubicBezTo>
                    <a:pt x="18370" y="35440"/>
                    <a:pt x="18441" y="35474"/>
                    <a:pt x="18500" y="35474"/>
                  </a:cubicBezTo>
                  <a:cubicBezTo>
                    <a:pt x="18542" y="35474"/>
                    <a:pt x="18578" y="35457"/>
                    <a:pt x="18578" y="35428"/>
                  </a:cubicBezTo>
                  <a:cubicBezTo>
                    <a:pt x="19202" y="33834"/>
                    <a:pt x="19687" y="32239"/>
                    <a:pt x="20380" y="30784"/>
                  </a:cubicBezTo>
                  <a:lnTo>
                    <a:pt x="20380" y="30784"/>
                  </a:lnTo>
                  <a:cubicBezTo>
                    <a:pt x="20380" y="30922"/>
                    <a:pt x="20311" y="31130"/>
                    <a:pt x="20311" y="31338"/>
                  </a:cubicBezTo>
                  <a:cubicBezTo>
                    <a:pt x="19548" y="33002"/>
                    <a:pt x="18924" y="34735"/>
                    <a:pt x="18508" y="36537"/>
                  </a:cubicBezTo>
                  <a:cubicBezTo>
                    <a:pt x="18162" y="33972"/>
                    <a:pt x="17677" y="31477"/>
                    <a:pt x="17053" y="28981"/>
                  </a:cubicBezTo>
                  <a:cubicBezTo>
                    <a:pt x="17053" y="28947"/>
                    <a:pt x="17035" y="28929"/>
                    <a:pt x="17009" y="28929"/>
                  </a:cubicBezTo>
                  <a:cubicBezTo>
                    <a:pt x="16983" y="28929"/>
                    <a:pt x="16949" y="28947"/>
                    <a:pt x="16914" y="28981"/>
                  </a:cubicBezTo>
                  <a:cubicBezTo>
                    <a:pt x="17538" y="31685"/>
                    <a:pt x="17885" y="34388"/>
                    <a:pt x="18370" y="37092"/>
                  </a:cubicBezTo>
                  <a:cubicBezTo>
                    <a:pt x="18370" y="37161"/>
                    <a:pt x="18300" y="37230"/>
                    <a:pt x="18300" y="37300"/>
                  </a:cubicBezTo>
                  <a:cubicBezTo>
                    <a:pt x="17885" y="34873"/>
                    <a:pt x="17469" y="32517"/>
                    <a:pt x="16983" y="30091"/>
                  </a:cubicBezTo>
                  <a:cubicBezTo>
                    <a:pt x="16775" y="27803"/>
                    <a:pt x="16360" y="25515"/>
                    <a:pt x="15736" y="23297"/>
                  </a:cubicBezTo>
                  <a:cubicBezTo>
                    <a:pt x="15736" y="22465"/>
                    <a:pt x="15805" y="21703"/>
                    <a:pt x="15944" y="20940"/>
                  </a:cubicBezTo>
                  <a:cubicBezTo>
                    <a:pt x="16290" y="20247"/>
                    <a:pt x="16775" y="19693"/>
                    <a:pt x="17191" y="19069"/>
                  </a:cubicBezTo>
                  <a:cubicBezTo>
                    <a:pt x="17538" y="18653"/>
                    <a:pt x="17746" y="18168"/>
                    <a:pt x="17954" y="17682"/>
                  </a:cubicBezTo>
                  <a:cubicBezTo>
                    <a:pt x="18023" y="17682"/>
                    <a:pt x="18023" y="17682"/>
                    <a:pt x="18093" y="17752"/>
                  </a:cubicBezTo>
                  <a:cubicBezTo>
                    <a:pt x="18106" y="17765"/>
                    <a:pt x="18119" y="17771"/>
                    <a:pt x="18132" y="17771"/>
                  </a:cubicBezTo>
                  <a:cubicBezTo>
                    <a:pt x="18186" y="17771"/>
                    <a:pt x="18231" y="17669"/>
                    <a:pt x="18231" y="17613"/>
                  </a:cubicBezTo>
                  <a:cubicBezTo>
                    <a:pt x="18162" y="17544"/>
                    <a:pt x="18162" y="17475"/>
                    <a:pt x="18093" y="17405"/>
                  </a:cubicBezTo>
                  <a:cubicBezTo>
                    <a:pt x="18093" y="17336"/>
                    <a:pt x="18093" y="17336"/>
                    <a:pt x="18093" y="17267"/>
                  </a:cubicBezTo>
                  <a:cubicBezTo>
                    <a:pt x="18162" y="17197"/>
                    <a:pt x="18093" y="17128"/>
                    <a:pt x="18023" y="17059"/>
                  </a:cubicBezTo>
                  <a:cubicBezTo>
                    <a:pt x="18023" y="16573"/>
                    <a:pt x="18300" y="16157"/>
                    <a:pt x="18647" y="15950"/>
                  </a:cubicBezTo>
                  <a:cubicBezTo>
                    <a:pt x="18779" y="15850"/>
                    <a:pt x="19069" y="15767"/>
                    <a:pt x="19336" y="15767"/>
                  </a:cubicBezTo>
                  <a:cubicBezTo>
                    <a:pt x="19629" y="15767"/>
                    <a:pt x="19895" y="15867"/>
                    <a:pt x="19895" y="16157"/>
                  </a:cubicBezTo>
                  <a:cubicBezTo>
                    <a:pt x="19895" y="16573"/>
                    <a:pt x="19410" y="16989"/>
                    <a:pt x="19132" y="17197"/>
                  </a:cubicBezTo>
                  <a:cubicBezTo>
                    <a:pt x="18786" y="17475"/>
                    <a:pt x="18439" y="17752"/>
                    <a:pt x="18023" y="17890"/>
                  </a:cubicBezTo>
                  <a:cubicBezTo>
                    <a:pt x="17954" y="17960"/>
                    <a:pt x="17954" y="18029"/>
                    <a:pt x="18023" y="18098"/>
                  </a:cubicBezTo>
                  <a:cubicBezTo>
                    <a:pt x="18647" y="17960"/>
                    <a:pt x="19271" y="17613"/>
                    <a:pt x="19687" y="17059"/>
                  </a:cubicBezTo>
                  <a:cubicBezTo>
                    <a:pt x="19964" y="16712"/>
                    <a:pt x="20380" y="16157"/>
                    <a:pt x="20033" y="15742"/>
                  </a:cubicBezTo>
                  <a:cubicBezTo>
                    <a:pt x="19862" y="15570"/>
                    <a:pt x="19644" y="15446"/>
                    <a:pt x="19418" y="15446"/>
                  </a:cubicBezTo>
                  <a:cubicBezTo>
                    <a:pt x="19369" y="15446"/>
                    <a:pt x="19320" y="15452"/>
                    <a:pt x="19271" y="15464"/>
                  </a:cubicBezTo>
                  <a:cubicBezTo>
                    <a:pt x="19216" y="15455"/>
                    <a:pt x="19163" y="15451"/>
                    <a:pt x="19110" y="15451"/>
                  </a:cubicBezTo>
                  <a:cubicBezTo>
                    <a:pt x="18765" y="15451"/>
                    <a:pt x="18472" y="15639"/>
                    <a:pt x="18231" y="15880"/>
                  </a:cubicBezTo>
                  <a:cubicBezTo>
                    <a:pt x="17885" y="16157"/>
                    <a:pt x="17746" y="16573"/>
                    <a:pt x="17677" y="16989"/>
                  </a:cubicBezTo>
                  <a:cubicBezTo>
                    <a:pt x="17607" y="16989"/>
                    <a:pt x="17607" y="17059"/>
                    <a:pt x="17607" y="17128"/>
                  </a:cubicBezTo>
                  <a:cubicBezTo>
                    <a:pt x="17746" y="18445"/>
                    <a:pt x="16637" y="19415"/>
                    <a:pt x="15944" y="20525"/>
                  </a:cubicBezTo>
                  <a:cubicBezTo>
                    <a:pt x="16082" y="19485"/>
                    <a:pt x="16290" y="18514"/>
                    <a:pt x="16498" y="17475"/>
                  </a:cubicBezTo>
                  <a:cubicBezTo>
                    <a:pt x="16775" y="16435"/>
                    <a:pt x="17399" y="15464"/>
                    <a:pt x="18162" y="14702"/>
                  </a:cubicBezTo>
                  <a:cubicBezTo>
                    <a:pt x="18202" y="14742"/>
                    <a:pt x="18249" y="14759"/>
                    <a:pt x="18293" y="14759"/>
                  </a:cubicBezTo>
                  <a:cubicBezTo>
                    <a:pt x="18399" y="14759"/>
                    <a:pt x="18488" y="14661"/>
                    <a:pt x="18439" y="14563"/>
                  </a:cubicBezTo>
                  <a:lnTo>
                    <a:pt x="18439" y="14425"/>
                  </a:lnTo>
                  <a:lnTo>
                    <a:pt x="18439" y="14355"/>
                  </a:lnTo>
                  <a:cubicBezTo>
                    <a:pt x="18601" y="14788"/>
                    <a:pt x="18891" y="15137"/>
                    <a:pt x="19307" y="15137"/>
                  </a:cubicBezTo>
                  <a:cubicBezTo>
                    <a:pt x="19423" y="15137"/>
                    <a:pt x="19550" y="15109"/>
                    <a:pt x="19687" y="15048"/>
                  </a:cubicBezTo>
                  <a:cubicBezTo>
                    <a:pt x="20172" y="14840"/>
                    <a:pt x="20588" y="14355"/>
                    <a:pt x="20657" y="13801"/>
                  </a:cubicBezTo>
                  <a:cubicBezTo>
                    <a:pt x="20790" y="13335"/>
                    <a:pt x="20604" y="12549"/>
                    <a:pt x="20036" y="12549"/>
                  </a:cubicBezTo>
                  <a:cubicBezTo>
                    <a:pt x="20013" y="12549"/>
                    <a:pt x="19989" y="12550"/>
                    <a:pt x="19964" y="12553"/>
                  </a:cubicBezTo>
                  <a:cubicBezTo>
                    <a:pt x="19895" y="12553"/>
                    <a:pt x="19895" y="12622"/>
                    <a:pt x="19895" y="12692"/>
                  </a:cubicBezTo>
                  <a:cubicBezTo>
                    <a:pt x="20172" y="12969"/>
                    <a:pt x="20449" y="13177"/>
                    <a:pt x="20380" y="13662"/>
                  </a:cubicBezTo>
                  <a:cubicBezTo>
                    <a:pt x="20311" y="14009"/>
                    <a:pt x="20033" y="14425"/>
                    <a:pt x="19756" y="14632"/>
                  </a:cubicBezTo>
                  <a:cubicBezTo>
                    <a:pt x="19640" y="14748"/>
                    <a:pt x="19488" y="14804"/>
                    <a:pt x="19341" y="14804"/>
                  </a:cubicBezTo>
                  <a:cubicBezTo>
                    <a:pt x="19134" y="14804"/>
                    <a:pt x="18936" y="14696"/>
                    <a:pt x="18855" y="14494"/>
                  </a:cubicBezTo>
                  <a:cubicBezTo>
                    <a:pt x="18578" y="13939"/>
                    <a:pt x="18716" y="12761"/>
                    <a:pt x="19479" y="12761"/>
                  </a:cubicBezTo>
                  <a:cubicBezTo>
                    <a:pt x="19548" y="12761"/>
                    <a:pt x="19548" y="12622"/>
                    <a:pt x="19479" y="12622"/>
                  </a:cubicBezTo>
                  <a:cubicBezTo>
                    <a:pt x="19403" y="12602"/>
                    <a:pt x="19331" y="12592"/>
                    <a:pt x="19263" y="12592"/>
                  </a:cubicBezTo>
                  <a:cubicBezTo>
                    <a:pt x="18651" y="12592"/>
                    <a:pt x="18370" y="13384"/>
                    <a:pt x="18370" y="14009"/>
                  </a:cubicBezTo>
                  <a:cubicBezTo>
                    <a:pt x="18343" y="13956"/>
                    <a:pt x="18297" y="13933"/>
                    <a:pt x="18249" y="13933"/>
                  </a:cubicBezTo>
                  <a:cubicBezTo>
                    <a:pt x="18172" y="13933"/>
                    <a:pt x="18093" y="13992"/>
                    <a:pt x="18093" y="14078"/>
                  </a:cubicBezTo>
                  <a:lnTo>
                    <a:pt x="18093" y="14425"/>
                  </a:lnTo>
                  <a:cubicBezTo>
                    <a:pt x="18023" y="14425"/>
                    <a:pt x="18023" y="14494"/>
                    <a:pt x="18093" y="14494"/>
                  </a:cubicBezTo>
                  <a:lnTo>
                    <a:pt x="18093" y="14563"/>
                  </a:lnTo>
                  <a:cubicBezTo>
                    <a:pt x="17607" y="15118"/>
                    <a:pt x="17122" y="15742"/>
                    <a:pt x="16775" y="16435"/>
                  </a:cubicBezTo>
                  <a:cubicBezTo>
                    <a:pt x="16983" y="15534"/>
                    <a:pt x="17122" y="14702"/>
                    <a:pt x="17330" y="13731"/>
                  </a:cubicBezTo>
                  <a:cubicBezTo>
                    <a:pt x="17538" y="13177"/>
                    <a:pt x="17815" y="12622"/>
                    <a:pt x="18093" y="12068"/>
                  </a:cubicBezTo>
                  <a:cubicBezTo>
                    <a:pt x="18162" y="11929"/>
                    <a:pt x="18231" y="11721"/>
                    <a:pt x="18300" y="11513"/>
                  </a:cubicBezTo>
                  <a:cubicBezTo>
                    <a:pt x="18439" y="11721"/>
                    <a:pt x="18647" y="11790"/>
                    <a:pt x="18855" y="11790"/>
                  </a:cubicBezTo>
                  <a:cubicBezTo>
                    <a:pt x="19340" y="11721"/>
                    <a:pt x="19548" y="11097"/>
                    <a:pt x="19618" y="10681"/>
                  </a:cubicBezTo>
                  <a:cubicBezTo>
                    <a:pt x="19687" y="10265"/>
                    <a:pt x="19756" y="9156"/>
                    <a:pt x="19202" y="8879"/>
                  </a:cubicBezTo>
                  <a:cubicBezTo>
                    <a:pt x="19132" y="8879"/>
                    <a:pt x="19063" y="8879"/>
                    <a:pt x="19063" y="8948"/>
                  </a:cubicBezTo>
                  <a:cubicBezTo>
                    <a:pt x="19132" y="9156"/>
                    <a:pt x="19132" y="9295"/>
                    <a:pt x="19202" y="9503"/>
                  </a:cubicBezTo>
                  <a:cubicBezTo>
                    <a:pt x="19271" y="9711"/>
                    <a:pt x="19340" y="9988"/>
                    <a:pt x="19340" y="10265"/>
                  </a:cubicBezTo>
                  <a:cubicBezTo>
                    <a:pt x="19340" y="10681"/>
                    <a:pt x="19202" y="11028"/>
                    <a:pt x="18924" y="11374"/>
                  </a:cubicBezTo>
                  <a:cubicBezTo>
                    <a:pt x="18874" y="11437"/>
                    <a:pt x="18822" y="11464"/>
                    <a:pt x="18769" y="11464"/>
                  </a:cubicBezTo>
                  <a:cubicBezTo>
                    <a:pt x="18531" y="11464"/>
                    <a:pt x="18288" y="10921"/>
                    <a:pt x="18231" y="10751"/>
                  </a:cubicBezTo>
                  <a:cubicBezTo>
                    <a:pt x="18023" y="10127"/>
                    <a:pt x="18231" y="9434"/>
                    <a:pt x="18647" y="9018"/>
                  </a:cubicBezTo>
                  <a:cubicBezTo>
                    <a:pt x="18716" y="8948"/>
                    <a:pt x="18716" y="8879"/>
                    <a:pt x="18578" y="8879"/>
                  </a:cubicBezTo>
                  <a:cubicBezTo>
                    <a:pt x="17954" y="9156"/>
                    <a:pt x="17885" y="9988"/>
                    <a:pt x="17954" y="10612"/>
                  </a:cubicBezTo>
                  <a:cubicBezTo>
                    <a:pt x="17954" y="10820"/>
                    <a:pt x="18023" y="10959"/>
                    <a:pt x="18093" y="11167"/>
                  </a:cubicBezTo>
                  <a:cubicBezTo>
                    <a:pt x="18023" y="11721"/>
                    <a:pt x="17746" y="12276"/>
                    <a:pt x="17399" y="12761"/>
                  </a:cubicBezTo>
                  <a:cubicBezTo>
                    <a:pt x="17399" y="11860"/>
                    <a:pt x="17261" y="10889"/>
                    <a:pt x="16983" y="10057"/>
                  </a:cubicBezTo>
                  <a:lnTo>
                    <a:pt x="16983" y="9988"/>
                  </a:lnTo>
                  <a:lnTo>
                    <a:pt x="16983" y="9919"/>
                  </a:lnTo>
                  <a:cubicBezTo>
                    <a:pt x="16983" y="9849"/>
                    <a:pt x="17053" y="9849"/>
                    <a:pt x="17053" y="9849"/>
                  </a:cubicBezTo>
                  <a:cubicBezTo>
                    <a:pt x="17677" y="9572"/>
                    <a:pt x="17885" y="8740"/>
                    <a:pt x="17399" y="8255"/>
                  </a:cubicBezTo>
                  <a:cubicBezTo>
                    <a:pt x="17053" y="7701"/>
                    <a:pt x="16429" y="7423"/>
                    <a:pt x="15805" y="7354"/>
                  </a:cubicBezTo>
                  <a:cubicBezTo>
                    <a:pt x="15112" y="7354"/>
                    <a:pt x="15112" y="7978"/>
                    <a:pt x="15320" y="8394"/>
                  </a:cubicBezTo>
                  <a:cubicBezTo>
                    <a:pt x="15458" y="9018"/>
                    <a:pt x="15874" y="9919"/>
                    <a:pt x="16498" y="9919"/>
                  </a:cubicBezTo>
                  <a:cubicBezTo>
                    <a:pt x="16568" y="10057"/>
                    <a:pt x="16637" y="10196"/>
                    <a:pt x="16775" y="10265"/>
                  </a:cubicBezTo>
                  <a:cubicBezTo>
                    <a:pt x="17053" y="11374"/>
                    <a:pt x="17191" y="12484"/>
                    <a:pt x="17122" y="13662"/>
                  </a:cubicBezTo>
                  <a:lnTo>
                    <a:pt x="17122" y="13801"/>
                  </a:lnTo>
                  <a:cubicBezTo>
                    <a:pt x="17053" y="14217"/>
                    <a:pt x="16983" y="14563"/>
                    <a:pt x="16914" y="14979"/>
                  </a:cubicBezTo>
                  <a:cubicBezTo>
                    <a:pt x="16775" y="14009"/>
                    <a:pt x="16498" y="13038"/>
                    <a:pt x="16152" y="12068"/>
                  </a:cubicBezTo>
                  <a:lnTo>
                    <a:pt x="16152" y="11998"/>
                  </a:lnTo>
                  <a:cubicBezTo>
                    <a:pt x="16152" y="11998"/>
                    <a:pt x="16152" y="11998"/>
                    <a:pt x="16152" y="11929"/>
                  </a:cubicBezTo>
                  <a:lnTo>
                    <a:pt x="16013" y="11860"/>
                  </a:lnTo>
                  <a:cubicBezTo>
                    <a:pt x="16152" y="11236"/>
                    <a:pt x="16013" y="10612"/>
                    <a:pt x="15666" y="10127"/>
                  </a:cubicBezTo>
                  <a:cubicBezTo>
                    <a:pt x="15458" y="9849"/>
                    <a:pt x="15164" y="9711"/>
                    <a:pt x="14869" y="9711"/>
                  </a:cubicBezTo>
                  <a:cubicBezTo>
                    <a:pt x="14575" y="9711"/>
                    <a:pt x="14280" y="9849"/>
                    <a:pt x="14072" y="10127"/>
                  </a:cubicBezTo>
                  <a:cubicBezTo>
                    <a:pt x="13864" y="10681"/>
                    <a:pt x="14003" y="11374"/>
                    <a:pt x="14349" y="11860"/>
                  </a:cubicBezTo>
                  <a:cubicBezTo>
                    <a:pt x="14566" y="12185"/>
                    <a:pt x="15039" y="12681"/>
                    <a:pt x="15500" y="12681"/>
                  </a:cubicBezTo>
                  <a:cubicBezTo>
                    <a:pt x="15627" y="12681"/>
                    <a:pt x="15754" y="12643"/>
                    <a:pt x="15874" y="12553"/>
                  </a:cubicBezTo>
                  <a:cubicBezTo>
                    <a:pt x="15909" y="12588"/>
                    <a:pt x="15961" y="12605"/>
                    <a:pt x="16013" y="12605"/>
                  </a:cubicBezTo>
                  <a:cubicBezTo>
                    <a:pt x="16065" y="12605"/>
                    <a:pt x="16117" y="12588"/>
                    <a:pt x="16152" y="12553"/>
                  </a:cubicBezTo>
                  <a:cubicBezTo>
                    <a:pt x="16498" y="13315"/>
                    <a:pt x="16429" y="14286"/>
                    <a:pt x="16775" y="14979"/>
                  </a:cubicBezTo>
                  <a:cubicBezTo>
                    <a:pt x="16568" y="15880"/>
                    <a:pt x="16429" y="16643"/>
                    <a:pt x="16221" y="17475"/>
                  </a:cubicBezTo>
                  <a:cubicBezTo>
                    <a:pt x="16221" y="17336"/>
                    <a:pt x="16221" y="17197"/>
                    <a:pt x="16152" y="17059"/>
                  </a:cubicBezTo>
                  <a:cubicBezTo>
                    <a:pt x="16152" y="16712"/>
                    <a:pt x="16082" y="16365"/>
                    <a:pt x="16013" y="16019"/>
                  </a:cubicBezTo>
                  <a:cubicBezTo>
                    <a:pt x="16013" y="15880"/>
                    <a:pt x="15944" y="15672"/>
                    <a:pt x="15874" y="15464"/>
                  </a:cubicBezTo>
                  <a:lnTo>
                    <a:pt x="15874" y="15464"/>
                  </a:lnTo>
                  <a:cubicBezTo>
                    <a:pt x="15894" y="15474"/>
                    <a:pt x="15913" y="15478"/>
                    <a:pt x="15932" y="15478"/>
                  </a:cubicBezTo>
                  <a:cubicBezTo>
                    <a:pt x="16046" y="15478"/>
                    <a:pt x="16132" y="15316"/>
                    <a:pt x="16013" y="15256"/>
                  </a:cubicBezTo>
                  <a:lnTo>
                    <a:pt x="15874" y="15118"/>
                  </a:lnTo>
                  <a:cubicBezTo>
                    <a:pt x="15874" y="15048"/>
                    <a:pt x="15874" y="14910"/>
                    <a:pt x="15874" y="14840"/>
                  </a:cubicBezTo>
                  <a:cubicBezTo>
                    <a:pt x="15874" y="14771"/>
                    <a:pt x="15805" y="14771"/>
                    <a:pt x="15805" y="14702"/>
                  </a:cubicBezTo>
                  <a:cubicBezTo>
                    <a:pt x="15874" y="14217"/>
                    <a:pt x="15736" y="13731"/>
                    <a:pt x="15458" y="13385"/>
                  </a:cubicBezTo>
                  <a:cubicBezTo>
                    <a:pt x="15274" y="13090"/>
                    <a:pt x="14973" y="12933"/>
                    <a:pt x="14668" y="12933"/>
                  </a:cubicBezTo>
                  <a:cubicBezTo>
                    <a:pt x="14400" y="12933"/>
                    <a:pt x="14128" y="13055"/>
                    <a:pt x="13933" y="13315"/>
                  </a:cubicBezTo>
                  <a:cubicBezTo>
                    <a:pt x="13412" y="14126"/>
                    <a:pt x="14294" y="15421"/>
                    <a:pt x="15043" y="15421"/>
                  </a:cubicBezTo>
                  <a:cubicBezTo>
                    <a:pt x="15191" y="15421"/>
                    <a:pt x="15333" y="15370"/>
                    <a:pt x="15458" y="15256"/>
                  </a:cubicBezTo>
                  <a:cubicBezTo>
                    <a:pt x="15458" y="15326"/>
                    <a:pt x="15528" y="15326"/>
                    <a:pt x="15597" y="15326"/>
                  </a:cubicBezTo>
                  <a:cubicBezTo>
                    <a:pt x="15597" y="15395"/>
                    <a:pt x="15666" y="15395"/>
                    <a:pt x="15805" y="15464"/>
                  </a:cubicBezTo>
                  <a:cubicBezTo>
                    <a:pt x="15874" y="15742"/>
                    <a:pt x="15944" y="16088"/>
                    <a:pt x="15944" y="16435"/>
                  </a:cubicBezTo>
                  <a:cubicBezTo>
                    <a:pt x="16082" y="16989"/>
                    <a:pt x="16082" y="17544"/>
                    <a:pt x="16221" y="18168"/>
                  </a:cubicBezTo>
                  <a:cubicBezTo>
                    <a:pt x="16082" y="18930"/>
                    <a:pt x="15944" y="19693"/>
                    <a:pt x="15805" y="20455"/>
                  </a:cubicBezTo>
                  <a:cubicBezTo>
                    <a:pt x="15736" y="21079"/>
                    <a:pt x="15597" y="21703"/>
                    <a:pt x="15458" y="22258"/>
                  </a:cubicBezTo>
                  <a:cubicBezTo>
                    <a:pt x="14765" y="19693"/>
                    <a:pt x="13933" y="17059"/>
                    <a:pt x="13240" y="14494"/>
                  </a:cubicBezTo>
                  <a:cubicBezTo>
                    <a:pt x="13240" y="14471"/>
                    <a:pt x="13233" y="14463"/>
                    <a:pt x="13222" y="14463"/>
                  </a:cubicBezTo>
                  <a:cubicBezTo>
                    <a:pt x="13202" y="14463"/>
                    <a:pt x="13171" y="14494"/>
                    <a:pt x="13171" y="14494"/>
                  </a:cubicBezTo>
                  <a:cubicBezTo>
                    <a:pt x="13310" y="15256"/>
                    <a:pt x="13448" y="16019"/>
                    <a:pt x="13656" y="16712"/>
                  </a:cubicBezTo>
                  <a:cubicBezTo>
                    <a:pt x="13102" y="15187"/>
                    <a:pt x="12547" y="13593"/>
                    <a:pt x="11923" y="12068"/>
                  </a:cubicBezTo>
                  <a:cubicBezTo>
                    <a:pt x="11923" y="11790"/>
                    <a:pt x="11993" y="11444"/>
                    <a:pt x="11993" y="11167"/>
                  </a:cubicBezTo>
                  <a:cubicBezTo>
                    <a:pt x="11993" y="10751"/>
                    <a:pt x="12062" y="10335"/>
                    <a:pt x="12131" y="9919"/>
                  </a:cubicBezTo>
                  <a:cubicBezTo>
                    <a:pt x="12200" y="9849"/>
                    <a:pt x="12200" y="9849"/>
                    <a:pt x="12270" y="9780"/>
                  </a:cubicBezTo>
                  <a:lnTo>
                    <a:pt x="12270" y="9642"/>
                  </a:lnTo>
                  <a:cubicBezTo>
                    <a:pt x="12270" y="9572"/>
                    <a:pt x="12270" y="9503"/>
                    <a:pt x="12200" y="9434"/>
                  </a:cubicBezTo>
                  <a:cubicBezTo>
                    <a:pt x="12200" y="9364"/>
                    <a:pt x="12200" y="9364"/>
                    <a:pt x="12200" y="9364"/>
                  </a:cubicBezTo>
                  <a:cubicBezTo>
                    <a:pt x="12352" y="9427"/>
                    <a:pt x="12494" y="9456"/>
                    <a:pt x="12626" y="9456"/>
                  </a:cubicBezTo>
                  <a:cubicBezTo>
                    <a:pt x="13218" y="9456"/>
                    <a:pt x="13599" y="8879"/>
                    <a:pt x="13656" y="8255"/>
                  </a:cubicBezTo>
                  <a:cubicBezTo>
                    <a:pt x="13725" y="7493"/>
                    <a:pt x="13448" y="6799"/>
                    <a:pt x="12894" y="6314"/>
                  </a:cubicBezTo>
                  <a:cubicBezTo>
                    <a:pt x="12759" y="6225"/>
                    <a:pt x="12632" y="6186"/>
                    <a:pt x="12512" y="6186"/>
                  </a:cubicBezTo>
                  <a:cubicBezTo>
                    <a:pt x="12261" y="6186"/>
                    <a:pt x="12042" y="6357"/>
                    <a:pt x="11854" y="6592"/>
                  </a:cubicBezTo>
                  <a:lnTo>
                    <a:pt x="11854" y="6522"/>
                  </a:lnTo>
                  <a:cubicBezTo>
                    <a:pt x="11854" y="6522"/>
                    <a:pt x="11854" y="6491"/>
                    <a:pt x="11833" y="6491"/>
                  </a:cubicBezTo>
                  <a:cubicBezTo>
                    <a:pt x="11823" y="6491"/>
                    <a:pt x="11808" y="6499"/>
                    <a:pt x="11785" y="6522"/>
                  </a:cubicBezTo>
                  <a:cubicBezTo>
                    <a:pt x="11715" y="6799"/>
                    <a:pt x="11646" y="7077"/>
                    <a:pt x="11577" y="7354"/>
                  </a:cubicBezTo>
                  <a:cubicBezTo>
                    <a:pt x="11577" y="7493"/>
                    <a:pt x="11507" y="7562"/>
                    <a:pt x="11438" y="7701"/>
                  </a:cubicBezTo>
                  <a:cubicBezTo>
                    <a:pt x="11438" y="7724"/>
                    <a:pt x="11438" y="7731"/>
                    <a:pt x="11441" y="7731"/>
                  </a:cubicBezTo>
                  <a:cubicBezTo>
                    <a:pt x="11446" y="7731"/>
                    <a:pt x="11461" y="7701"/>
                    <a:pt x="11507" y="7701"/>
                  </a:cubicBezTo>
                  <a:cubicBezTo>
                    <a:pt x="11438" y="8255"/>
                    <a:pt x="11577" y="8740"/>
                    <a:pt x="11854" y="9156"/>
                  </a:cubicBezTo>
                  <a:cubicBezTo>
                    <a:pt x="11785" y="9156"/>
                    <a:pt x="11715" y="9226"/>
                    <a:pt x="11715" y="9295"/>
                  </a:cubicBezTo>
                  <a:lnTo>
                    <a:pt x="11715" y="9642"/>
                  </a:lnTo>
                  <a:cubicBezTo>
                    <a:pt x="11715" y="9642"/>
                    <a:pt x="11715" y="9711"/>
                    <a:pt x="11715" y="9711"/>
                  </a:cubicBezTo>
                  <a:lnTo>
                    <a:pt x="11715" y="9780"/>
                  </a:lnTo>
                  <a:lnTo>
                    <a:pt x="11715" y="9849"/>
                  </a:lnTo>
                  <a:lnTo>
                    <a:pt x="11715" y="9919"/>
                  </a:lnTo>
                  <a:cubicBezTo>
                    <a:pt x="11785" y="10335"/>
                    <a:pt x="11715" y="10681"/>
                    <a:pt x="11646" y="11028"/>
                  </a:cubicBezTo>
                  <a:cubicBezTo>
                    <a:pt x="11646" y="11305"/>
                    <a:pt x="11646" y="11513"/>
                    <a:pt x="11577" y="11790"/>
                  </a:cubicBezTo>
                  <a:cubicBezTo>
                    <a:pt x="11577" y="11721"/>
                    <a:pt x="11577" y="11721"/>
                    <a:pt x="11577" y="11652"/>
                  </a:cubicBezTo>
                  <a:cubicBezTo>
                    <a:pt x="11438" y="11374"/>
                    <a:pt x="11369" y="11028"/>
                    <a:pt x="11230" y="10681"/>
                  </a:cubicBezTo>
                  <a:lnTo>
                    <a:pt x="11299" y="10681"/>
                  </a:lnTo>
                  <a:cubicBezTo>
                    <a:pt x="10953" y="9642"/>
                    <a:pt x="10537" y="8671"/>
                    <a:pt x="9982" y="7701"/>
                  </a:cubicBezTo>
                  <a:cubicBezTo>
                    <a:pt x="9982" y="7493"/>
                    <a:pt x="10052" y="7215"/>
                    <a:pt x="10052" y="7007"/>
                  </a:cubicBezTo>
                  <a:lnTo>
                    <a:pt x="10190" y="6106"/>
                  </a:lnTo>
                  <a:cubicBezTo>
                    <a:pt x="10260" y="6106"/>
                    <a:pt x="10260" y="6037"/>
                    <a:pt x="10260" y="5968"/>
                  </a:cubicBezTo>
                  <a:cubicBezTo>
                    <a:pt x="10260" y="5898"/>
                    <a:pt x="10260" y="5829"/>
                    <a:pt x="10260" y="5760"/>
                  </a:cubicBezTo>
                  <a:lnTo>
                    <a:pt x="10398" y="5760"/>
                  </a:lnTo>
                  <a:cubicBezTo>
                    <a:pt x="10486" y="5784"/>
                    <a:pt x="10569" y="5795"/>
                    <a:pt x="10649" y="5795"/>
                  </a:cubicBezTo>
                  <a:cubicBezTo>
                    <a:pt x="11266" y="5795"/>
                    <a:pt x="11646" y="5134"/>
                    <a:pt x="11646" y="4581"/>
                  </a:cubicBezTo>
                  <a:cubicBezTo>
                    <a:pt x="11715" y="3957"/>
                    <a:pt x="11369" y="3334"/>
                    <a:pt x="10814" y="2987"/>
                  </a:cubicBezTo>
                  <a:cubicBezTo>
                    <a:pt x="10702" y="2931"/>
                    <a:pt x="10598" y="2906"/>
                    <a:pt x="10504" y="2906"/>
                  </a:cubicBezTo>
                  <a:cubicBezTo>
                    <a:pt x="10131" y="2906"/>
                    <a:pt x="9899" y="3293"/>
                    <a:pt x="9844" y="3680"/>
                  </a:cubicBezTo>
                  <a:cubicBezTo>
                    <a:pt x="9566" y="4165"/>
                    <a:pt x="9566" y="4789"/>
                    <a:pt x="9844" y="5274"/>
                  </a:cubicBezTo>
                  <a:cubicBezTo>
                    <a:pt x="9774" y="5344"/>
                    <a:pt x="9774" y="5413"/>
                    <a:pt x="9774" y="5413"/>
                  </a:cubicBezTo>
                  <a:cubicBezTo>
                    <a:pt x="9774" y="5621"/>
                    <a:pt x="9774" y="5760"/>
                    <a:pt x="9774" y="5968"/>
                  </a:cubicBezTo>
                  <a:cubicBezTo>
                    <a:pt x="9844" y="5968"/>
                    <a:pt x="9844" y="6037"/>
                    <a:pt x="9913" y="6037"/>
                  </a:cubicBezTo>
                  <a:cubicBezTo>
                    <a:pt x="9913" y="6453"/>
                    <a:pt x="9844" y="6869"/>
                    <a:pt x="9774" y="7285"/>
                  </a:cubicBezTo>
                  <a:cubicBezTo>
                    <a:pt x="9497" y="6799"/>
                    <a:pt x="9289" y="6384"/>
                    <a:pt x="9012" y="5968"/>
                  </a:cubicBezTo>
                  <a:cubicBezTo>
                    <a:pt x="9012" y="5945"/>
                    <a:pt x="9004" y="5937"/>
                    <a:pt x="8994" y="5937"/>
                  </a:cubicBezTo>
                  <a:cubicBezTo>
                    <a:pt x="8973" y="5937"/>
                    <a:pt x="8943" y="5968"/>
                    <a:pt x="8943" y="5968"/>
                  </a:cubicBezTo>
                  <a:lnTo>
                    <a:pt x="9150" y="6453"/>
                  </a:lnTo>
                  <a:lnTo>
                    <a:pt x="8804" y="5898"/>
                  </a:lnTo>
                  <a:cubicBezTo>
                    <a:pt x="8804" y="5621"/>
                    <a:pt x="8804" y="5344"/>
                    <a:pt x="8735" y="5136"/>
                  </a:cubicBezTo>
                  <a:cubicBezTo>
                    <a:pt x="8596" y="4512"/>
                    <a:pt x="8388" y="3888"/>
                    <a:pt x="8249" y="3264"/>
                  </a:cubicBezTo>
                  <a:lnTo>
                    <a:pt x="8319" y="3195"/>
                  </a:lnTo>
                  <a:cubicBezTo>
                    <a:pt x="8388" y="3195"/>
                    <a:pt x="8388" y="3195"/>
                    <a:pt x="8388" y="3264"/>
                  </a:cubicBezTo>
                  <a:cubicBezTo>
                    <a:pt x="8448" y="3286"/>
                    <a:pt x="8507" y="3296"/>
                    <a:pt x="8563" y="3296"/>
                  </a:cubicBezTo>
                  <a:cubicBezTo>
                    <a:pt x="9214" y="3296"/>
                    <a:pt x="9572" y="1914"/>
                    <a:pt x="9636" y="1531"/>
                  </a:cubicBezTo>
                  <a:cubicBezTo>
                    <a:pt x="9636" y="769"/>
                    <a:pt x="9220" y="145"/>
                    <a:pt x="8527" y="6"/>
                  </a:cubicBezTo>
                  <a:cubicBezTo>
                    <a:pt x="8488" y="3"/>
                    <a:pt x="8449" y="1"/>
                    <a:pt x="841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9;p36">
              <a:extLst>
                <a:ext uri="{FF2B5EF4-FFF2-40B4-BE49-F238E27FC236}">
                  <a16:creationId xmlns:a16="http://schemas.microsoft.com/office/drawing/2014/main" id="{5C22DFF6-C147-422C-8C00-15980F5FDDF9}"/>
                </a:ext>
              </a:extLst>
            </p:cNvPr>
            <p:cNvSpPr/>
            <p:nvPr/>
          </p:nvSpPr>
          <p:spPr>
            <a:xfrm rot="362143">
              <a:off x="7855227" y="376670"/>
              <a:ext cx="1541318" cy="2865303"/>
            </a:xfrm>
            <a:custGeom>
              <a:avLst/>
              <a:gdLst/>
              <a:ahLst/>
              <a:cxnLst/>
              <a:rect l="l" t="t" r="r" b="b"/>
              <a:pathLst>
                <a:path w="23361" h="43428" extrusionOk="0">
                  <a:moveTo>
                    <a:pt x="1627" y="363"/>
                  </a:moveTo>
                  <a:cubicBezTo>
                    <a:pt x="1637" y="363"/>
                    <a:pt x="1649" y="367"/>
                    <a:pt x="1664" y="374"/>
                  </a:cubicBezTo>
                  <a:cubicBezTo>
                    <a:pt x="2635" y="859"/>
                    <a:pt x="3466" y="1622"/>
                    <a:pt x="4090" y="2454"/>
                  </a:cubicBezTo>
                  <a:cubicBezTo>
                    <a:pt x="4437" y="2870"/>
                    <a:pt x="4783" y="3355"/>
                    <a:pt x="5061" y="3840"/>
                  </a:cubicBezTo>
                  <a:cubicBezTo>
                    <a:pt x="4229" y="2592"/>
                    <a:pt x="3120" y="1553"/>
                    <a:pt x="1733" y="859"/>
                  </a:cubicBezTo>
                  <a:cubicBezTo>
                    <a:pt x="1609" y="611"/>
                    <a:pt x="1541" y="363"/>
                    <a:pt x="1627" y="363"/>
                  </a:cubicBezTo>
                  <a:close/>
                  <a:moveTo>
                    <a:pt x="1872" y="1206"/>
                  </a:moveTo>
                  <a:lnTo>
                    <a:pt x="1872" y="1206"/>
                  </a:lnTo>
                  <a:cubicBezTo>
                    <a:pt x="2981" y="1969"/>
                    <a:pt x="4021" y="2870"/>
                    <a:pt x="4783" y="4048"/>
                  </a:cubicBezTo>
                  <a:cubicBezTo>
                    <a:pt x="5130" y="4464"/>
                    <a:pt x="5407" y="4949"/>
                    <a:pt x="5754" y="5434"/>
                  </a:cubicBezTo>
                  <a:cubicBezTo>
                    <a:pt x="5546" y="5157"/>
                    <a:pt x="5338" y="4880"/>
                    <a:pt x="5061" y="4603"/>
                  </a:cubicBezTo>
                  <a:cubicBezTo>
                    <a:pt x="5061" y="4582"/>
                    <a:pt x="5049" y="4574"/>
                    <a:pt x="5034" y="4574"/>
                  </a:cubicBezTo>
                  <a:cubicBezTo>
                    <a:pt x="4997" y="4574"/>
                    <a:pt x="4942" y="4623"/>
                    <a:pt x="4991" y="4672"/>
                  </a:cubicBezTo>
                  <a:lnTo>
                    <a:pt x="5061" y="4811"/>
                  </a:lnTo>
                  <a:cubicBezTo>
                    <a:pt x="4229" y="3979"/>
                    <a:pt x="3328" y="3286"/>
                    <a:pt x="2635" y="2454"/>
                  </a:cubicBezTo>
                  <a:cubicBezTo>
                    <a:pt x="2357" y="2038"/>
                    <a:pt x="2080" y="1622"/>
                    <a:pt x="1872" y="1206"/>
                  </a:cubicBezTo>
                  <a:close/>
                  <a:moveTo>
                    <a:pt x="4853" y="5019"/>
                  </a:moveTo>
                  <a:cubicBezTo>
                    <a:pt x="5199" y="5365"/>
                    <a:pt x="5615" y="5712"/>
                    <a:pt x="5962" y="6058"/>
                  </a:cubicBezTo>
                  <a:cubicBezTo>
                    <a:pt x="5546" y="5712"/>
                    <a:pt x="5130" y="5365"/>
                    <a:pt x="4714" y="5019"/>
                  </a:cubicBezTo>
                  <a:close/>
                  <a:moveTo>
                    <a:pt x="908" y="865"/>
                  </a:moveTo>
                  <a:cubicBezTo>
                    <a:pt x="998" y="865"/>
                    <a:pt x="1110" y="885"/>
                    <a:pt x="1248" y="929"/>
                  </a:cubicBezTo>
                  <a:cubicBezTo>
                    <a:pt x="1317" y="998"/>
                    <a:pt x="1317" y="998"/>
                    <a:pt x="1387" y="998"/>
                  </a:cubicBezTo>
                  <a:cubicBezTo>
                    <a:pt x="1733" y="1899"/>
                    <a:pt x="2219" y="2662"/>
                    <a:pt x="2981" y="3286"/>
                  </a:cubicBezTo>
                  <a:lnTo>
                    <a:pt x="2773" y="3147"/>
                  </a:lnTo>
                  <a:lnTo>
                    <a:pt x="2080" y="2454"/>
                  </a:lnTo>
                  <a:cubicBezTo>
                    <a:pt x="2048" y="2422"/>
                    <a:pt x="2016" y="2408"/>
                    <a:pt x="1987" y="2408"/>
                  </a:cubicBezTo>
                  <a:cubicBezTo>
                    <a:pt x="1892" y="2408"/>
                    <a:pt x="1835" y="2555"/>
                    <a:pt x="1941" y="2662"/>
                  </a:cubicBezTo>
                  <a:cubicBezTo>
                    <a:pt x="2219" y="2939"/>
                    <a:pt x="2496" y="3216"/>
                    <a:pt x="2842" y="3494"/>
                  </a:cubicBezTo>
                  <a:cubicBezTo>
                    <a:pt x="2981" y="3632"/>
                    <a:pt x="3050" y="3771"/>
                    <a:pt x="3189" y="3909"/>
                  </a:cubicBezTo>
                  <a:cubicBezTo>
                    <a:pt x="4229" y="4949"/>
                    <a:pt x="5407" y="5920"/>
                    <a:pt x="6516" y="6890"/>
                  </a:cubicBezTo>
                  <a:cubicBezTo>
                    <a:pt x="5477" y="6336"/>
                    <a:pt x="4506" y="5712"/>
                    <a:pt x="3605" y="5019"/>
                  </a:cubicBezTo>
                  <a:cubicBezTo>
                    <a:pt x="2912" y="4464"/>
                    <a:pt x="2219" y="3840"/>
                    <a:pt x="1595" y="3147"/>
                  </a:cubicBezTo>
                  <a:cubicBezTo>
                    <a:pt x="1343" y="2895"/>
                    <a:pt x="1" y="865"/>
                    <a:pt x="908" y="865"/>
                  </a:cubicBezTo>
                  <a:close/>
                  <a:moveTo>
                    <a:pt x="5886" y="8512"/>
                  </a:moveTo>
                  <a:cubicBezTo>
                    <a:pt x="5930" y="8512"/>
                    <a:pt x="5980" y="8528"/>
                    <a:pt x="6031" y="8554"/>
                  </a:cubicBezTo>
                  <a:cubicBezTo>
                    <a:pt x="5962" y="8623"/>
                    <a:pt x="5962" y="8762"/>
                    <a:pt x="6031" y="8762"/>
                  </a:cubicBezTo>
                  <a:lnTo>
                    <a:pt x="6308" y="8900"/>
                  </a:lnTo>
                  <a:cubicBezTo>
                    <a:pt x="6308" y="8900"/>
                    <a:pt x="6378" y="8970"/>
                    <a:pt x="6308" y="8970"/>
                  </a:cubicBezTo>
                  <a:lnTo>
                    <a:pt x="6378" y="8970"/>
                  </a:lnTo>
                  <a:cubicBezTo>
                    <a:pt x="6355" y="8993"/>
                    <a:pt x="6324" y="9001"/>
                    <a:pt x="6290" y="9001"/>
                  </a:cubicBezTo>
                  <a:cubicBezTo>
                    <a:pt x="6224" y="9001"/>
                    <a:pt x="6147" y="8970"/>
                    <a:pt x="6100" y="8970"/>
                  </a:cubicBezTo>
                  <a:cubicBezTo>
                    <a:pt x="5962" y="8970"/>
                    <a:pt x="5823" y="8900"/>
                    <a:pt x="5754" y="8900"/>
                  </a:cubicBezTo>
                  <a:cubicBezTo>
                    <a:pt x="5754" y="8831"/>
                    <a:pt x="5754" y="8762"/>
                    <a:pt x="5754" y="8692"/>
                  </a:cubicBezTo>
                  <a:cubicBezTo>
                    <a:pt x="5754" y="8561"/>
                    <a:pt x="5810" y="8512"/>
                    <a:pt x="5886" y="8512"/>
                  </a:cubicBezTo>
                  <a:close/>
                  <a:moveTo>
                    <a:pt x="10608" y="9641"/>
                  </a:moveTo>
                  <a:cubicBezTo>
                    <a:pt x="10607" y="9643"/>
                    <a:pt x="10606" y="9650"/>
                    <a:pt x="10606" y="9663"/>
                  </a:cubicBezTo>
                  <a:cubicBezTo>
                    <a:pt x="10606" y="9655"/>
                    <a:pt x="10607" y="9648"/>
                    <a:pt x="10608" y="9641"/>
                  </a:cubicBezTo>
                  <a:close/>
                  <a:moveTo>
                    <a:pt x="3879" y="10107"/>
                  </a:moveTo>
                  <a:cubicBezTo>
                    <a:pt x="3938" y="10107"/>
                    <a:pt x="4014" y="10123"/>
                    <a:pt x="4090" y="10148"/>
                  </a:cubicBezTo>
                  <a:cubicBezTo>
                    <a:pt x="4160" y="10564"/>
                    <a:pt x="4298" y="11049"/>
                    <a:pt x="4575" y="11396"/>
                  </a:cubicBezTo>
                  <a:cubicBezTo>
                    <a:pt x="4229" y="11049"/>
                    <a:pt x="3952" y="10703"/>
                    <a:pt x="3813" y="10287"/>
                  </a:cubicBezTo>
                  <a:cubicBezTo>
                    <a:pt x="3725" y="10155"/>
                    <a:pt x="3776" y="10107"/>
                    <a:pt x="3879" y="10107"/>
                  </a:cubicBezTo>
                  <a:close/>
                  <a:moveTo>
                    <a:pt x="9281" y="4291"/>
                  </a:moveTo>
                  <a:cubicBezTo>
                    <a:pt x="9621" y="4291"/>
                    <a:pt x="10370" y="5378"/>
                    <a:pt x="10467" y="5573"/>
                  </a:cubicBezTo>
                  <a:cubicBezTo>
                    <a:pt x="10606" y="6058"/>
                    <a:pt x="10814" y="6544"/>
                    <a:pt x="10953" y="7029"/>
                  </a:cubicBezTo>
                  <a:cubicBezTo>
                    <a:pt x="11022" y="7791"/>
                    <a:pt x="11091" y="8554"/>
                    <a:pt x="11230" y="9316"/>
                  </a:cubicBezTo>
                  <a:cubicBezTo>
                    <a:pt x="11230" y="10010"/>
                    <a:pt x="11299" y="10703"/>
                    <a:pt x="11299" y="11396"/>
                  </a:cubicBezTo>
                  <a:cubicBezTo>
                    <a:pt x="11299" y="11119"/>
                    <a:pt x="11230" y="10911"/>
                    <a:pt x="11161" y="10633"/>
                  </a:cubicBezTo>
                  <a:cubicBezTo>
                    <a:pt x="11091" y="10356"/>
                    <a:pt x="11091" y="10148"/>
                    <a:pt x="11091" y="9940"/>
                  </a:cubicBezTo>
                  <a:cubicBezTo>
                    <a:pt x="11022" y="8277"/>
                    <a:pt x="10606" y="6613"/>
                    <a:pt x="9844" y="5157"/>
                  </a:cubicBezTo>
                  <a:cubicBezTo>
                    <a:pt x="9844" y="5114"/>
                    <a:pt x="9824" y="5098"/>
                    <a:pt x="9796" y="5098"/>
                  </a:cubicBezTo>
                  <a:cubicBezTo>
                    <a:pt x="9735" y="5098"/>
                    <a:pt x="9636" y="5179"/>
                    <a:pt x="9636" y="5227"/>
                  </a:cubicBezTo>
                  <a:cubicBezTo>
                    <a:pt x="9566" y="5365"/>
                    <a:pt x="9566" y="5573"/>
                    <a:pt x="9636" y="5781"/>
                  </a:cubicBezTo>
                  <a:cubicBezTo>
                    <a:pt x="9601" y="5850"/>
                    <a:pt x="9653" y="5885"/>
                    <a:pt x="9714" y="5885"/>
                  </a:cubicBezTo>
                  <a:cubicBezTo>
                    <a:pt x="9774" y="5885"/>
                    <a:pt x="9844" y="5850"/>
                    <a:pt x="9844" y="5781"/>
                  </a:cubicBezTo>
                  <a:cubicBezTo>
                    <a:pt x="10052" y="5920"/>
                    <a:pt x="10260" y="6197"/>
                    <a:pt x="10190" y="6474"/>
                  </a:cubicBezTo>
                  <a:cubicBezTo>
                    <a:pt x="10467" y="7375"/>
                    <a:pt x="10675" y="8277"/>
                    <a:pt x="10745" y="9247"/>
                  </a:cubicBezTo>
                  <a:lnTo>
                    <a:pt x="10745" y="9455"/>
                  </a:lnTo>
                  <a:cubicBezTo>
                    <a:pt x="10683" y="9517"/>
                    <a:pt x="10621" y="9579"/>
                    <a:pt x="10608" y="9641"/>
                  </a:cubicBezTo>
                  <a:lnTo>
                    <a:pt x="10608" y="9641"/>
                  </a:lnTo>
                  <a:cubicBezTo>
                    <a:pt x="10609" y="9640"/>
                    <a:pt x="10609" y="9640"/>
                    <a:pt x="10610" y="9640"/>
                  </a:cubicBezTo>
                  <a:cubicBezTo>
                    <a:pt x="10637" y="9640"/>
                    <a:pt x="10819" y="10755"/>
                    <a:pt x="10883" y="11396"/>
                  </a:cubicBezTo>
                  <a:lnTo>
                    <a:pt x="10883" y="11673"/>
                  </a:lnTo>
                  <a:cubicBezTo>
                    <a:pt x="10606" y="10911"/>
                    <a:pt x="10398" y="10079"/>
                    <a:pt x="10260" y="9316"/>
                  </a:cubicBezTo>
                  <a:cubicBezTo>
                    <a:pt x="9913" y="7861"/>
                    <a:pt x="9428" y="6474"/>
                    <a:pt x="9150" y="5019"/>
                  </a:cubicBezTo>
                  <a:cubicBezTo>
                    <a:pt x="9068" y="4484"/>
                    <a:pt x="9138" y="4291"/>
                    <a:pt x="9281" y="4291"/>
                  </a:cubicBezTo>
                  <a:close/>
                  <a:moveTo>
                    <a:pt x="4645" y="10287"/>
                  </a:moveTo>
                  <a:cubicBezTo>
                    <a:pt x="5130" y="10495"/>
                    <a:pt x="5615" y="10703"/>
                    <a:pt x="6100" y="10911"/>
                  </a:cubicBezTo>
                  <a:cubicBezTo>
                    <a:pt x="6863" y="11535"/>
                    <a:pt x="7487" y="12158"/>
                    <a:pt x="8111" y="12921"/>
                  </a:cubicBezTo>
                  <a:cubicBezTo>
                    <a:pt x="8388" y="13267"/>
                    <a:pt x="8665" y="13614"/>
                    <a:pt x="9012" y="13961"/>
                  </a:cubicBezTo>
                  <a:cubicBezTo>
                    <a:pt x="7972" y="13060"/>
                    <a:pt x="6932" y="12228"/>
                    <a:pt x="5962" y="11188"/>
                  </a:cubicBezTo>
                  <a:cubicBezTo>
                    <a:pt x="5949" y="11175"/>
                    <a:pt x="5933" y="11169"/>
                    <a:pt x="5916" y="11169"/>
                  </a:cubicBezTo>
                  <a:cubicBezTo>
                    <a:pt x="5847" y="11169"/>
                    <a:pt x="5767" y="11270"/>
                    <a:pt x="5823" y="11327"/>
                  </a:cubicBezTo>
                  <a:cubicBezTo>
                    <a:pt x="6794" y="12366"/>
                    <a:pt x="7833" y="13475"/>
                    <a:pt x="8942" y="14515"/>
                  </a:cubicBezTo>
                  <a:lnTo>
                    <a:pt x="8596" y="14238"/>
                  </a:lnTo>
                  <a:lnTo>
                    <a:pt x="8527" y="14238"/>
                  </a:lnTo>
                  <a:cubicBezTo>
                    <a:pt x="8596" y="14238"/>
                    <a:pt x="8596" y="14169"/>
                    <a:pt x="8527" y="14169"/>
                  </a:cubicBezTo>
                  <a:cubicBezTo>
                    <a:pt x="7833" y="13614"/>
                    <a:pt x="7071" y="13129"/>
                    <a:pt x="6308" y="12574"/>
                  </a:cubicBezTo>
                  <a:cubicBezTo>
                    <a:pt x="5823" y="12228"/>
                    <a:pt x="4367" y="10703"/>
                    <a:pt x="4645" y="10287"/>
                  </a:cubicBezTo>
                  <a:close/>
                  <a:moveTo>
                    <a:pt x="9497" y="17981"/>
                  </a:moveTo>
                  <a:cubicBezTo>
                    <a:pt x="9705" y="17981"/>
                    <a:pt x="9913" y="18050"/>
                    <a:pt x="9982" y="18189"/>
                  </a:cubicBezTo>
                  <a:lnTo>
                    <a:pt x="9913" y="18189"/>
                  </a:lnTo>
                  <a:cubicBezTo>
                    <a:pt x="9774" y="18189"/>
                    <a:pt x="9705" y="18466"/>
                    <a:pt x="9913" y="18466"/>
                  </a:cubicBezTo>
                  <a:lnTo>
                    <a:pt x="10121" y="18466"/>
                  </a:lnTo>
                  <a:cubicBezTo>
                    <a:pt x="10052" y="18536"/>
                    <a:pt x="9913" y="18605"/>
                    <a:pt x="9844" y="18605"/>
                  </a:cubicBezTo>
                  <a:cubicBezTo>
                    <a:pt x="9774" y="18536"/>
                    <a:pt x="9705" y="18466"/>
                    <a:pt x="9705" y="18397"/>
                  </a:cubicBezTo>
                  <a:cubicBezTo>
                    <a:pt x="9685" y="18377"/>
                    <a:pt x="9664" y="18368"/>
                    <a:pt x="9646" y="18368"/>
                  </a:cubicBezTo>
                  <a:cubicBezTo>
                    <a:pt x="9601" y="18368"/>
                    <a:pt x="9566" y="18417"/>
                    <a:pt x="9566" y="18466"/>
                  </a:cubicBezTo>
                  <a:lnTo>
                    <a:pt x="9566" y="18536"/>
                  </a:lnTo>
                  <a:cubicBezTo>
                    <a:pt x="9497" y="18466"/>
                    <a:pt x="9428" y="18397"/>
                    <a:pt x="9358" y="18328"/>
                  </a:cubicBezTo>
                  <a:cubicBezTo>
                    <a:pt x="9358" y="18189"/>
                    <a:pt x="9358" y="17981"/>
                    <a:pt x="9497" y="17981"/>
                  </a:cubicBezTo>
                  <a:close/>
                  <a:moveTo>
                    <a:pt x="14696" y="15971"/>
                  </a:moveTo>
                  <a:cubicBezTo>
                    <a:pt x="14696" y="16110"/>
                    <a:pt x="14696" y="16248"/>
                    <a:pt x="14627" y="16456"/>
                  </a:cubicBezTo>
                  <a:cubicBezTo>
                    <a:pt x="14557" y="17288"/>
                    <a:pt x="14419" y="18189"/>
                    <a:pt x="14349" y="19021"/>
                  </a:cubicBezTo>
                  <a:cubicBezTo>
                    <a:pt x="14349" y="18328"/>
                    <a:pt x="14349" y="17635"/>
                    <a:pt x="14419" y="16872"/>
                  </a:cubicBezTo>
                  <a:cubicBezTo>
                    <a:pt x="14488" y="16595"/>
                    <a:pt x="14627" y="16248"/>
                    <a:pt x="14696" y="15971"/>
                  </a:cubicBezTo>
                  <a:close/>
                  <a:moveTo>
                    <a:pt x="14456" y="9836"/>
                  </a:moveTo>
                  <a:cubicBezTo>
                    <a:pt x="14518" y="9836"/>
                    <a:pt x="14576" y="9888"/>
                    <a:pt x="14627" y="10010"/>
                  </a:cubicBezTo>
                  <a:cubicBezTo>
                    <a:pt x="14765" y="10356"/>
                    <a:pt x="14835" y="10772"/>
                    <a:pt x="14835" y="11119"/>
                  </a:cubicBezTo>
                  <a:cubicBezTo>
                    <a:pt x="14904" y="11950"/>
                    <a:pt x="14904" y="12713"/>
                    <a:pt x="14835" y="13545"/>
                  </a:cubicBezTo>
                  <a:cubicBezTo>
                    <a:pt x="14765" y="14238"/>
                    <a:pt x="14627" y="14931"/>
                    <a:pt x="14488" y="15624"/>
                  </a:cubicBezTo>
                  <a:cubicBezTo>
                    <a:pt x="14627" y="14446"/>
                    <a:pt x="14696" y="13267"/>
                    <a:pt x="14835" y="12089"/>
                  </a:cubicBezTo>
                  <a:cubicBezTo>
                    <a:pt x="14835" y="12054"/>
                    <a:pt x="14783" y="12037"/>
                    <a:pt x="14731" y="12037"/>
                  </a:cubicBezTo>
                  <a:cubicBezTo>
                    <a:pt x="14679" y="12037"/>
                    <a:pt x="14627" y="12054"/>
                    <a:pt x="14627" y="12089"/>
                  </a:cubicBezTo>
                  <a:cubicBezTo>
                    <a:pt x="14627" y="12228"/>
                    <a:pt x="14627" y="12366"/>
                    <a:pt x="14557" y="12505"/>
                  </a:cubicBezTo>
                  <a:cubicBezTo>
                    <a:pt x="14557" y="11812"/>
                    <a:pt x="14627" y="11119"/>
                    <a:pt x="14696" y="10495"/>
                  </a:cubicBezTo>
                  <a:cubicBezTo>
                    <a:pt x="14696" y="10391"/>
                    <a:pt x="14627" y="10339"/>
                    <a:pt x="14557" y="10339"/>
                  </a:cubicBezTo>
                  <a:cubicBezTo>
                    <a:pt x="14488" y="10339"/>
                    <a:pt x="14419" y="10391"/>
                    <a:pt x="14419" y="10495"/>
                  </a:cubicBezTo>
                  <a:cubicBezTo>
                    <a:pt x="14280" y="12366"/>
                    <a:pt x="14280" y="14238"/>
                    <a:pt x="14141" y="16110"/>
                  </a:cubicBezTo>
                  <a:cubicBezTo>
                    <a:pt x="14072" y="17149"/>
                    <a:pt x="14003" y="18189"/>
                    <a:pt x="14003" y="19160"/>
                  </a:cubicBezTo>
                  <a:cubicBezTo>
                    <a:pt x="13448" y="16733"/>
                    <a:pt x="13310" y="14238"/>
                    <a:pt x="13587" y="11742"/>
                  </a:cubicBezTo>
                  <a:cubicBezTo>
                    <a:pt x="13587" y="11624"/>
                    <a:pt x="14093" y="9836"/>
                    <a:pt x="14456" y="9836"/>
                  </a:cubicBezTo>
                  <a:close/>
                  <a:moveTo>
                    <a:pt x="18716" y="18925"/>
                  </a:moveTo>
                  <a:cubicBezTo>
                    <a:pt x="19027" y="18925"/>
                    <a:pt x="19349" y="19310"/>
                    <a:pt x="19410" y="19853"/>
                  </a:cubicBezTo>
                  <a:cubicBezTo>
                    <a:pt x="19548" y="20685"/>
                    <a:pt x="19548" y="21586"/>
                    <a:pt x="19410" y="22418"/>
                  </a:cubicBezTo>
                  <a:cubicBezTo>
                    <a:pt x="19340" y="22210"/>
                    <a:pt x="19202" y="21932"/>
                    <a:pt x="19063" y="21724"/>
                  </a:cubicBezTo>
                  <a:lnTo>
                    <a:pt x="18994" y="21724"/>
                  </a:lnTo>
                  <a:cubicBezTo>
                    <a:pt x="19063" y="20754"/>
                    <a:pt x="18924" y="19853"/>
                    <a:pt x="18578" y="18952"/>
                  </a:cubicBezTo>
                  <a:cubicBezTo>
                    <a:pt x="18623" y="18934"/>
                    <a:pt x="18669" y="18925"/>
                    <a:pt x="18716" y="18925"/>
                  </a:cubicBezTo>
                  <a:close/>
                  <a:moveTo>
                    <a:pt x="2704" y="19714"/>
                  </a:moveTo>
                  <a:lnTo>
                    <a:pt x="2704" y="19714"/>
                  </a:lnTo>
                  <a:cubicBezTo>
                    <a:pt x="2912" y="19783"/>
                    <a:pt x="3050" y="19922"/>
                    <a:pt x="3120" y="19991"/>
                  </a:cubicBezTo>
                  <a:cubicBezTo>
                    <a:pt x="3536" y="20477"/>
                    <a:pt x="3952" y="21031"/>
                    <a:pt x="4367" y="21586"/>
                  </a:cubicBezTo>
                  <a:cubicBezTo>
                    <a:pt x="4645" y="21932"/>
                    <a:pt x="4922" y="22348"/>
                    <a:pt x="5199" y="22695"/>
                  </a:cubicBezTo>
                  <a:cubicBezTo>
                    <a:pt x="4783" y="22348"/>
                    <a:pt x="4437" y="21932"/>
                    <a:pt x="4090" y="21586"/>
                  </a:cubicBezTo>
                  <a:cubicBezTo>
                    <a:pt x="3536" y="21031"/>
                    <a:pt x="3120" y="20407"/>
                    <a:pt x="2704" y="19714"/>
                  </a:cubicBezTo>
                  <a:close/>
                  <a:moveTo>
                    <a:pt x="1733" y="18813"/>
                  </a:moveTo>
                  <a:cubicBezTo>
                    <a:pt x="1872" y="19021"/>
                    <a:pt x="2080" y="19160"/>
                    <a:pt x="2288" y="19298"/>
                  </a:cubicBezTo>
                  <a:cubicBezTo>
                    <a:pt x="3050" y="20962"/>
                    <a:pt x="4160" y="22348"/>
                    <a:pt x="5477" y="23527"/>
                  </a:cubicBezTo>
                  <a:cubicBezTo>
                    <a:pt x="3674" y="22556"/>
                    <a:pt x="2288" y="20823"/>
                    <a:pt x="1733" y="18813"/>
                  </a:cubicBezTo>
                  <a:close/>
                  <a:moveTo>
                    <a:pt x="2333" y="18234"/>
                  </a:moveTo>
                  <a:cubicBezTo>
                    <a:pt x="2450" y="18234"/>
                    <a:pt x="2739" y="18513"/>
                    <a:pt x="2981" y="18674"/>
                  </a:cubicBezTo>
                  <a:cubicBezTo>
                    <a:pt x="4506" y="20061"/>
                    <a:pt x="5754" y="21794"/>
                    <a:pt x="6447" y="23804"/>
                  </a:cubicBezTo>
                  <a:lnTo>
                    <a:pt x="6031" y="23388"/>
                  </a:lnTo>
                  <a:cubicBezTo>
                    <a:pt x="4922" y="21794"/>
                    <a:pt x="3952" y="20061"/>
                    <a:pt x="2427" y="18952"/>
                  </a:cubicBezTo>
                  <a:cubicBezTo>
                    <a:pt x="2427" y="18882"/>
                    <a:pt x="2427" y="18882"/>
                    <a:pt x="2427" y="18813"/>
                  </a:cubicBezTo>
                  <a:cubicBezTo>
                    <a:pt x="2253" y="18378"/>
                    <a:pt x="2248" y="18234"/>
                    <a:pt x="2333" y="18234"/>
                  </a:cubicBezTo>
                  <a:close/>
                  <a:moveTo>
                    <a:pt x="18231" y="19298"/>
                  </a:moveTo>
                  <a:cubicBezTo>
                    <a:pt x="18300" y="19506"/>
                    <a:pt x="18439" y="19783"/>
                    <a:pt x="18439" y="19922"/>
                  </a:cubicBezTo>
                  <a:cubicBezTo>
                    <a:pt x="18578" y="20338"/>
                    <a:pt x="18578" y="20754"/>
                    <a:pt x="18578" y="21170"/>
                  </a:cubicBezTo>
                  <a:lnTo>
                    <a:pt x="18578" y="21932"/>
                  </a:lnTo>
                  <a:cubicBezTo>
                    <a:pt x="18092" y="22556"/>
                    <a:pt x="17746" y="23180"/>
                    <a:pt x="17538" y="23943"/>
                  </a:cubicBezTo>
                  <a:cubicBezTo>
                    <a:pt x="17538" y="23249"/>
                    <a:pt x="17677" y="22556"/>
                    <a:pt x="17677" y="21932"/>
                  </a:cubicBezTo>
                  <a:cubicBezTo>
                    <a:pt x="17746" y="21170"/>
                    <a:pt x="17885" y="20407"/>
                    <a:pt x="18092" y="19645"/>
                  </a:cubicBezTo>
                  <a:cubicBezTo>
                    <a:pt x="18092" y="19506"/>
                    <a:pt x="18162" y="19368"/>
                    <a:pt x="18231" y="19298"/>
                  </a:cubicBezTo>
                  <a:close/>
                  <a:moveTo>
                    <a:pt x="15736" y="23527"/>
                  </a:moveTo>
                  <a:cubicBezTo>
                    <a:pt x="16003" y="23634"/>
                    <a:pt x="16064" y="23906"/>
                    <a:pt x="16078" y="24216"/>
                  </a:cubicBezTo>
                  <a:lnTo>
                    <a:pt x="16078" y="24216"/>
                  </a:lnTo>
                  <a:cubicBezTo>
                    <a:pt x="16013" y="24148"/>
                    <a:pt x="16013" y="24080"/>
                    <a:pt x="16013" y="24012"/>
                  </a:cubicBezTo>
                  <a:cubicBezTo>
                    <a:pt x="15944" y="23943"/>
                    <a:pt x="15874" y="23943"/>
                    <a:pt x="15805" y="23943"/>
                  </a:cubicBezTo>
                  <a:lnTo>
                    <a:pt x="15736" y="24012"/>
                  </a:lnTo>
                  <a:cubicBezTo>
                    <a:pt x="15666" y="23873"/>
                    <a:pt x="15666" y="23665"/>
                    <a:pt x="15736" y="23527"/>
                  </a:cubicBezTo>
                  <a:close/>
                  <a:moveTo>
                    <a:pt x="8111" y="21655"/>
                  </a:moveTo>
                  <a:lnTo>
                    <a:pt x="8111" y="21655"/>
                  </a:lnTo>
                  <a:cubicBezTo>
                    <a:pt x="8180" y="21724"/>
                    <a:pt x="8180" y="21794"/>
                    <a:pt x="8249" y="21863"/>
                  </a:cubicBezTo>
                  <a:cubicBezTo>
                    <a:pt x="8527" y="22487"/>
                    <a:pt x="8735" y="23041"/>
                    <a:pt x="8942" y="23665"/>
                  </a:cubicBezTo>
                  <a:cubicBezTo>
                    <a:pt x="9081" y="23943"/>
                    <a:pt x="9150" y="24151"/>
                    <a:pt x="9220" y="24428"/>
                  </a:cubicBezTo>
                  <a:cubicBezTo>
                    <a:pt x="8735" y="23527"/>
                    <a:pt x="8388" y="22625"/>
                    <a:pt x="8111" y="21655"/>
                  </a:cubicBezTo>
                  <a:close/>
                  <a:moveTo>
                    <a:pt x="15848" y="24237"/>
                  </a:moveTo>
                  <a:cubicBezTo>
                    <a:pt x="15874" y="24237"/>
                    <a:pt x="15909" y="24254"/>
                    <a:pt x="15944" y="24289"/>
                  </a:cubicBezTo>
                  <a:cubicBezTo>
                    <a:pt x="16004" y="24289"/>
                    <a:pt x="16065" y="24289"/>
                    <a:pt x="16079" y="24242"/>
                  </a:cubicBezTo>
                  <a:lnTo>
                    <a:pt x="16079" y="24242"/>
                  </a:lnTo>
                  <a:cubicBezTo>
                    <a:pt x="16082" y="24326"/>
                    <a:pt x="16082" y="24411"/>
                    <a:pt x="16082" y="24497"/>
                  </a:cubicBezTo>
                  <a:cubicBezTo>
                    <a:pt x="15944" y="24428"/>
                    <a:pt x="15874" y="24358"/>
                    <a:pt x="15805" y="24289"/>
                  </a:cubicBezTo>
                  <a:cubicBezTo>
                    <a:pt x="15805" y="24254"/>
                    <a:pt x="15822" y="24237"/>
                    <a:pt x="15848" y="24237"/>
                  </a:cubicBezTo>
                  <a:close/>
                  <a:moveTo>
                    <a:pt x="18578" y="22625"/>
                  </a:moveTo>
                  <a:lnTo>
                    <a:pt x="18578" y="22625"/>
                  </a:lnTo>
                  <a:cubicBezTo>
                    <a:pt x="18508" y="23111"/>
                    <a:pt x="18439" y="23596"/>
                    <a:pt x="18370" y="24081"/>
                  </a:cubicBezTo>
                  <a:cubicBezTo>
                    <a:pt x="18231" y="24428"/>
                    <a:pt x="18162" y="24774"/>
                    <a:pt x="18023" y="25121"/>
                  </a:cubicBezTo>
                  <a:cubicBezTo>
                    <a:pt x="17954" y="25121"/>
                    <a:pt x="17954" y="25190"/>
                    <a:pt x="17885" y="25260"/>
                  </a:cubicBezTo>
                  <a:cubicBezTo>
                    <a:pt x="17885" y="25329"/>
                    <a:pt x="17885" y="25468"/>
                    <a:pt x="17885" y="25606"/>
                  </a:cubicBezTo>
                  <a:cubicBezTo>
                    <a:pt x="17815" y="25537"/>
                    <a:pt x="17746" y="25537"/>
                    <a:pt x="17746" y="25468"/>
                  </a:cubicBezTo>
                  <a:cubicBezTo>
                    <a:pt x="17746" y="25260"/>
                    <a:pt x="17746" y="25121"/>
                    <a:pt x="17815" y="24913"/>
                  </a:cubicBezTo>
                  <a:lnTo>
                    <a:pt x="17746" y="24913"/>
                  </a:lnTo>
                  <a:cubicBezTo>
                    <a:pt x="17954" y="24151"/>
                    <a:pt x="18162" y="23319"/>
                    <a:pt x="18578" y="22625"/>
                  </a:cubicBezTo>
                  <a:close/>
                  <a:moveTo>
                    <a:pt x="7167" y="20495"/>
                  </a:moveTo>
                  <a:cubicBezTo>
                    <a:pt x="7289" y="20495"/>
                    <a:pt x="7508" y="20728"/>
                    <a:pt x="7695" y="20962"/>
                  </a:cubicBezTo>
                  <a:cubicBezTo>
                    <a:pt x="7764" y="22625"/>
                    <a:pt x="8735" y="24220"/>
                    <a:pt x="9428" y="25676"/>
                  </a:cubicBezTo>
                  <a:cubicBezTo>
                    <a:pt x="9081" y="25329"/>
                    <a:pt x="8804" y="24913"/>
                    <a:pt x="8527" y="24497"/>
                  </a:cubicBezTo>
                  <a:cubicBezTo>
                    <a:pt x="7625" y="23457"/>
                    <a:pt x="7140" y="22071"/>
                    <a:pt x="7071" y="20685"/>
                  </a:cubicBezTo>
                  <a:cubicBezTo>
                    <a:pt x="7071" y="20549"/>
                    <a:pt x="7108" y="20495"/>
                    <a:pt x="7167" y="20495"/>
                  </a:cubicBezTo>
                  <a:close/>
                  <a:moveTo>
                    <a:pt x="9913" y="25953"/>
                  </a:moveTo>
                  <a:cubicBezTo>
                    <a:pt x="9980" y="26223"/>
                    <a:pt x="10048" y="26558"/>
                    <a:pt x="10179" y="26767"/>
                  </a:cubicBezTo>
                  <a:lnTo>
                    <a:pt x="10179" y="26767"/>
                  </a:lnTo>
                  <a:cubicBezTo>
                    <a:pt x="10176" y="26770"/>
                    <a:pt x="10173" y="26771"/>
                    <a:pt x="10170" y="26771"/>
                  </a:cubicBezTo>
                  <a:cubicBezTo>
                    <a:pt x="10113" y="26771"/>
                    <a:pt x="9944" y="26443"/>
                    <a:pt x="9774" y="26161"/>
                  </a:cubicBezTo>
                  <a:cubicBezTo>
                    <a:pt x="9844" y="26161"/>
                    <a:pt x="9913" y="26091"/>
                    <a:pt x="9913" y="26022"/>
                  </a:cubicBezTo>
                  <a:lnTo>
                    <a:pt x="9913" y="25953"/>
                  </a:lnTo>
                  <a:close/>
                  <a:moveTo>
                    <a:pt x="13085" y="26479"/>
                  </a:moveTo>
                  <a:cubicBezTo>
                    <a:pt x="13183" y="26479"/>
                    <a:pt x="13281" y="26528"/>
                    <a:pt x="13379" y="26577"/>
                  </a:cubicBezTo>
                  <a:cubicBezTo>
                    <a:pt x="13448" y="26785"/>
                    <a:pt x="13587" y="26923"/>
                    <a:pt x="13587" y="27131"/>
                  </a:cubicBezTo>
                  <a:lnTo>
                    <a:pt x="13517" y="27131"/>
                  </a:lnTo>
                  <a:lnTo>
                    <a:pt x="13448" y="26993"/>
                  </a:lnTo>
                  <a:cubicBezTo>
                    <a:pt x="13448" y="26854"/>
                    <a:pt x="13379" y="26785"/>
                    <a:pt x="13310" y="26715"/>
                  </a:cubicBezTo>
                  <a:cubicBezTo>
                    <a:pt x="13226" y="26632"/>
                    <a:pt x="13149" y="26599"/>
                    <a:pt x="13080" y="26599"/>
                  </a:cubicBezTo>
                  <a:cubicBezTo>
                    <a:pt x="12971" y="26599"/>
                    <a:pt x="12883" y="26681"/>
                    <a:pt x="12822" y="26780"/>
                  </a:cubicBezTo>
                  <a:lnTo>
                    <a:pt x="12822" y="26780"/>
                  </a:lnTo>
                  <a:cubicBezTo>
                    <a:pt x="12757" y="26643"/>
                    <a:pt x="12826" y="26507"/>
                    <a:pt x="12963" y="26507"/>
                  </a:cubicBezTo>
                  <a:cubicBezTo>
                    <a:pt x="13004" y="26487"/>
                    <a:pt x="13044" y="26479"/>
                    <a:pt x="13085" y="26479"/>
                  </a:cubicBezTo>
                  <a:close/>
                  <a:moveTo>
                    <a:pt x="13528" y="27141"/>
                  </a:moveTo>
                  <a:cubicBezTo>
                    <a:pt x="13558" y="27150"/>
                    <a:pt x="13567" y="27162"/>
                    <a:pt x="13561" y="27162"/>
                  </a:cubicBezTo>
                  <a:cubicBezTo>
                    <a:pt x="13557" y="27162"/>
                    <a:pt x="13545" y="27157"/>
                    <a:pt x="13528" y="27141"/>
                  </a:cubicBezTo>
                  <a:close/>
                  <a:moveTo>
                    <a:pt x="18924" y="22418"/>
                  </a:moveTo>
                  <a:cubicBezTo>
                    <a:pt x="19063" y="22487"/>
                    <a:pt x="19132" y="22625"/>
                    <a:pt x="19202" y="22903"/>
                  </a:cubicBezTo>
                  <a:cubicBezTo>
                    <a:pt x="19271" y="23180"/>
                    <a:pt x="19271" y="23457"/>
                    <a:pt x="19202" y="23735"/>
                  </a:cubicBezTo>
                  <a:cubicBezTo>
                    <a:pt x="19202" y="24081"/>
                    <a:pt x="19063" y="24358"/>
                    <a:pt x="19063" y="24705"/>
                  </a:cubicBezTo>
                  <a:lnTo>
                    <a:pt x="19063" y="24774"/>
                  </a:lnTo>
                  <a:cubicBezTo>
                    <a:pt x="18786" y="25468"/>
                    <a:pt x="18439" y="26161"/>
                    <a:pt x="18300" y="26785"/>
                  </a:cubicBezTo>
                  <a:cubicBezTo>
                    <a:pt x="18231" y="26785"/>
                    <a:pt x="18231" y="26854"/>
                    <a:pt x="18300" y="26854"/>
                  </a:cubicBezTo>
                  <a:cubicBezTo>
                    <a:pt x="18162" y="27131"/>
                    <a:pt x="18092" y="27201"/>
                    <a:pt x="18023" y="27201"/>
                  </a:cubicBezTo>
                  <a:lnTo>
                    <a:pt x="18092" y="26091"/>
                  </a:lnTo>
                  <a:cubicBezTo>
                    <a:pt x="18647" y="24913"/>
                    <a:pt x="18924" y="23665"/>
                    <a:pt x="18924" y="22418"/>
                  </a:cubicBezTo>
                  <a:close/>
                  <a:moveTo>
                    <a:pt x="13032" y="26923"/>
                  </a:moveTo>
                  <a:cubicBezTo>
                    <a:pt x="13102" y="26993"/>
                    <a:pt x="13102" y="26993"/>
                    <a:pt x="13171" y="27062"/>
                  </a:cubicBezTo>
                  <a:cubicBezTo>
                    <a:pt x="13171" y="27131"/>
                    <a:pt x="13171" y="27201"/>
                    <a:pt x="13240" y="27201"/>
                  </a:cubicBezTo>
                  <a:cubicBezTo>
                    <a:pt x="13171" y="27201"/>
                    <a:pt x="13171" y="27270"/>
                    <a:pt x="13171" y="27270"/>
                  </a:cubicBezTo>
                  <a:cubicBezTo>
                    <a:pt x="13102" y="27339"/>
                    <a:pt x="13032" y="27339"/>
                    <a:pt x="12963" y="27339"/>
                  </a:cubicBezTo>
                  <a:cubicBezTo>
                    <a:pt x="12894" y="27270"/>
                    <a:pt x="12894" y="27131"/>
                    <a:pt x="12824" y="27062"/>
                  </a:cubicBezTo>
                  <a:lnTo>
                    <a:pt x="12894" y="27062"/>
                  </a:lnTo>
                  <a:cubicBezTo>
                    <a:pt x="12963" y="26993"/>
                    <a:pt x="12963" y="26993"/>
                    <a:pt x="13032" y="26923"/>
                  </a:cubicBezTo>
                  <a:close/>
                  <a:moveTo>
                    <a:pt x="5061" y="27270"/>
                  </a:moveTo>
                  <a:cubicBezTo>
                    <a:pt x="4991" y="27270"/>
                    <a:pt x="4991" y="27408"/>
                    <a:pt x="5061" y="27478"/>
                  </a:cubicBezTo>
                  <a:lnTo>
                    <a:pt x="5338" y="27686"/>
                  </a:lnTo>
                  <a:cubicBezTo>
                    <a:pt x="4853" y="27686"/>
                    <a:pt x="4367" y="27686"/>
                    <a:pt x="3882" y="27755"/>
                  </a:cubicBezTo>
                  <a:cubicBezTo>
                    <a:pt x="3120" y="27270"/>
                    <a:pt x="4783" y="27270"/>
                    <a:pt x="4922" y="27270"/>
                  </a:cubicBezTo>
                  <a:close/>
                  <a:moveTo>
                    <a:pt x="4298" y="27963"/>
                  </a:moveTo>
                  <a:cubicBezTo>
                    <a:pt x="4714" y="27963"/>
                    <a:pt x="5130" y="28032"/>
                    <a:pt x="5546" y="28102"/>
                  </a:cubicBezTo>
                  <a:lnTo>
                    <a:pt x="5962" y="28171"/>
                  </a:lnTo>
                  <a:cubicBezTo>
                    <a:pt x="6747" y="28635"/>
                    <a:pt x="7533" y="29026"/>
                    <a:pt x="8337" y="29343"/>
                  </a:cubicBezTo>
                  <a:lnTo>
                    <a:pt x="8337" y="29343"/>
                  </a:lnTo>
                  <a:cubicBezTo>
                    <a:pt x="7609" y="29095"/>
                    <a:pt x="6855" y="28857"/>
                    <a:pt x="6100" y="28656"/>
                  </a:cubicBezTo>
                  <a:cubicBezTo>
                    <a:pt x="5477" y="28518"/>
                    <a:pt x="4853" y="28240"/>
                    <a:pt x="4298" y="27963"/>
                  </a:cubicBezTo>
                  <a:close/>
                  <a:moveTo>
                    <a:pt x="4298" y="28310"/>
                  </a:moveTo>
                  <a:cubicBezTo>
                    <a:pt x="4853" y="28587"/>
                    <a:pt x="5407" y="28795"/>
                    <a:pt x="6031" y="28933"/>
                  </a:cubicBezTo>
                  <a:cubicBezTo>
                    <a:pt x="6863" y="29141"/>
                    <a:pt x="7695" y="29419"/>
                    <a:pt x="8457" y="29696"/>
                  </a:cubicBezTo>
                  <a:lnTo>
                    <a:pt x="8388" y="29696"/>
                  </a:lnTo>
                  <a:cubicBezTo>
                    <a:pt x="7348" y="29488"/>
                    <a:pt x="6378" y="29211"/>
                    <a:pt x="5338" y="28933"/>
                  </a:cubicBezTo>
                  <a:cubicBezTo>
                    <a:pt x="5269" y="28933"/>
                    <a:pt x="4645" y="28587"/>
                    <a:pt x="4298" y="28310"/>
                  </a:cubicBezTo>
                  <a:close/>
                  <a:moveTo>
                    <a:pt x="5615" y="27478"/>
                  </a:moveTo>
                  <a:cubicBezTo>
                    <a:pt x="6170" y="27686"/>
                    <a:pt x="6794" y="27824"/>
                    <a:pt x="7417" y="27894"/>
                  </a:cubicBezTo>
                  <a:lnTo>
                    <a:pt x="7556" y="27963"/>
                  </a:lnTo>
                  <a:cubicBezTo>
                    <a:pt x="8804" y="28448"/>
                    <a:pt x="9913" y="29072"/>
                    <a:pt x="11022" y="29765"/>
                  </a:cubicBezTo>
                  <a:lnTo>
                    <a:pt x="10606" y="29627"/>
                  </a:lnTo>
                  <a:cubicBezTo>
                    <a:pt x="9220" y="28795"/>
                    <a:pt x="7695" y="28171"/>
                    <a:pt x="6100" y="27824"/>
                  </a:cubicBezTo>
                  <a:cubicBezTo>
                    <a:pt x="5962" y="27686"/>
                    <a:pt x="5754" y="27616"/>
                    <a:pt x="5615" y="27478"/>
                  </a:cubicBezTo>
                  <a:close/>
                  <a:moveTo>
                    <a:pt x="9663" y="29793"/>
                  </a:moveTo>
                  <a:lnTo>
                    <a:pt x="9663" y="29793"/>
                  </a:lnTo>
                  <a:cubicBezTo>
                    <a:pt x="9996" y="29888"/>
                    <a:pt x="10333" y="29971"/>
                    <a:pt x="10675" y="30043"/>
                  </a:cubicBezTo>
                  <a:lnTo>
                    <a:pt x="10953" y="30181"/>
                  </a:lnTo>
                  <a:lnTo>
                    <a:pt x="10606" y="30112"/>
                  </a:lnTo>
                  <a:cubicBezTo>
                    <a:pt x="10292" y="30022"/>
                    <a:pt x="9978" y="29903"/>
                    <a:pt x="9663" y="29793"/>
                  </a:cubicBezTo>
                  <a:close/>
                  <a:moveTo>
                    <a:pt x="15528" y="29904"/>
                  </a:moveTo>
                  <a:cubicBezTo>
                    <a:pt x="15805" y="29904"/>
                    <a:pt x="15805" y="30181"/>
                    <a:pt x="15736" y="30389"/>
                  </a:cubicBezTo>
                  <a:cubicBezTo>
                    <a:pt x="15736" y="30320"/>
                    <a:pt x="15666" y="30320"/>
                    <a:pt x="15666" y="30251"/>
                  </a:cubicBezTo>
                  <a:cubicBezTo>
                    <a:pt x="15666" y="30181"/>
                    <a:pt x="15666" y="30112"/>
                    <a:pt x="15597" y="30112"/>
                  </a:cubicBezTo>
                  <a:cubicBezTo>
                    <a:pt x="15597" y="30077"/>
                    <a:pt x="15597" y="30060"/>
                    <a:pt x="15588" y="30060"/>
                  </a:cubicBezTo>
                  <a:cubicBezTo>
                    <a:pt x="15580" y="30060"/>
                    <a:pt x="15562" y="30077"/>
                    <a:pt x="15528" y="30112"/>
                  </a:cubicBezTo>
                  <a:cubicBezTo>
                    <a:pt x="15528" y="30043"/>
                    <a:pt x="15458" y="29973"/>
                    <a:pt x="15458" y="29904"/>
                  </a:cubicBezTo>
                  <a:close/>
                  <a:moveTo>
                    <a:pt x="22460" y="26854"/>
                  </a:moveTo>
                  <a:cubicBezTo>
                    <a:pt x="22529" y="27062"/>
                    <a:pt x="22529" y="27339"/>
                    <a:pt x="22529" y="27547"/>
                  </a:cubicBezTo>
                  <a:lnTo>
                    <a:pt x="22598" y="27478"/>
                  </a:lnTo>
                  <a:lnTo>
                    <a:pt x="22598" y="27478"/>
                  </a:lnTo>
                  <a:cubicBezTo>
                    <a:pt x="22667" y="29349"/>
                    <a:pt x="22252" y="31290"/>
                    <a:pt x="21420" y="32954"/>
                  </a:cubicBezTo>
                  <a:cubicBezTo>
                    <a:pt x="21236" y="33353"/>
                    <a:pt x="21092" y="33507"/>
                    <a:pt x="20984" y="33507"/>
                  </a:cubicBezTo>
                  <a:cubicBezTo>
                    <a:pt x="20847" y="33507"/>
                    <a:pt x="20765" y="33263"/>
                    <a:pt x="20727" y="32954"/>
                  </a:cubicBezTo>
                  <a:cubicBezTo>
                    <a:pt x="20796" y="32677"/>
                    <a:pt x="20865" y="32330"/>
                    <a:pt x="20935" y="31983"/>
                  </a:cubicBezTo>
                  <a:cubicBezTo>
                    <a:pt x="21004" y="31983"/>
                    <a:pt x="21004" y="31914"/>
                    <a:pt x="21073" y="31914"/>
                  </a:cubicBezTo>
                  <a:cubicBezTo>
                    <a:pt x="21073" y="31706"/>
                    <a:pt x="21073" y="31498"/>
                    <a:pt x="21073" y="31360"/>
                  </a:cubicBezTo>
                  <a:cubicBezTo>
                    <a:pt x="21073" y="31290"/>
                    <a:pt x="21073" y="31221"/>
                    <a:pt x="21004" y="31221"/>
                  </a:cubicBezTo>
                  <a:lnTo>
                    <a:pt x="21004" y="30874"/>
                  </a:lnTo>
                  <a:cubicBezTo>
                    <a:pt x="21073" y="30181"/>
                    <a:pt x="21212" y="29557"/>
                    <a:pt x="21489" y="28864"/>
                  </a:cubicBezTo>
                  <a:lnTo>
                    <a:pt x="21489" y="28864"/>
                  </a:lnTo>
                  <a:cubicBezTo>
                    <a:pt x="21489" y="29141"/>
                    <a:pt x="21489" y="29419"/>
                    <a:pt x="21420" y="29627"/>
                  </a:cubicBezTo>
                  <a:cubicBezTo>
                    <a:pt x="21350" y="30666"/>
                    <a:pt x="21212" y="31706"/>
                    <a:pt x="21142" y="32746"/>
                  </a:cubicBezTo>
                  <a:cubicBezTo>
                    <a:pt x="21142" y="32815"/>
                    <a:pt x="21194" y="32850"/>
                    <a:pt x="21246" y="32850"/>
                  </a:cubicBezTo>
                  <a:cubicBezTo>
                    <a:pt x="21298" y="32850"/>
                    <a:pt x="21350" y="32815"/>
                    <a:pt x="21350" y="32746"/>
                  </a:cubicBezTo>
                  <a:cubicBezTo>
                    <a:pt x="21697" y="31221"/>
                    <a:pt x="21836" y="29627"/>
                    <a:pt x="21836" y="28032"/>
                  </a:cubicBezTo>
                  <a:lnTo>
                    <a:pt x="21974" y="27616"/>
                  </a:lnTo>
                  <a:cubicBezTo>
                    <a:pt x="22113" y="27339"/>
                    <a:pt x="22252" y="27131"/>
                    <a:pt x="22460" y="26854"/>
                  </a:cubicBezTo>
                  <a:close/>
                  <a:moveTo>
                    <a:pt x="8871" y="33347"/>
                  </a:moveTo>
                  <a:cubicBezTo>
                    <a:pt x="9543" y="33347"/>
                    <a:pt x="10329" y="33532"/>
                    <a:pt x="11022" y="33716"/>
                  </a:cubicBezTo>
                  <a:cubicBezTo>
                    <a:pt x="10745" y="33716"/>
                    <a:pt x="10467" y="33647"/>
                    <a:pt x="10121" y="33647"/>
                  </a:cubicBezTo>
                  <a:cubicBezTo>
                    <a:pt x="9289" y="33647"/>
                    <a:pt x="8457" y="33647"/>
                    <a:pt x="7625" y="33716"/>
                  </a:cubicBezTo>
                  <a:cubicBezTo>
                    <a:pt x="7695" y="33647"/>
                    <a:pt x="7764" y="33578"/>
                    <a:pt x="7903" y="33578"/>
                  </a:cubicBezTo>
                  <a:lnTo>
                    <a:pt x="7972" y="33509"/>
                  </a:lnTo>
                  <a:cubicBezTo>
                    <a:pt x="8226" y="33393"/>
                    <a:pt x="8534" y="33347"/>
                    <a:pt x="8871" y="33347"/>
                  </a:cubicBezTo>
                  <a:close/>
                  <a:moveTo>
                    <a:pt x="10081" y="34078"/>
                  </a:moveTo>
                  <a:cubicBezTo>
                    <a:pt x="11062" y="34078"/>
                    <a:pt x="12050" y="34207"/>
                    <a:pt x="12963" y="34410"/>
                  </a:cubicBezTo>
                  <a:lnTo>
                    <a:pt x="13310" y="34479"/>
                  </a:lnTo>
                  <a:cubicBezTo>
                    <a:pt x="12616" y="34548"/>
                    <a:pt x="11992" y="34618"/>
                    <a:pt x="11299" y="34687"/>
                  </a:cubicBezTo>
                  <a:lnTo>
                    <a:pt x="11369" y="34618"/>
                  </a:lnTo>
                  <a:cubicBezTo>
                    <a:pt x="10467" y="34618"/>
                    <a:pt x="9497" y="34618"/>
                    <a:pt x="8596" y="34548"/>
                  </a:cubicBezTo>
                  <a:lnTo>
                    <a:pt x="8388" y="34548"/>
                  </a:lnTo>
                  <a:cubicBezTo>
                    <a:pt x="8249" y="34410"/>
                    <a:pt x="8111" y="34340"/>
                    <a:pt x="7903" y="34271"/>
                  </a:cubicBezTo>
                  <a:cubicBezTo>
                    <a:pt x="8319" y="34202"/>
                    <a:pt x="8665" y="34132"/>
                    <a:pt x="9012" y="34132"/>
                  </a:cubicBezTo>
                  <a:cubicBezTo>
                    <a:pt x="9365" y="34095"/>
                    <a:pt x="9723" y="34078"/>
                    <a:pt x="10081" y="34078"/>
                  </a:cubicBezTo>
                  <a:close/>
                  <a:moveTo>
                    <a:pt x="13310" y="34756"/>
                  </a:moveTo>
                  <a:lnTo>
                    <a:pt x="13310" y="34756"/>
                  </a:lnTo>
                  <a:cubicBezTo>
                    <a:pt x="12686" y="35034"/>
                    <a:pt x="11992" y="35103"/>
                    <a:pt x="11299" y="35172"/>
                  </a:cubicBezTo>
                  <a:lnTo>
                    <a:pt x="11299" y="35103"/>
                  </a:lnTo>
                  <a:cubicBezTo>
                    <a:pt x="10745" y="35034"/>
                    <a:pt x="10190" y="34964"/>
                    <a:pt x="9566" y="34895"/>
                  </a:cubicBezTo>
                  <a:lnTo>
                    <a:pt x="10606" y="34895"/>
                  </a:lnTo>
                  <a:cubicBezTo>
                    <a:pt x="11507" y="34895"/>
                    <a:pt x="12408" y="34826"/>
                    <a:pt x="13310" y="34756"/>
                  </a:cubicBezTo>
                  <a:close/>
                  <a:moveTo>
                    <a:pt x="1252" y="0"/>
                  </a:moveTo>
                  <a:cubicBezTo>
                    <a:pt x="1189" y="0"/>
                    <a:pt x="1128" y="65"/>
                    <a:pt x="1179" y="166"/>
                  </a:cubicBezTo>
                  <a:cubicBezTo>
                    <a:pt x="1179" y="305"/>
                    <a:pt x="1179" y="513"/>
                    <a:pt x="1248" y="721"/>
                  </a:cubicBezTo>
                  <a:cubicBezTo>
                    <a:pt x="971" y="652"/>
                    <a:pt x="694" y="582"/>
                    <a:pt x="416" y="582"/>
                  </a:cubicBezTo>
                  <a:cubicBezTo>
                    <a:pt x="347" y="582"/>
                    <a:pt x="278" y="652"/>
                    <a:pt x="278" y="721"/>
                  </a:cubicBezTo>
                  <a:cubicBezTo>
                    <a:pt x="416" y="3909"/>
                    <a:pt x="4090" y="5989"/>
                    <a:pt x="6724" y="7306"/>
                  </a:cubicBezTo>
                  <a:cubicBezTo>
                    <a:pt x="7210" y="8138"/>
                    <a:pt x="7695" y="9039"/>
                    <a:pt x="8180" y="9871"/>
                  </a:cubicBezTo>
                  <a:cubicBezTo>
                    <a:pt x="7695" y="9386"/>
                    <a:pt x="7071" y="9039"/>
                    <a:pt x="6447" y="8692"/>
                  </a:cubicBezTo>
                  <a:cubicBezTo>
                    <a:pt x="6378" y="8692"/>
                    <a:pt x="6378" y="8623"/>
                    <a:pt x="6308" y="8554"/>
                  </a:cubicBezTo>
                  <a:cubicBezTo>
                    <a:pt x="6194" y="8402"/>
                    <a:pt x="6018" y="8291"/>
                    <a:pt x="5847" y="8291"/>
                  </a:cubicBezTo>
                  <a:cubicBezTo>
                    <a:pt x="5707" y="8291"/>
                    <a:pt x="5570" y="8366"/>
                    <a:pt x="5477" y="8554"/>
                  </a:cubicBezTo>
                  <a:cubicBezTo>
                    <a:pt x="5407" y="8623"/>
                    <a:pt x="5407" y="8692"/>
                    <a:pt x="5407" y="8831"/>
                  </a:cubicBezTo>
                  <a:cubicBezTo>
                    <a:pt x="5338" y="8831"/>
                    <a:pt x="5338" y="8900"/>
                    <a:pt x="5407" y="8900"/>
                  </a:cubicBezTo>
                  <a:cubicBezTo>
                    <a:pt x="5477" y="9178"/>
                    <a:pt x="5615" y="9386"/>
                    <a:pt x="5892" y="9455"/>
                  </a:cubicBezTo>
                  <a:cubicBezTo>
                    <a:pt x="5962" y="9455"/>
                    <a:pt x="5962" y="9386"/>
                    <a:pt x="5962" y="9316"/>
                  </a:cubicBezTo>
                  <a:lnTo>
                    <a:pt x="5823" y="9178"/>
                  </a:lnTo>
                  <a:cubicBezTo>
                    <a:pt x="5962" y="9178"/>
                    <a:pt x="6100" y="9247"/>
                    <a:pt x="6239" y="9247"/>
                  </a:cubicBezTo>
                  <a:cubicBezTo>
                    <a:pt x="6378" y="9247"/>
                    <a:pt x="6447" y="9108"/>
                    <a:pt x="6447" y="9039"/>
                  </a:cubicBezTo>
                  <a:cubicBezTo>
                    <a:pt x="7279" y="9386"/>
                    <a:pt x="7972" y="10010"/>
                    <a:pt x="8527" y="10633"/>
                  </a:cubicBezTo>
                  <a:cubicBezTo>
                    <a:pt x="9358" y="12297"/>
                    <a:pt x="10052" y="13891"/>
                    <a:pt x="10745" y="15555"/>
                  </a:cubicBezTo>
                  <a:cubicBezTo>
                    <a:pt x="8804" y="13614"/>
                    <a:pt x="7348" y="9871"/>
                    <a:pt x="4160" y="9802"/>
                  </a:cubicBezTo>
                  <a:cubicBezTo>
                    <a:pt x="4160" y="9767"/>
                    <a:pt x="4160" y="9750"/>
                    <a:pt x="4151" y="9750"/>
                  </a:cubicBezTo>
                  <a:cubicBezTo>
                    <a:pt x="4142" y="9750"/>
                    <a:pt x="4125" y="9767"/>
                    <a:pt x="4090" y="9802"/>
                  </a:cubicBezTo>
                  <a:cubicBezTo>
                    <a:pt x="3986" y="9767"/>
                    <a:pt x="3882" y="9750"/>
                    <a:pt x="3778" y="9750"/>
                  </a:cubicBezTo>
                  <a:cubicBezTo>
                    <a:pt x="3674" y="9750"/>
                    <a:pt x="3570" y="9767"/>
                    <a:pt x="3466" y="9802"/>
                  </a:cubicBezTo>
                  <a:cubicBezTo>
                    <a:pt x="3397" y="9802"/>
                    <a:pt x="3328" y="9871"/>
                    <a:pt x="3328" y="9940"/>
                  </a:cubicBezTo>
                  <a:cubicBezTo>
                    <a:pt x="3744" y="11465"/>
                    <a:pt x="4991" y="12366"/>
                    <a:pt x="6170" y="13198"/>
                  </a:cubicBezTo>
                  <a:cubicBezTo>
                    <a:pt x="7556" y="14099"/>
                    <a:pt x="10260" y="15000"/>
                    <a:pt x="10953" y="16525"/>
                  </a:cubicBezTo>
                  <a:cubicBezTo>
                    <a:pt x="10953" y="16560"/>
                    <a:pt x="10987" y="16577"/>
                    <a:pt x="11022" y="16577"/>
                  </a:cubicBezTo>
                  <a:cubicBezTo>
                    <a:pt x="11057" y="16577"/>
                    <a:pt x="11091" y="16560"/>
                    <a:pt x="11091" y="16525"/>
                  </a:cubicBezTo>
                  <a:cubicBezTo>
                    <a:pt x="11646" y="17912"/>
                    <a:pt x="12131" y="19368"/>
                    <a:pt x="12686" y="20754"/>
                  </a:cubicBezTo>
                  <a:cubicBezTo>
                    <a:pt x="12478" y="20477"/>
                    <a:pt x="12270" y="20199"/>
                    <a:pt x="12062" y="19922"/>
                  </a:cubicBezTo>
                  <a:cubicBezTo>
                    <a:pt x="11646" y="19229"/>
                    <a:pt x="11091" y="18674"/>
                    <a:pt x="10329" y="18328"/>
                  </a:cubicBezTo>
                  <a:cubicBezTo>
                    <a:pt x="10277" y="17962"/>
                    <a:pt x="9869" y="17675"/>
                    <a:pt x="9494" y="17675"/>
                  </a:cubicBezTo>
                  <a:cubicBezTo>
                    <a:pt x="9372" y="17675"/>
                    <a:pt x="9253" y="17705"/>
                    <a:pt x="9150" y="17773"/>
                  </a:cubicBezTo>
                  <a:cubicBezTo>
                    <a:pt x="9081" y="17843"/>
                    <a:pt x="9012" y="17912"/>
                    <a:pt x="9012" y="17981"/>
                  </a:cubicBezTo>
                  <a:cubicBezTo>
                    <a:pt x="8873" y="18466"/>
                    <a:pt x="9220" y="18882"/>
                    <a:pt x="9636" y="18952"/>
                  </a:cubicBezTo>
                  <a:cubicBezTo>
                    <a:pt x="9982" y="18952"/>
                    <a:pt x="10260" y="18813"/>
                    <a:pt x="10329" y="18536"/>
                  </a:cubicBezTo>
                  <a:cubicBezTo>
                    <a:pt x="11369" y="18952"/>
                    <a:pt x="12339" y="20269"/>
                    <a:pt x="12963" y="21447"/>
                  </a:cubicBezTo>
                  <a:cubicBezTo>
                    <a:pt x="13171" y="22140"/>
                    <a:pt x="13448" y="22833"/>
                    <a:pt x="13656" y="23457"/>
                  </a:cubicBezTo>
                  <a:cubicBezTo>
                    <a:pt x="15042" y="27270"/>
                    <a:pt x="16706" y="30944"/>
                    <a:pt x="18439" y="34618"/>
                  </a:cubicBezTo>
                  <a:cubicBezTo>
                    <a:pt x="18023" y="34202"/>
                    <a:pt x="17677" y="33855"/>
                    <a:pt x="17261" y="33509"/>
                  </a:cubicBezTo>
                  <a:cubicBezTo>
                    <a:pt x="17261" y="33509"/>
                    <a:pt x="17261" y="33439"/>
                    <a:pt x="17261" y="33439"/>
                  </a:cubicBezTo>
                  <a:cubicBezTo>
                    <a:pt x="17053" y="33301"/>
                    <a:pt x="16914" y="33162"/>
                    <a:pt x="16706" y="32954"/>
                  </a:cubicBezTo>
                  <a:cubicBezTo>
                    <a:pt x="16775" y="32954"/>
                    <a:pt x="16775" y="32885"/>
                    <a:pt x="16706" y="32815"/>
                  </a:cubicBezTo>
                  <a:cubicBezTo>
                    <a:pt x="16290" y="32399"/>
                    <a:pt x="16013" y="31845"/>
                    <a:pt x="15874" y="31290"/>
                  </a:cubicBezTo>
                  <a:cubicBezTo>
                    <a:pt x="15736" y="31013"/>
                    <a:pt x="15666" y="30736"/>
                    <a:pt x="15666" y="30528"/>
                  </a:cubicBezTo>
                  <a:lnTo>
                    <a:pt x="15736" y="30528"/>
                  </a:lnTo>
                  <a:cubicBezTo>
                    <a:pt x="15770" y="30562"/>
                    <a:pt x="15805" y="30580"/>
                    <a:pt x="15831" y="30580"/>
                  </a:cubicBezTo>
                  <a:cubicBezTo>
                    <a:pt x="15857" y="30580"/>
                    <a:pt x="15874" y="30562"/>
                    <a:pt x="15874" y="30528"/>
                  </a:cubicBezTo>
                  <a:cubicBezTo>
                    <a:pt x="16006" y="30133"/>
                    <a:pt x="16013" y="29552"/>
                    <a:pt x="15540" y="29552"/>
                  </a:cubicBezTo>
                  <a:cubicBezTo>
                    <a:pt x="15514" y="29552"/>
                    <a:pt x="15487" y="29554"/>
                    <a:pt x="15458" y="29557"/>
                  </a:cubicBezTo>
                  <a:cubicBezTo>
                    <a:pt x="15320" y="29557"/>
                    <a:pt x="15181" y="29696"/>
                    <a:pt x="15112" y="29835"/>
                  </a:cubicBezTo>
                  <a:cubicBezTo>
                    <a:pt x="15042" y="30112"/>
                    <a:pt x="15181" y="30320"/>
                    <a:pt x="15389" y="30458"/>
                  </a:cubicBezTo>
                  <a:cubicBezTo>
                    <a:pt x="15458" y="30736"/>
                    <a:pt x="15528" y="31082"/>
                    <a:pt x="15597" y="31221"/>
                  </a:cubicBezTo>
                  <a:cubicBezTo>
                    <a:pt x="15597" y="31360"/>
                    <a:pt x="15736" y="31776"/>
                    <a:pt x="15874" y="32122"/>
                  </a:cubicBezTo>
                  <a:cubicBezTo>
                    <a:pt x="14904" y="30736"/>
                    <a:pt x="14072" y="29211"/>
                    <a:pt x="13517" y="27616"/>
                  </a:cubicBezTo>
                  <a:lnTo>
                    <a:pt x="13587" y="27616"/>
                  </a:lnTo>
                  <a:cubicBezTo>
                    <a:pt x="13795" y="27201"/>
                    <a:pt x="13725" y="26646"/>
                    <a:pt x="13379" y="26369"/>
                  </a:cubicBezTo>
                  <a:cubicBezTo>
                    <a:pt x="13247" y="26237"/>
                    <a:pt x="13115" y="26189"/>
                    <a:pt x="12983" y="26189"/>
                  </a:cubicBezTo>
                  <a:cubicBezTo>
                    <a:pt x="12907" y="26189"/>
                    <a:pt x="12831" y="26205"/>
                    <a:pt x="12755" y="26230"/>
                  </a:cubicBezTo>
                  <a:cubicBezTo>
                    <a:pt x="12339" y="26299"/>
                    <a:pt x="12408" y="26785"/>
                    <a:pt x="12478" y="27062"/>
                  </a:cubicBezTo>
                  <a:cubicBezTo>
                    <a:pt x="12478" y="27408"/>
                    <a:pt x="12616" y="27616"/>
                    <a:pt x="12894" y="27616"/>
                  </a:cubicBezTo>
                  <a:cubicBezTo>
                    <a:pt x="12944" y="27718"/>
                    <a:pt x="13032" y="27782"/>
                    <a:pt x="13130" y="27782"/>
                  </a:cubicBezTo>
                  <a:cubicBezTo>
                    <a:pt x="13166" y="27782"/>
                    <a:pt x="13203" y="27774"/>
                    <a:pt x="13240" y="27755"/>
                  </a:cubicBezTo>
                  <a:cubicBezTo>
                    <a:pt x="13864" y="29557"/>
                    <a:pt x="14765" y="31152"/>
                    <a:pt x="15944" y="32607"/>
                  </a:cubicBezTo>
                  <a:cubicBezTo>
                    <a:pt x="15250" y="32122"/>
                    <a:pt x="14488" y="31637"/>
                    <a:pt x="13795" y="31152"/>
                  </a:cubicBezTo>
                  <a:cubicBezTo>
                    <a:pt x="13864" y="31152"/>
                    <a:pt x="13864" y="31082"/>
                    <a:pt x="13795" y="31082"/>
                  </a:cubicBezTo>
                  <a:lnTo>
                    <a:pt x="13448" y="30944"/>
                  </a:lnTo>
                  <a:lnTo>
                    <a:pt x="13032" y="30597"/>
                  </a:lnTo>
                  <a:cubicBezTo>
                    <a:pt x="12547" y="30251"/>
                    <a:pt x="12062" y="29835"/>
                    <a:pt x="11646" y="29419"/>
                  </a:cubicBezTo>
                  <a:cubicBezTo>
                    <a:pt x="11230" y="28656"/>
                    <a:pt x="10883" y="27894"/>
                    <a:pt x="10606" y="27131"/>
                  </a:cubicBezTo>
                  <a:cubicBezTo>
                    <a:pt x="10606" y="27131"/>
                    <a:pt x="10606" y="27062"/>
                    <a:pt x="10606" y="27062"/>
                  </a:cubicBezTo>
                  <a:cubicBezTo>
                    <a:pt x="10052" y="25468"/>
                    <a:pt x="9636" y="23873"/>
                    <a:pt x="8942" y="22418"/>
                  </a:cubicBezTo>
                  <a:lnTo>
                    <a:pt x="8873" y="22418"/>
                  </a:lnTo>
                  <a:cubicBezTo>
                    <a:pt x="8596" y="21724"/>
                    <a:pt x="8249" y="21100"/>
                    <a:pt x="7903" y="20477"/>
                  </a:cubicBezTo>
                  <a:cubicBezTo>
                    <a:pt x="7868" y="20442"/>
                    <a:pt x="7833" y="20425"/>
                    <a:pt x="7799" y="20425"/>
                  </a:cubicBezTo>
                  <a:cubicBezTo>
                    <a:pt x="7764" y="20425"/>
                    <a:pt x="7729" y="20442"/>
                    <a:pt x="7695" y="20477"/>
                  </a:cubicBezTo>
                  <a:cubicBezTo>
                    <a:pt x="7556" y="20338"/>
                    <a:pt x="7417" y="20199"/>
                    <a:pt x="7279" y="20061"/>
                  </a:cubicBezTo>
                  <a:cubicBezTo>
                    <a:pt x="7250" y="20032"/>
                    <a:pt x="7210" y="20015"/>
                    <a:pt x="7172" y="20015"/>
                  </a:cubicBezTo>
                  <a:cubicBezTo>
                    <a:pt x="7118" y="20015"/>
                    <a:pt x="7071" y="20049"/>
                    <a:pt x="7071" y="20130"/>
                  </a:cubicBezTo>
                  <a:cubicBezTo>
                    <a:pt x="5892" y="22348"/>
                    <a:pt x="8804" y="25676"/>
                    <a:pt x="10329" y="27131"/>
                  </a:cubicBezTo>
                  <a:cubicBezTo>
                    <a:pt x="10537" y="27686"/>
                    <a:pt x="10814" y="28310"/>
                    <a:pt x="11091" y="28864"/>
                  </a:cubicBezTo>
                  <a:cubicBezTo>
                    <a:pt x="9705" y="27339"/>
                    <a:pt x="8457" y="25676"/>
                    <a:pt x="6932" y="24289"/>
                  </a:cubicBezTo>
                  <a:cubicBezTo>
                    <a:pt x="6170" y="22002"/>
                    <a:pt x="4506" y="18744"/>
                    <a:pt x="2080" y="17981"/>
                  </a:cubicBezTo>
                  <a:cubicBezTo>
                    <a:pt x="2043" y="17963"/>
                    <a:pt x="2011" y="17954"/>
                    <a:pt x="1983" y="17954"/>
                  </a:cubicBezTo>
                  <a:cubicBezTo>
                    <a:pt x="1909" y="17954"/>
                    <a:pt x="1872" y="18018"/>
                    <a:pt x="1872" y="18120"/>
                  </a:cubicBezTo>
                  <a:cubicBezTo>
                    <a:pt x="1941" y="18328"/>
                    <a:pt x="2011" y="18536"/>
                    <a:pt x="2080" y="18744"/>
                  </a:cubicBezTo>
                  <a:cubicBezTo>
                    <a:pt x="1941" y="18674"/>
                    <a:pt x="1803" y="18536"/>
                    <a:pt x="1664" y="18466"/>
                  </a:cubicBezTo>
                  <a:cubicBezTo>
                    <a:pt x="1525" y="18466"/>
                    <a:pt x="1387" y="18536"/>
                    <a:pt x="1456" y="18674"/>
                  </a:cubicBezTo>
                  <a:cubicBezTo>
                    <a:pt x="1733" y="20615"/>
                    <a:pt x="3744" y="23457"/>
                    <a:pt x="5962" y="24012"/>
                  </a:cubicBezTo>
                  <a:lnTo>
                    <a:pt x="6447" y="24497"/>
                  </a:lnTo>
                  <a:cubicBezTo>
                    <a:pt x="6476" y="24526"/>
                    <a:pt x="6528" y="24543"/>
                    <a:pt x="6580" y="24543"/>
                  </a:cubicBezTo>
                  <a:cubicBezTo>
                    <a:pt x="6653" y="24543"/>
                    <a:pt x="6724" y="24509"/>
                    <a:pt x="6724" y="24428"/>
                  </a:cubicBezTo>
                  <a:lnTo>
                    <a:pt x="6863" y="24428"/>
                  </a:lnTo>
                  <a:cubicBezTo>
                    <a:pt x="8527" y="26022"/>
                    <a:pt x="9913" y="27755"/>
                    <a:pt x="11507" y="29419"/>
                  </a:cubicBezTo>
                  <a:lnTo>
                    <a:pt x="11854" y="29765"/>
                  </a:lnTo>
                  <a:lnTo>
                    <a:pt x="12062" y="29973"/>
                  </a:lnTo>
                  <a:lnTo>
                    <a:pt x="11854" y="29835"/>
                  </a:lnTo>
                  <a:cubicBezTo>
                    <a:pt x="10606" y="28726"/>
                    <a:pt x="9428" y="27547"/>
                    <a:pt x="8319" y="26230"/>
                  </a:cubicBezTo>
                  <a:cubicBezTo>
                    <a:pt x="8298" y="26210"/>
                    <a:pt x="8278" y="26201"/>
                    <a:pt x="8259" y="26201"/>
                  </a:cubicBezTo>
                  <a:cubicBezTo>
                    <a:pt x="8215" y="26201"/>
                    <a:pt x="8180" y="26250"/>
                    <a:pt x="8180" y="26299"/>
                  </a:cubicBezTo>
                  <a:cubicBezTo>
                    <a:pt x="8942" y="27339"/>
                    <a:pt x="9774" y="28310"/>
                    <a:pt x="10675" y="29141"/>
                  </a:cubicBezTo>
                  <a:lnTo>
                    <a:pt x="10537" y="29072"/>
                  </a:lnTo>
                  <a:lnTo>
                    <a:pt x="10329" y="28933"/>
                  </a:lnTo>
                  <a:cubicBezTo>
                    <a:pt x="8630" y="27925"/>
                    <a:pt x="6728" y="26875"/>
                    <a:pt x="4965" y="26875"/>
                  </a:cubicBezTo>
                  <a:cubicBezTo>
                    <a:pt x="4426" y="26875"/>
                    <a:pt x="3900" y="26973"/>
                    <a:pt x="3397" y="27201"/>
                  </a:cubicBezTo>
                  <a:cubicBezTo>
                    <a:pt x="3258" y="27270"/>
                    <a:pt x="3258" y="27339"/>
                    <a:pt x="3328" y="27408"/>
                  </a:cubicBezTo>
                  <a:cubicBezTo>
                    <a:pt x="3397" y="27547"/>
                    <a:pt x="3466" y="27686"/>
                    <a:pt x="3605" y="27824"/>
                  </a:cubicBezTo>
                  <a:lnTo>
                    <a:pt x="3536" y="27824"/>
                  </a:lnTo>
                  <a:cubicBezTo>
                    <a:pt x="3466" y="27824"/>
                    <a:pt x="3466" y="27963"/>
                    <a:pt x="3536" y="27963"/>
                  </a:cubicBezTo>
                  <a:cubicBezTo>
                    <a:pt x="5477" y="29765"/>
                    <a:pt x="8457" y="29904"/>
                    <a:pt x="11161" y="30389"/>
                  </a:cubicBezTo>
                  <a:lnTo>
                    <a:pt x="12062" y="30597"/>
                  </a:lnTo>
                  <a:lnTo>
                    <a:pt x="12131" y="30597"/>
                  </a:lnTo>
                  <a:lnTo>
                    <a:pt x="12478" y="30666"/>
                  </a:lnTo>
                  <a:lnTo>
                    <a:pt x="13102" y="31152"/>
                  </a:lnTo>
                  <a:cubicBezTo>
                    <a:pt x="13102" y="31172"/>
                    <a:pt x="13113" y="31180"/>
                    <a:pt x="13129" y="31180"/>
                  </a:cubicBezTo>
                  <a:cubicBezTo>
                    <a:pt x="13165" y="31180"/>
                    <a:pt x="13220" y="31131"/>
                    <a:pt x="13171" y="31082"/>
                  </a:cubicBezTo>
                  <a:lnTo>
                    <a:pt x="12894" y="30805"/>
                  </a:lnTo>
                  <a:lnTo>
                    <a:pt x="12894" y="30805"/>
                  </a:lnTo>
                  <a:lnTo>
                    <a:pt x="13171" y="30874"/>
                  </a:lnTo>
                  <a:cubicBezTo>
                    <a:pt x="13587" y="31221"/>
                    <a:pt x="14072" y="31568"/>
                    <a:pt x="14488" y="31845"/>
                  </a:cubicBezTo>
                  <a:cubicBezTo>
                    <a:pt x="14218" y="31796"/>
                    <a:pt x="13948" y="31773"/>
                    <a:pt x="13681" y="31773"/>
                  </a:cubicBezTo>
                  <a:cubicBezTo>
                    <a:pt x="13194" y="31773"/>
                    <a:pt x="12717" y="31849"/>
                    <a:pt x="12270" y="31983"/>
                  </a:cubicBezTo>
                  <a:cubicBezTo>
                    <a:pt x="12200" y="31914"/>
                    <a:pt x="12200" y="31914"/>
                    <a:pt x="12131" y="31845"/>
                  </a:cubicBezTo>
                  <a:cubicBezTo>
                    <a:pt x="12027" y="31776"/>
                    <a:pt x="11906" y="31741"/>
                    <a:pt x="11785" y="31741"/>
                  </a:cubicBezTo>
                  <a:cubicBezTo>
                    <a:pt x="11663" y="31741"/>
                    <a:pt x="11542" y="31776"/>
                    <a:pt x="11438" y="31845"/>
                  </a:cubicBezTo>
                  <a:cubicBezTo>
                    <a:pt x="11161" y="32122"/>
                    <a:pt x="11299" y="32538"/>
                    <a:pt x="11646" y="32677"/>
                  </a:cubicBezTo>
                  <a:cubicBezTo>
                    <a:pt x="11646" y="32697"/>
                    <a:pt x="11652" y="32705"/>
                    <a:pt x="11660" y="32705"/>
                  </a:cubicBezTo>
                  <a:cubicBezTo>
                    <a:pt x="11681" y="32705"/>
                    <a:pt x="11715" y="32656"/>
                    <a:pt x="11715" y="32607"/>
                  </a:cubicBezTo>
                  <a:cubicBezTo>
                    <a:pt x="11646" y="32469"/>
                    <a:pt x="11507" y="32261"/>
                    <a:pt x="11577" y="32053"/>
                  </a:cubicBezTo>
                  <a:cubicBezTo>
                    <a:pt x="11626" y="32004"/>
                    <a:pt x="11744" y="31955"/>
                    <a:pt x="11858" y="31955"/>
                  </a:cubicBezTo>
                  <a:cubicBezTo>
                    <a:pt x="11905" y="31955"/>
                    <a:pt x="11952" y="31963"/>
                    <a:pt x="11992" y="31983"/>
                  </a:cubicBezTo>
                  <a:lnTo>
                    <a:pt x="11715" y="32122"/>
                  </a:lnTo>
                  <a:cubicBezTo>
                    <a:pt x="11656" y="32182"/>
                    <a:pt x="11699" y="32344"/>
                    <a:pt x="11800" y="32344"/>
                  </a:cubicBezTo>
                  <a:cubicBezTo>
                    <a:pt x="11816" y="32344"/>
                    <a:pt x="11834" y="32340"/>
                    <a:pt x="11854" y="32330"/>
                  </a:cubicBezTo>
                  <a:lnTo>
                    <a:pt x="12062" y="32261"/>
                  </a:lnTo>
                  <a:lnTo>
                    <a:pt x="12062" y="32261"/>
                  </a:lnTo>
                  <a:cubicBezTo>
                    <a:pt x="12062" y="32399"/>
                    <a:pt x="11992" y="32607"/>
                    <a:pt x="11923" y="32746"/>
                  </a:cubicBezTo>
                  <a:cubicBezTo>
                    <a:pt x="11870" y="32786"/>
                    <a:pt x="11812" y="32803"/>
                    <a:pt x="11753" y="32803"/>
                  </a:cubicBezTo>
                  <a:cubicBezTo>
                    <a:pt x="11500" y="32803"/>
                    <a:pt x="11217" y="32498"/>
                    <a:pt x="11161" y="32330"/>
                  </a:cubicBezTo>
                  <a:cubicBezTo>
                    <a:pt x="11120" y="32289"/>
                    <a:pt x="11085" y="32273"/>
                    <a:pt x="11058" y="32273"/>
                  </a:cubicBezTo>
                  <a:cubicBezTo>
                    <a:pt x="10993" y="32273"/>
                    <a:pt x="10973" y="32371"/>
                    <a:pt x="11022" y="32469"/>
                  </a:cubicBezTo>
                  <a:cubicBezTo>
                    <a:pt x="11132" y="32688"/>
                    <a:pt x="11458" y="33037"/>
                    <a:pt x="11760" y="33037"/>
                  </a:cubicBezTo>
                  <a:cubicBezTo>
                    <a:pt x="11841" y="33037"/>
                    <a:pt x="11920" y="33012"/>
                    <a:pt x="11992" y="32954"/>
                  </a:cubicBezTo>
                  <a:cubicBezTo>
                    <a:pt x="12270" y="32746"/>
                    <a:pt x="12339" y="32469"/>
                    <a:pt x="12270" y="32122"/>
                  </a:cubicBezTo>
                  <a:cubicBezTo>
                    <a:pt x="12658" y="32011"/>
                    <a:pt x="13046" y="31956"/>
                    <a:pt x="13430" y="31956"/>
                  </a:cubicBezTo>
                  <a:cubicBezTo>
                    <a:pt x="14005" y="31956"/>
                    <a:pt x="14571" y="32081"/>
                    <a:pt x="15112" y="32330"/>
                  </a:cubicBezTo>
                  <a:cubicBezTo>
                    <a:pt x="15736" y="32815"/>
                    <a:pt x="16360" y="33231"/>
                    <a:pt x="16914" y="33647"/>
                  </a:cubicBezTo>
                  <a:cubicBezTo>
                    <a:pt x="16013" y="33855"/>
                    <a:pt x="15112" y="34063"/>
                    <a:pt x="14141" y="34202"/>
                  </a:cubicBezTo>
                  <a:lnTo>
                    <a:pt x="13587" y="34063"/>
                  </a:lnTo>
                  <a:cubicBezTo>
                    <a:pt x="12270" y="33647"/>
                    <a:pt x="10953" y="33301"/>
                    <a:pt x="9636" y="33093"/>
                  </a:cubicBezTo>
                  <a:cubicBezTo>
                    <a:pt x="9511" y="33065"/>
                    <a:pt x="9350" y="33051"/>
                    <a:pt x="9171" y="33051"/>
                  </a:cubicBezTo>
                  <a:cubicBezTo>
                    <a:pt x="8454" y="33051"/>
                    <a:pt x="7445" y="33273"/>
                    <a:pt x="7279" y="33716"/>
                  </a:cubicBezTo>
                  <a:lnTo>
                    <a:pt x="7140" y="33786"/>
                  </a:lnTo>
                  <a:cubicBezTo>
                    <a:pt x="7071" y="33786"/>
                    <a:pt x="7002" y="33855"/>
                    <a:pt x="7071" y="33924"/>
                  </a:cubicBezTo>
                  <a:cubicBezTo>
                    <a:pt x="7279" y="34202"/>
                    <a:pt x="7487" y="34410"/>
                    <a:pt x="7833" y="34548"/>
                  </a:cubicBezTo>
                  <a:cubicBezTo>
                    <a:pt x="8733" y="35088"/>
                    <a:pt x="9671" y="35290"/>
                    <a:pt x="10620" y="35290"/>
                  </a:cubicBezTo>
                  <a:cubicBezTo>
                    <a:pt x="11866" y="35290"/>
                    <a:pt x="13130" y="34942"/>
                    <a:pt x="14349" y="34548"/>
                  </a:cubicBezTo>
                  <a:lnTo>
                    <a:pt x="14696" y="34687"/>
                  </a:lnTo>
                  <a:cubicBezTo>
                    <a:pt x="14835" y="34687"/>
                    <a:pt x="14904" y="34548"/>
                    <a:pt x="14835" y="34410"/>
                  </a:cubicBezTo>
                  <a:lnTo>
                    <a:pt x="15181" y="34271"/>
                  </a:lnTo>
                  <a:cubicBezTo>
                    <a:pt x="15805" y="34202"/>
                    <a:pt x="16429" y="33994"/>
                    <a:pt x="17053" y="33786"/>
                  </a:cubicBezTo>
                  <a:cubicBezTo>
                    <a:pt x="17746" y="34340"/>
                    <a:pt x="18439" y="34964"/>
                    <a:pt x="19063" y="35657"/>
                  </a:cubicBezTo>
                  <a:cubicBezTo>
                    <a:pt x="20241" y="38222"/>
                    <a:pt x="21420" y="40787"/>
                    <a:pt x="22529" y="43352"/>
                  </a:cubicBezTo>
                  <a:cubicBezTo>
                    <a:pt x="22555" y="43405"/>
                    <a:pt x="22602" y="43427"/>
                    <a:pt x="22646" y="43427"/>
                  </a:cubicBezTo>
                  <a:cubicBezTo>
                    <a:pt x="22717" y="43427"/>
                    <a:pt x="22780" y="43368"/>
                    <a:pt x="22737" y="43282"/>
                  </a:cubicBezTo>
                  <a:cubicBezTo>
                    <a:pt x="22044" y="41342"/>
                    <a:pt x="21281" y="39539"/>
                    <a:pt x="20449" y="37668"/>
                  </a:cubicBezTo>
                  <a:cubicBezTo>
                    <a:pt x="20103" y="36489"/>
                    <a:pt x="20103" y="35172"/>
                    <a:pt x="20449" y="33994"/>
                  </a:cubicBezTo>
                  <a:cubicBezTo>
                    <a:pt x="20449" y="34202"/>
                    <a:pt x="20519" y="34410"/>
                    <a:pt x="20588" y="34618"/>
                  </a:cubicBezTo>
                  <a:cubicBezTo>
                    <a:pt x="20629" y="34699"/>
                    <a:pt x="20693" y="34732"/>
                    <a:pt x="20753" y="34732"/>
                  </a:cubicBezTo>
                  <a:cubicBezTo>
                    <a:pt x="20796" y="34732"/>
                    <a:pt x="20837" y="34716"/>
                    <a:pt x="20865" y="34687"/>
                  </a:cubicBezTo>
                  <a:cubicBezTo>
                    <a:pt x="21558" y="33994"/>
                    <a:pt x="22044" y="33093"/>
                    <a:pt x="22252" y="32122"/>
                  </a:cubicBezTo>
                  <a:cubicBezTo>
                    <a:pt x="22598" y="31290"/>
                    <a:pt x="22806" y="30458"/>
                    <a:pt x="22945" y="29557"/>
                  </a:cubicBezTo>
                  <a:cubicBezTo>
                    <a:pt x="23222" y="28518"/>
                    <a:pt x="23361" y="27131"/>
                    <a:pt x="22737" y="26230"/>
                  </a:cubicBezTo>
                  <a:lnTo>
                    <a:pt x="22598" y="26230"/>
                  </a:lnTo>
                  <a:cubicBezTo>
                    <a:pt x="22564" y="26195"/>
                    <a:pt x="22512" y="26178"/>
                    <a:pt x="22460" y="26178"/>
                  </a:cubicBezTo>
                  <a:cubicBezTo>
                    <a:pt x="22408" y="26178"/>
                    <a:pt x="22356" y="26195"/>
                    <a:pt x="22321" y="26230"/>
                  </a:cubicBezTo>
                  <a:cubicBezTo>
                    <a:pt x="21974" y="26507"/>
                    <a:pt x="21697" y="26785"/>
                    <a:pt x="21489" y="27201"/>
                  </a:cubicBezTo>
                  <a:cubicBezTo>
                    <a:pt x="21466" y="27177"/>
                    <a:pt x="21443" y="27170"/>
                    <a:pt x="21422" y="27170"/>
                  </a:cubicBezTo>
                  <a:cubicBezTo>
                    <a:pt x="21381" y="27170"/>
                    <a:pt x="21350" y="27201"/>
                    <a:pt x="21350" y="27201"/>
                  </a:cubicBezTo>
                  <a:cubicBezTo>
                    <a:pt x="20172" y="28448"/>
                    <a:pt x="19756" y="31221"/>
                    <a:pt x="20241" y="33162"/>
                  </a:cubicBezTo>
                  <a:cubicBezTo>
                    <a:pt x="19895" y="34340"/>
                    <a:pt x="19756" y="35588"/>
                    <a:pt x="19895" y="36905"/>
                  </a:cubicBezTo>
                  <a:cubicBezTo>
                    <a:pt x="19410" y="35727"/>
                    <a:pt x="18855" y="34548"/>
                    <a:pt x="18370" y="33439"/>
                  </a:cubicBezTo>
                  <a:cubicBezTo>
                    <a:pt x="18439" y="33439"/>
                    <a:pt x="18508" y="33439"/>
                    <a:pt x="18508" y="33301"/>
                  </a:cubicBezTo>
                  <a:cubicBezTo>
                    <a:pt x="17746" y="31568"/>
                    <a:pt x="17538" y="29696"/>
                    <a:pt x="17885" y="27894"/>
                  </a:cubicBezTo>
                  <a:lnTo>
                    <a:pt x="18023" y="27894"/>
                  </a:lnTo>
                  <a:cubicBezTo>
                    <a:pt x="19202" y="26923"/>
                    <a:pt x="19479" y="24566"/>
                    <a:pt x="19756" y="23180"/>
                  </a:cubicBezTo>
                  <a:cubicBezTo>
                    <a:pt x="19895" y="22140"/>
                    <a:pt x="20380" y="19160"/>
                    <a:pt x="19063" y="18605"/>
                  </a:cubicBezTo>
                  <a:cubicBezTo>
                    <a:pt x="18954" y="18523"/>
                    <a:pt x="18833" y="18484"/>
                    <a:pt x="18715" y="18484"/>
                  </a:cubicBezTo>
                  <a:cubicBezTo>
                    <a:pt x="18534" y="18484"/>
                    <a:pt x="18357" y="18576"/>
                    <a:pt x="18231" y="18744"/>
                  </a:cubicBezTo>
                  <a:cubicBezTo>
                    <a:pt x="18174" y="18715"/>
                    <a:pt x="18116" y="18698"/>
                    <a:pt x="18069" y="18698"/>
                  </a:cubicBezTo>
                  <a:cubicBezTo>
                    <a:pt x="18001" y="18698"/>
                    <a:pt x="17954" y="18732"/>
                    <a:pt x="17954" y="18813"/>
                  </a:cubicBezTo>
                  <a:cubicBezTo>
                    <a:pt x="17469" y="19645"/>
                    <a:pt x="16706" y="23735"/>
                    <a:pt x="17330" y="25329"/>
                  </a:cubicBezTo>
                  <a:cubicBezTo>
                    <a:pt x="17191" y="26161"/>
                    <a:pt x="17330" y="26993"/>
                    <a:pt x="17677" y="27755"/>
                  </a:cubicBezTo>
                  <a:cubicBezTo>
                    <a:pt x="17469" y="29349"/>
                    <a:pt x="17538" y="31013"/>
                    <a:pt x="18023" y="32538"/>
                  </a:cubicBezTo>
                  <a:lnTo>
                    <a:pt x="16706" y="29627"/>
                  </a:lnTo>
                  <a:cubicBezTo>
                    <a:pt x="16706" y="29627"/>
                    <a:pt x="16706" y="29557"/>
                    <a:pt x="16706" y="29557"/>
                  </a:cubicBezTo>
                  <a:cubicBezTo>
                    <a:pt x="16221" y="28587"/>
                    <a:pt x="15944" y="27478"/>
                    <a:pt x="15944" y="26369"/>
                  </a:cubicBezTo>
                  <a:lnTo>
                    <a:pt x="15944" y="24982"/>
                  </a:lnTo>
                  <a:cubicBezTo>
                    <a:pt x="15944" y="24913"/>
                    <a:pt x="15944" y="24844"/>
                    <a:pt x="15944" y="24774"/>
                  </a:cubicBezTo>
                  <a:cubicBezTo>
                    <a:pt x="16013" y="24844"/>
                    <a:pt x="16082" y="24913"/>
                    <a:pt x="16152" y="24913"/>
                  </a:cubicBezTo>
                  <a:cubicBezTo>
                    <a:pt x="16172" y="24933"/>
                    <a:pt x="16198" y="24942"/>
                    <a:pt x="16225" y="24942"/>
                  </a:cubicBezTo>
                  <a:cubicBezTo>
                    <a:pt x="16290" y="24942"/>
                    <a:pt x="16360" y="24893"/>
                    <a:pt x="16360" y="24844"/>
                  </a:cubicBezTo>
                  <a:cubicBezTo>
                    <a:pt x="16567" y="24289"/>
                    <a:pt x="16429" y="23457"/>
                    <a:pt x="15736" y="23319"/>
                  </a:cubicBezTo>
                  <a:cubicBezTo>
                    <a:pt x="15666" y="23319"/>
                    <a:pt x="15597" y="23388"/>
                    <a:pt x="15597" y="23457"/>
                  </a:cubicBezTo>
                  <a:cubicBezTo>
                    <a:pt x="15389" y="23804"/>
                    <a:pt x="15458" y="24289"/>
                    <a:pt x="15736" y="24636"/>
                  </a:cubicBezTo>
                  <a:cubicBezTo>
                    <a:pt x="15666" y="25676"/>
                    <a:pt x="15736" y="26715"/>
                    <a:pt x="15874" y="27686"/>
                  </a:cubicBezTo>
                  <a:cubicBezTo>
                    <a:pt x="15528" y="26923"/>
                    <a:pt x="15181" y="26091"/>
                    <a:pt x="14904" y="25260"/>
                  </a:cubicBezTo>
                  <a:cubicBezTo>
                    <a:pt x="14627" y="23873"/>
                    <a:pt x="14488" y="22487"/>
                    <a:pt x="14419" y="21170"/>
                  </a:cubicBezTo>
                  <a:cubicBezTo>
                    <a:pt x="14488" y="21100"/>
                    <a:pt x="14557" y="21100"/>
                    <a:pt x="14557" y="21031"/>
                  </a:cubicBezTo>
                  <a:cubicBezTo>
                    <a:pt x="14765" y="19991"/>
                    <a:pt x="14835" y="18952"/>
                    <a:pt x="14973" y="17843"/>
                  </a:cubicBezTo>
                  <a:cubicBezTo>
                    <a:pt x="15042" y="17427"/>
                    <a:pt x="15112" y="17011"/>
                    <a:pt x="15181" y="16595"/>
                  </a:cubicBezTo>
                  <a:cubicBezTo>
                    <a:pt x="15458" y="14515"/>
                    <a:pt x="15597" y="12436"/>
                    <a:pt x="15597" y="10356"/>
                  </a:cubicBezTo>
                  <a:cubicBezTo>
                    <a:pt x="15597" y="10252"/>
                    <a:pt x="15528" y="10200"/>
                    <a:pt x="15458" y="10200"/>
                  </a:cubicBezTo>
                  <a:cubicBezTo>
                    <a:pt x="15389" y="10200"/>
                    <a:pt x="15320" y="10252"/>
                    <a:pt x="15320" y="10356"/>
                  </a:cubicBezTo>
                  <a:cubicBezTo>
                    <a:pt x="15320" y="10564"/>
                    <a:pt x="15320" y="10703"/>
                    <a:pt x="15250" y="10911"/>
                  </a:cubicBezTo>
                  <a:cubicBezTo>
                    <a:pt x="15181" y="10495"/>
                    <a:pt x="15042" y="10079"/>
                    <a:pt x="14835" y="9802"/>
                  </a:cubicBezTo>
                  <a:cubicBezTo>
                    <a:pt x="14718" y="9632"/>
                    <a:pt x="14604" y="9559"/>
                    <a:pt x="14495" y="9559"/>
                  </a:cubicBezTo>
                  <a:cubicBezTo>
                    <a:pt x="13894" y="9559"/>
                    <a:pt x="13438" y="11764"/>
                    <a:pt x="13379" y="11881"/>
                  </a:cubicBezTo>
                  <a:cubicBezTo>
                    <a:pt x="13102" y="14654"/>
                    <a:pt x="13310" y="17496"/>
                    <a:pt x="14072" y="20199"/>
                  </a:cubicBezTo>
                  <a:cubicBezTo>
                    <a:pt x="14072" y="21516"/>
                    <a:pt x="14211" y="22833"/>
                    <a:pt x="14419" y="24220"/>
                  </a:cubicBezTo>
                  <a:cubicBezTo>
                    <a:pt x="14349" y="24012"/>
                    <a:pt x="14280" y="23804"/>
                    <a:pt x="14211" y="23596"/>
                  </a:cubicBezTo>
                  <a:cubicBezTo>
                    <a:pt x="13379" y="21447"/>
                    <a:pt x="12616" y="19298"/>
                    <a:pt x="11785" y="17080"/>
                  </a:cubicBezTo>
                  <a:cubicBezTo>
                    <a:pt x="11715" y="15832"/>
                    <a:pt x="11646" y="14654"/>
                    <a:pt x="11577" y="13475"/>
                  </a:cubicBezTo>
                  <a:cubicBezTo>
                    <a:pt x="11577" y="13129"/>
                    <a:pt x="11646" y="12782"/>
                    <a:pt x="11646" y="12436"/>
                  </a:cubicBezTo>
                  <a:lnTo>
                    <a:pt x="11646" y="12644"/>
                  </a:lnTo>
                  <a:lnTo>
                    <a:pt x="11646" y="14377"/>
                  </a:lnTo>
                  <a:cubicBezTo>
                    <a:pt x="11646" y="14481"/>
                    <a:pt x="11733" y="14533"/>
                    <a:pt x="11819" y="14533"/>
                  </a:cubicBezTo>
                  <a:cubicBezTo>
                    <a:pt x="11906" y="14533"/>
                    <a:pt x="11992" y="14481"/>
                    <a:pt x="11992" y="14377"/>
                  </a:cubicBezTo>
                  <a:cubicBezTo>
                    <a:pt x="11992" y="14169"/>
                    <a:pt x="11992" y="13822"/>
                    <a:pt x="11992" y="13475"/>
                  </a:cubicBezTo>
                  <a:cubicBezTo>
                    <a:pt x="11992" y="12366"/>
                    <a:pt x="11923" y="11257"/>
                    <a:pt x="11854" y="10217"/>
                  </a:cubicBezTo>
                  <a:cubicBezTo>
                    <a:pt x="11785" y="9524"/>
                    <a:pt x="11715" y="8692"/>
                    <a:pt x="11507" y="7861"/>
                  </a:cubicBezTo>
                  <a:cubicBezTo>
                    <a:pt x="11577" y="6682"/>
                    <a:pt x="11438" y="5504"/>
                    <a:pt x="11091" y="4395"/>
                  </a:cubicBezTo>
                  <a:cubicBezTo>
                    <a:pt x="11065" y="4342"/>
                    <a:pt x="11018" y="4319"/>
                    <a:pt x="10971" y="4319"/>
                  </a:cubicBezTo>
                  <a:cubicBezTo>
                    <a:pt x="10893" y="4319"/>
                    <a:pt x="10814" y="4378"/>
                    <a:pt x="10814" y="4464"/>
                  </a:cubicBezTo>
                  <a:lnTo>
                    <a:pt x="10814" y="5573"/>
                  </a:lnTo>
                  <a:cubicBezTo>
                    <a:pt x="10467" y="4880"/>
                    <a:pt x="9982" y="4187"/>
                    <a:pt x="9358" y="3771"/>
                  </a:cubicBezTo>
                  <a:cubicBezTo>
                    <a:pt x="9301" y="3742"/>
                    <a:pt x="9255" y="3725"/>
                    <a:pt x="9217" y="3725"/>
                  </a:cubicBezTo>
                  <a:cubicBezTo>
                    <a:pt x="9162" y="3725"/>
                    <a:pt x="9122" y="3759"/>
                    <a:pt x="9081" y="3840"/>
                  </a:cubicBezTo>
                  <a:cubicBezTo>
                    <a:pt x="8596" y="5019"/>
                    <a:pt x="9012" y="6266"/>
                    <a:pt x="9358" y="7445"/>
                  </a:cubicBezTo>
                  <a:cubicBezTo>
                    <a:pt x="9913" y="9178"/>
                    <a:pt x="10121" y="11119"/>
                    <a:pt x="11022" y="12713"/>
                  </a:cubicBezTo>
                  <a:cubicBezTo>
                    <a:pt x="11022" y="13060"/>
                    <a:pt x="11091" y="13337"/>
                    <a:pt x="11161" y="13614"/>
                  </a:cubicBezTo>
                  <a:cubicBezTo>
                    <a:pt x="11161" y="13683"/>
                    <a:pt x="11230" y="13753"/>
                    <a:pt x="11299" y="13753"/>
                  </a:cubicBezTo>
                  <a:cubicBezTo>
                    <a:pt x="11369" y="14585"/>
                    <a:pt x="11438" y="15555"/>
                    <a:pt x="11507" y="16456"/>
                  </a:cubicBezTo>
                  <a:cubicBezTo>
                    <a:pt x="10953" y="15000"/>
                    <a:pt x="10329" y="13614"/>
                    <a:pt x="9705" y="12158"/>
                  </a:cubicBezTo>
                  <a:cubicBezTo>
                    <a:pt x="9705" y="12158"/>
                    <a:pt x="9844" y="12158"/>
                    <a:pt x="9774" y="12089"/>
                  </a:cubicBezTo>
                  <a:cubicBezTo>
                    <a:pt x="9566" y="11742"/>
                    <a:pt x="9358" y="11327"/>
                    <a:pt x="9081" y="11049"/>
                  </a:cubicBezTo>
                  <a:cubicBezTo>
                    <a:pt x="8527" y="9802"/>
                    <a:pt x="7903" y="8623"/>
                    <a:pt x="7140" y="7514"/>
                  </a:cubicBezTo>
                  <a:cubicBezTo>
                    <a:pt x="7279" y="7445"/>
                    <a:pt x="7279" y="7375"/>
                    <a:pt x="7140" y="7306"/>
                  </a:cubicBezTo>
                  <a:cubicBezTo>
                    <a:pt x="7071" y="7306"/>
                    <a:pt x="7002" y="7237"/>
                    <a:pt x="6932" y="7167"/>
                  </a:cubicBezTo>
                  <a:cubicBezTo>
                    <a:pt x="6863" y="7098"/>
                    <a:pt x="6863" y="7098"/>
                    <a:pt x="6794" y="7029"/>
                  </a:cubicBezTo>
                  <a:cubicBezTo>
                    <a:pt x="6863" y="6959"/>
                    <a:pt x="6863" y="6890"/>
                    <a:pt x="6794" y="6890"/>
                  </a:cubicBezTo>
                  <a:cubicBezTo>
                    <a:pt x="5892" y="4187"/>
                    <a:pt x="4090" y="1137"/>
                    <a:pt x="1317" y="28"/>
                  </a:cubicBezTo>
                  <a:cubicBezTo>
                    <a:pt x="1299" y="9"/>
                    <a:pt x="1275" y="0"/>
                    <a:pt x="1252" y="0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สี่เหลี่ยมผืนผ้า: มุมมน 16">
            <a:extLst>
              <a:ext uri="{FF2B5EF4-FFF2-40B4-BE49-F238E27FC236}">
                <a16:creationId xmlns:a16="http://schemas.microsoft.com/office/drawing/2014/main" id="{60FED5FB-4CAE-45C8-AC9A-961E90130077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01</a:t>
            </a:r>
            <a:endParaRPr lang="th-TH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DDB3C0D-4057-4733-96C7-418E6D12E6C9}"/>
              </a:ext>
            </a:extLst>
          </p:cNvPr>
          <p:cNvSpPr/>
          <p:nvPr/>
        </p:nvSpPr>
        <p:spPr>
          <a:xfrm>
            <a:off x="1131431" y="1618671"/>
            <a:ext cx="6926978" cy="267984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2031D47-1E0F-4D16-A6E6-952DB1176DA8}"/>
              </a:ext>
            </a:extLst>
          </p:cNvPr>
          <p:cNvSpPr txBox="1">
            <a:spLocks/>
          </p:cNvSpPr>
          <p:nvPr/>
        </p:nvSpPr>
        <p:spPr>
          <a:xfrm>
            <a:off x="1708530" y="464766"/>
            <a:ext cx="5659430" cy="77219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th-TH" altLang="ko-KR" sz="4400" b="1" spc="6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โปรแกรมที่ใช้ในการทำงาน</a:t>
            </a:r>
            <a:endParaRPr lang="en-US" altLang="ko-KR" sz="4400" b="1" spc="600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C81CB-14E3-4D13-93C3-EBE75F88BF78}"/>
              </a:ext>
            </a:extLst>
          </p:cNvPr>
          <p:cNvSpPr txBox="1"/>
          <p:nvPr/>
        </p:nvSpPr>
        <p:spPr>
          <a:xfrm>
            <a:off x="2400344" y="1681437"/>
            <a:ext cx="6011163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spc="300" dirty="0">
                <a:latin typeface="DilleniaUPC" panose="02020603050405020304" pitchFamily="18" charset="-34"/>
                <a:cs typeface="DilleniaUPC" panose="02020603050405020304" pitchFamily="18" charset="-34"/>
              </a:rPr>
              <a:t>Visual Studio 2019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spc="300" dirty="0">
                <a:latin typeface="DilleniaUPC" panose="02020603050405020304" pitchFamily="18" charset="-34"/>
                <a:cs typeface="DilleniaUPC" panose="02020603050405020304" pitchFamily="18" charset="-34"/>
              </a:rPr>
              <a:t>php MyAdmin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 spc="300" dirty="0">
                <a:latin typeface="DilleniaUPC" panose="02020603050405020304" pitchFamily="18" charset="-34"/>
                <a:cs typeface="DilleniaUPC" panose="02020603050405020304" pitchFamily="18" charset="-34"/>
              </a:rPr>
              <a:t>XAMPP Control Panel v3.2.4</a:t>
            </a:r>
          </a:p>
          <a:p>
            <a:pPr>
              <a:lnSpc>
                <a:spcPct val="150000"/>
              </a:lnSpc>
            </a:pPr>
            <a:r>
              <a:rPr lang="en-US" sz="4400" spc="3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A729C14B-BD9C-44B6-84B0-6591CDCE47E7}"/>
              </a:ext>
            </a:extLst>
          </p:cNvPr>
          <p:cNvGrpSpPr/>
          <p:nvPr/>
        </p:nvGrpSpPr>
        <p:grpSpPr>
          <a:xfrm>
            <a:off x="-1679573" y="-894393"/>
            <a:ext cx="4649427" cy="6932285"/>
            <a:chOff x="-635589" y="-557833"/>
            <a:chExt cx="4649427" cy="6932285"/>
          </a:xfrm>
        </p:grpSpPr>
        <p:pic>
          <p:nvPicPr>
            <p:cNvPr id="11" name="Google Shape;301;p35">
              <a:extLst>
                <a:ext uri="{FF2B5EF4-FFF2-40B4-BE49-F238E27FC236}">
                  <a16:creationId xmlns:a16="http://schemas.microsoft.com/office/drawing/2014/main" id="{1131E96A-755A-4557-BFBF-8B3B33ED256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6333352">
              <a:off x="-1777018" y="583596"/>
              <a:ext cx="6932285" cy="4649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" name="กลุ่ม 12">
              <a:extLst>
                <a:ext uri="{FF2B5EF4-FFF2-40B4-BE49-F238E27FC236}">
                  <a16:creationId xmlns:a16="http://schemas.microsoft.com/office/drawing/2014/main" id="{B9D2F24A-C4D5-40DD-B39B-F920D7A21195}"/>
                </a:ext>
              </a:extLst>
            </p:cNvPr>
            <p:cNvGrpSpPr/>
            <p:nvPr/>
          </p:nvGrpSpPr>
          <p:grpSpPr>
            <a:xfrm>
              <a:off x="863518" y="891153"/>
              <a:ext cx="2414147" cy="4761444"/>
              <a:chOff x="885661" y="984830"/>
              <a:chExt cx="2414147" cy="4761444"/>
            </a:xfrm>
          </p:grpSpPr>
          <p:sp>
            <p:nvSpPr>
              <p:cNvPr id="15" name="Google Shape;304;p35">
                <a:extLst>
                  <a:ext uri="{FF2B5EF4-FFF2-40B4-BE49-F238E27FC236}">
                    <a16:creationId xmlns:a16="http://schemas.microsoft.com/office/drawing/2014/main" id="{D70AC531-BBF3-4FA6-9132-BA99BBFECD4C}"/>
                  </a:ext>
                </a:extLst>
              </p:cNvPr>
              <p:cNvSpPr/>
              <p:nvPr/>
            </p:nvSpPr>
            <p:spPr>
              <a:xfrm>
                <a:off x="1250503" y="1193789"/>
                <a:ext cx="119384" cy="43041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875" extrusionOk="0">
                    <a:moveTo>
                      <a:pt x="624" y="1"/>
                    </a:moveTo>
                    <a:cubicBezTo>
                      <a:pt x="384" y="1"/>
                      <a:pt x="176" y="65"/>
                      <a:pt x="69" y="251"/>
                    </a:cubicBezTo>
                    <a:cubicBezTo>
                      <a:pt x="0" y="389"/>
                      <a:pt x="69" y="528"/>
                      <a:pt x="139" y="597"/>
                    </a:cubicBezTo>
                    <a:lnTo>
                      <a:pt x="208" y="597"/>
                    </a:lnTo>
                    <a:cubicBezTo>
                      <a:pt x="347" y="667"/>
                      <a:pt x="416" y="736"/>
                      <a:pt x="555" y="736"/>
                    </a:cubicBezTo>
                    <a:cubicBezTo>
                      <a:pt x="901" y="736"/>
                      <a:pt x="1248" y="805"/>
                      <a:pt x="1525" y="875"/>
                    </a:cubicBezTo>
                    <a:lnTo>
                      <a:pt x="2218" y="875"/>
                    </a:lnTo>
                    <a:cubicBezTo>
                      <a:pt x="2357" y="875"/>
                      <a:pt x="2426" y="667"/>
                      <a:pt x="2288" y="597"/>
                    </a:cubicBezTo>
                    <a:cubicBezTo>
                      <a:pt x="2218" y="459"/>
                      <a:pt x="2218" y="459"/>
                      <a:pt x="2080" y="389"/>
                    </a:cubicBezTo>
                    <a:cubicBezTo>
                      <a:pt x="2010" y="320"/>
                      <a:pt x="1872" y="251"/>
                      <a:pt x="1733" y="251"/>
                    </a:cubicBezTo>
                    <a:cubicBezTo>
                      <a:pt x="1477" y="165"/>
                      <a:pt x="1010" y="1"/>
                      <a:pt x="62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5;p35">
                <a:extLst>
                  <a:ext uri="{FF2B5EF4-FFF2-40B4-BE49-F238E27FC236}">
                    <a16:creationId xmlns:a16="http://schemas.microsoft.com/office/drawing/2014/main" id="{B08E0EE8-A99E-4622-987B-CF8C1500FDEB}"/>
                  </a:ext>
                </a:extLst>
              </p:cNvPr>
              <p:cNvSpPr/>
              <p:nvPr/>
            </p:nvSpPr>
            <p:spPr>
              <a:xfrm>
                <a:off x="1195952" y="1290300"/>
                <a:ext cx="210484" cy="99315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19" extrusionOk="0">
                    <a:moveTo>
                      <a:pt x="1074" y="0"/>
                    </a:moveTo>
                    <a:cubicBezTo>
                      <a:pt x="608" y="0"/>
                      <a:pt x="56" y="143"/>
                      <a:pt x="0" y="646"/>
                    </a:cubicBezTo>
                    <a:cubicBezTo>
                      <a:pt x="0" y="715"/>
                      <a:pt x="69" y="854"/>
                      <a:pt x="208" y="854"/>
                    </a:cubicBezTo>
                    <a:cubicBezTo>
                      <a:pt x="639" y="854"/>
                      <a:pt x="961" y="635"/>
                      <a:pt x="1368" y="635"/>
                    </a:cubicBezTo>
                    <a:cubicBezTo>
                      <a:pt x="1419" y="635"/>
                      <a:pt x="1471" y="638"/>
                      <a:pt x="1525" y="646"/>
                    </a:cubicBezTo>
                    <a:cubicBezTo>
                      <a:pt x="2149" y="715"/>
                      <a:pt x="2703" y="854"/>
                      <a:pt x="3258" y="1062"/>
                    </a:cubicBezTo>
                    <a:cubicBezTo>
                      <a:pt x="3327" y="1200"/>
                      <a:pt x="3397" y="1339"/>
                      <a:pt x="3466" y="1408"/>
                    </a:cubicBezTo>
                    <a:cubicBezTo>
                      <a:pt x="3605" y="1616"/>
                      <a:pt x="3813" y="1755"/>
                      <a:pt x="3951" y="1963"/>
                    </a:cubicBezTo>
                    <a:cubicBezTo>
                      <a:pt x="3990" y="2001"/>
                      <a:pt x="4034" y="2019"/>
                      <a:pt x="4076" y="2019"/>
                    </a:cubicBezTo>
                    <a:cubicBezTo>
                      <a:pt x="4184" y="2019"/>
                      <a:pt x="4278" y="1905"/>
                      <a:pt x="4228" y="1755"/>
                    </a:cubicBezTo>
                    <a:cubicBezTo>
                      <a:pt x="4090" y="1547"/>
                      <a:pt x="3951" y="1408"/>
                      <a:pt x="3813" y="1270"/>
                    </a:cubicBezTo>
                    <a:lnTo>
                      <a:pt x="3743" y="1131"/>
                    </a:lnTo>
                    <a:cubicBezTo>
                      <a:pt x="3813" y="992"/>
                      <a:pt x="3813" y="854"/>
                      <a:pt x="3674" y="784"/>
                    </a:cubicBezTo>
                    <a:cubicBezTo>
                      <a:pt x="2911" y="438"/>
                      <a:pt x="2149" y="160"/>
                      <a:pt x="1386" y="22"/>
                    </a:cubicBezTo>
                    <a:cubicBezTo>
                      <a:pt x="1292" y="8"/>
                      <a:pt x="1185" y="0"/>
                      <a:pt x="107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6;p35">
                <a:extLst>
                  <a:ext uri="{FF2B5EF4-FFF2-40B4-BE49-F238E27FC236}">
                    <a16:creationId xmlns:a16="http://schemas.microsoft.com/office/drawing/2014/main" id="{D0EF3DBC-04A5-4683-B4C2-22794DEEE1D5}"/>
                  </a:ext>
                </a:extLst>
              </p:cNvPr>
              <p:cNvSpPr/>
              <p:nvPr/>
            </p:nvSpPr>
            <p:spPr>
              <a:xfrm>
                <a:off x="1193541" y="1341703"/>
                <a:ext cx="97888" cy="45156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918" extrusionOk="0">
                    <a:moveTo>
                      <a:pt x="1453" y="1"/>
                    </a:moveTo>
                    <a:cubicBezTo>
                      <a:pt x="888" y="1"/>
                      <a:pt x="0" y="189"/>
                      <a:pt x="118" y="779"/>
                    </a:cubicBezTo>
                    <a:cubicBezTo>
                      <a:pt x="118" y="848"/>
                      <a:pt x="188" y="918"/>
                      <a:pt x="257" y="918"/>
                    </a:cubicBezTo>
                    <a:cubicBezTo>
                      <a:pt x="465" y="918"/>
                      <a:pt x="604" y="710"/>
                      <a:pt x="812" y="571"/>
                    </a:cubicBezTo>
                    <a:cubicBezTo>
                      <a:pt x="964" y="470"/>
                      <a:pt x="1190" y="405"/>
                      <a:pt x="1410" y="405"/>
                    </a:cubicBezTo>
                    <a:cubicBezTo>
                      <a:pt x="1490" y="405"/>
                      <a:pt x="1569" y="414"/>
                      <a:pt x="1643" y="432"/>
                    </a:cubicBezTo>
                    <a:cubicBezTo>
                      <a:pt x="1921" y="432"/>
                      <a:pt x="1990" y="17"/>
                      <a:pt x="1713" y="17"/>
                    </a:cubicBezTo>
                    <a:cubicBezTo>
                      <a:pt x="1641" y="6"/>
                      <a:pt x="1552" y="1"/>
                      <a:pt x="145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7;p35">
                <a:extLst>
                  <a:ext uri="{FF2B5EF4-FFF2-40B4-BE49-F238E27FC236}">
                    <a16:creationId xmlns:a16="http://schemas.microsoft.com/office/drawing/2014/main" id="{DFCF91D6-072B-45F6-9679-3255CFFE8B69}"/>
                  </a:ext>
                </a:extLst>
              </p:cNvPr>
              <p:cNvSpPr/>
              <p:nvPr/>
            </p:nvSpPr>
            <p:spPr>
              <a:xfrm>
                <a:off x="1173078" y="1447708"/>
                <a:ext cx="93707" cy="38417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781" extrusionOk="0">
                    <a:moveTo>
                      <a:pt x="1013" y="1"/>
                    </a:moveTo>
                    <a:cubicBezTo>
                      <a:pt x="743" y="1"/>
                      <a:pt x="480" y="70"/>
                      <a:pt x="257" y="218"/>
                    </a:cubicBezTo>
                    <a:cubicBezTo>
                      <a:pt x="1" y="411"/>
                      <a:pt x="218" y="781"/>
                      <a:pt x="472" y="781"/>
                    </a:cubicBezTo>
                    <a:cubicBezTo>
                      <a:pt x="493" y="781"/>
                      <a:pt x="513" y="778"/>
                      <a:pt x="534" y="773"/>
                    </a:cubicBezTo>
                    <a:cubicBezTo>
                      <a:pt x="881" y="565"/>
                      <a:pt x="1228" y="565"/>
                      <a:pt x="1574" y="565"/>
                    </a:cubicBezTo>
                    <a:cubicBezTo>
                      <a:pt x="1595" y="570"/>
                      <a:pt x="1615" y="573"/>
                      <a:pt x="1634" y="573"/>
                    </a:cubicBezTo>
                    <a:cubicBezTo>
                      <a:pt x="1860" y="573"/>
                      <a:pt x="1905" y="213"/>
                      <a:pt x="1713" y="149"/>
                    </a:cubicBezTo>
                    <a:cubicBezTo>
                      <a:pt x="1488" y="53"/>
                      <a:pt x="1247" y="1"/>
                      <a:pt x="101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8;p35">
                <a:extLst>
                  <a:ext uri="{FF2B5EF4-FFF2-40B4-BE49-F238E27FC236}">
                    <a16:creationId xmlns:a16="http://schemas.microsoft.com/office/drawing/2014/main" id="{6EBBAFB3-9D8A-4D90-B35A-AC8FC7A3926A}"/>
                  </a:ext>
                </a:extLst>
              </p:cNvPr>
              <p:cNvSpPr/>
              <p:nvPr/>
            </p:nvSpPr>
            <p:spPr>
              <a:xfrm>
                <a:off x="1226597" y="1481551"/>
                <a:ext cx="111169" cy="86722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763" extrusionOk="0">
                    <a:moveTo>
                      <a:pt x="1995" y="0"/>
                    </a:moveTo>
                    <a:cubicBezTo>
                      <a:pt x="1932" y="0"/>
                      <a:pt x="1862" y="26"/>
                      <a:pt x="1803" y="85"/>
                    </a:cubicBezTo>
                    <a:cubicBezTo>
                      <a:pt x="1526" y="293"/>
                      <a:pt x="1179" y="501"/>
                      <a:pt x="902" y="778"/>
                    </a:cubicBezTo>
                    <a:cubicBezTo>
                      <a:pt x="555" y="986"/>
                      <a:pt x="140" y="1194"/>
                      <a:pt x="1" y="1471"/>
                    </a:cubicBezTo>
                    <a:cubicBezTo>
                      <a:pt x="1" y="1591"/>
                      <a:pt x="53" y="1762"/>
                      <a:pt x="156" y="1762"/>
                    </a:cubicBezTo>
                    <a:cubicBezTo>
                      <a:pt x="172" y="1762"/>
                      <a:pt x="190" y="1758"/>
                      <a:pt x="209" y="1749"/>
                    </a:cubicBezTo>
                    <a:cubicBezTo>
                      <a:pt x="555" y="1610"/>
                      <a:pt x="833" y="1471"/>
                      <a:pt x="1041" y="1194"/>
                    </a:cubicBezTo>
                    <a:cubicBezTo>
                      <a:pt x="1387" y="917"/>
                      <a:pt x="1734" y="709"/>
                      <a:pt x="2011" y="362"/>
                    </a:cubicBezTo>
                    <a:cubicBezTo>
                      <a:pt x="2260" y="164"/>
                      <a:pt x="2152" y="0"/>
                      <a:pt x="19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9;p35">
                <a:extLst>
                  <a:ext uri="{FF2B5EF4-FFF2-40B4-BE49-F238E27FC236}">
                    <a16:creationId xmlns:a16="http://schemas.microsoft.com/office/drawing/2014/main" id="{33E5B43D-8A6C-412E-BF5F-772BACDC5A53}"/>
                  </a:ext>
                </a:extLst>
              </p:cNvPr>
              <p:cNvSpPr/>
              <p:nvPr/>
            </p:nvSpPr>
            <p:spPr>
              <a:xfrm>
                <a:off x="1305990" y="1543186"/>
                <a:ext cx="127107" cy="216042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4392" extrusionOk="0">
                    <a:moveTo>
                      <a:pt x="2367" y="1"/>
                    </a:moveTo>
                    <a:cubicBezTo>
                      <a:pt x="2269" y="1"/>
                      <a:pt x="2162" y="52"/>
                      <a:pt x="2130" y="149"/>
                    </a:cubicBezTo>
                    <a:cubicBezTo>
                      <a:pt x="1922" y="912"/>
                      <a:pt x="1714" y="1674"/>
                      <a:pt x="1368" y="2367"/>
                    </a:cubicBezTo>
                    <a:cubicBezTo>
                      <a:pt x="1021" y="2991"/>
                      <a:pt x="605" y="3546"/>
                      <a:pt x="120" y="4100"/>
                    </a:cubicBezTo>
                    <a:cubicBezTo>
                      <a:pt x="0" y="4220"/>
                      <a:pt x="87" y="4391"/>
                      <a:pt x="202" y="4391"/>
                    </a:cubicBezTo>
                    <a:cubicBezTo>
                      <a:pt x="221" y="4391"/>
                      <a:pt x="240" y="4387"/>
                      <a:pt x="259" y="4377"/>
                    </a:cubicBezTo>
                    <a:cubicBezTo>
                      <a:pt x="952" y="4239"/>
                      <a:pt x="1298" y="3476"/>
                      <a:pt x="1576" y="2922"/>
                    </a:cubicBezTo>
                    <a:cubicBezTo>
                      <a:pt x="2061" y="2090"/>
                      <a:pt x="2338" y="1189"/>
                      <a:pt x="2546" y="218"/>
                    </a:cubicBezTo>
                    <a:cubicBezTo>
                      <a:pt x="2583" y="70"/>
                      <a:pt x="2481" y="1"/>
                      <a:pt x="236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10;p35">
                <a:extLst>
                  <a:ext uri="{FF2B5EF4-FFF2-40B4-BE49-F238E27FC236}">
                    <a16:creationId xmlns:a16="http://schemas.microsoft.com/office/drawing/2014/main" id="{B77483C2-241E-4198-A578-68132DA258D4}"/>
                  </a:ext>
                </a:extLst>
              </p:cNvPr>
              <p:cNvSpPr/>
              <p:nvPr/>
            </p:nvSpPr>
            <p:spPr>
              <a:xfrm>
                <a:off x="1417553" y="1565370"/>
                <a:ext cx="63258" cy="170689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470" extrusionOk="0">
                    <a:moveTo>
                      <a:pt x="1109" y="0"/>
                    </a:moveTo>
                    <a:cubicBezTo>
                      <a:pt x="1026" y="0"/>
                      <a:pt x="934" y="54"/>
                      <a:pt x="902" y="183"/>
                    </a:cubicBezTo>
                    <a:cubicBezTo>
                      <a:pt x="763" y="738"/>
                      <a:pt x="625" y="1292"/>
                      <a:pt x="417" y="1916"/>
                    </a:cubicBezTo>
                    <a:cubicBezTo>
                      <a:pt x="209" y="2332"/>
                      <a:pt x="70" y="2887"/>
                      <a:pt x="1" y="3372"/>
                    </a:cubicBezTo>
                    <a:cubicBezTo>
                      <a:pt x="50" y="3421"/>
                      <a:pt x="133" y="3470"/>
                      <a:pt x="203" y="3470"/>
                    </a:cubicBezTo>
                    <a:cubicBezTo>
                      <a:pt x="231" y="3470"/>
                      <a:pt x="258" y="3462"/>
                      <a:pt x="278" y="3441"/>
                    </a:cubicBezTo>
                    <a:cubicBezTo>
                      <a:pt x="555" y="3095"/>
                      <a:pt x="763" y="2609"/>
                      <a:pt x="763" y="2193"/>
                    </a:cubicBezTo>
                    <a:cubicBezTo>
                      <a:pt x="971" y="1500"/>
                      <a:pt x="1110" y="876"/>
                      <a:pt x="1248" y="183"/>
                    </a:cubicBezTo>
                    <a:cubicBezTo>
                      <a:pt x="1286" y="72"/>
                      <a:pt x="1204" y="0"/>
                      <a:pt x="110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1;p35">
                <a:extLst>
                  <a:ext uri="{FF2B5EF4-FFF2-40B4-BE49-F238E27FC236}">
                    <a16:creationId xmlns:a16="http://schemas.microsoft.com/office/drawing/2014/main" id="{CAE600D8-9E98-45B6-BB9F-F01B5951F0F5}"/>
                  </a:ext>
                </a:extLst>
              </p:cNvPr>
              <p:cNvSpPr/>
              <p:nvPr/>
            </p:nvSpPr>
            <p:spPr>
              <a:xfrm>
                <a:off x="1483910" y="1543186"/>
                <a:ext cx="39401" cy="152292"/>
              </a:xfrm>
              <a:custGeom>
                <a:avLst/>
                <a:gdLst/>
                <a:ahLst/>
                <a:cxnLst/>
                <a:rect l="l" t="t" r="r" b="b"/>
                <a:pathLst>
                  <a:path w="801" h="3096" extrusionOk="0">
                    <a:moveTo>
                      <a:pt x="206" y="1"/>
                    </a:moveTo>
                    <a:cubicBezTo>
                      <a:pt x="103" y="1"/>
                      <a:pt x="1" y="70"/>
                      <a:pt x="38" y="218"/>
                    </a:cubicBezTo>
                    <a:lnTo>
                      <a:pt x="246" y="1743"/>
                    </a:lnTo>
                    <a:cubicBezTo>
                      <a:pt x="177" y="2159"/>
                      <a:pt x="315" y="2575"/>
                      <a:pt x="454" y="2991"/>
                    </a:cubicBezTo>
                    <a:cubicBezTo>
                      <a:pt x="489" y="3060"/>
                      <a:pt x="558" y="3095"/>
                      <a:pt x="619" y="3095"/>
                    </a:cubicBezTo>
                    <a:cubicBezTo>
                      <a:pt x="679" y="3095"/>
                      <a:pt x="731" y="3060"/>
                      <a:pt x="731" y="2991"/>
                    </a:cubicBezTo>
                    <a:cubicBezTo>
                      <a:pt x="801" y="2506"/>
                      <a:pt x="731" y="2090"/>
                      <a:pt x="593" y="1674"/>
                    </a:cubicBezTo>
                    <a:lnTo>
                      <a:pt x="385" y="149"/>
                    </a:lnTo>
                    <a:cubicBezTo>
                      <a:pt x="385" y="52"/>
                      <a:pt x="295" y="1"/>
                      <a:pt x="20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2;p35">
                <a:extLst>
                  <a:ext uri="{FF2B5EF4-FFF2-40B4-BE49-F238E27FC236}">
                    <a16:creationId xmlns:a16="http://schemas.microsoft.com/office/drawing/2014/main" id="{EB3E619E-058F-4B5F-8A6A-2FEDC799B4DA}"/>
                  </a:ext>
                </a:extLst>
              </p:cNvPr>
              <p:cNvSpPr/>
              <p:nvPr/>
            </p:nvSpPr>
            <p:spPr>
              <a:xfrm>
                <a:off x="1523262" y="1539398"/>
                <a:ext cx="27350" cy="8529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734" extrusionOk="0">
                    <a:moveTo>
                      <a:pt x="174" y="1"/>
                    </a:moveTo>
                    <a:cubicBezTo>
                      <a:pt x="87" y="1"/>
                      <a:pt x="1" y="53"/>
                      <a:pt x="1" y="157"/>
                    </a:cubicBezTo>
                    <a:cubicBezTo>
                      <a:pt x="1" y="434"/>
                      <a:pt x="70" y="642"/>
                      <a:pt x="70" y="850"/>
                    </a:cubicBezTo>
                    <a:cubicBezTo>
                      <a:pt x="70" y="1127"/>
                      <a:pt x="139" y="1404"/>
                      <a:pt x="278" y="1682"/>
                    </a:cubicBezTo>
                    <a:cubicBezTo>
                      <a:pt x="313" y="1716"/>
                      <a:pt x="347" y="1734"/>
                      <a:pt x="382" y="1734"/>
                    </a:cubicBezTo>
                    <a:cubicBezTo>
                      <a:pt x="417" y="1734"/>
                      <a:pt x="451" y="1716"/>
                      <a:pt x="486" y="1682"/>
                    </a:cubicBezTo>
                    <a:cubicBezTo>
                      <a:pt x="555" y="1474"/>
                      <a:pt x="555" y="1196"/>
                      <a:pt x="486" y="989"/>
                    </a:cubicBezTo>
                    <a:cubicBezTo>
                      <a:pt x="486" y="711"/>
                      <a:pt x="417" y="434"/>
                      <a:pt x="347" y="157"/>
                    </a:cubicBezTo>
                    <a:cubicBezTo>
                      <a:pt x="347" y="53"/>
                      <a:pt x="261" y="1"/>
                      <a:pt x="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13;p35">
                <a:extLst>
                  <a:ext uri="{FF2B5EF4-FFF2-40B4-BE49-F238E27FC236}">
                    <a16:creationId xmlns:a16="http://schemas.microsoft.com/office/drawing/2014/main" id="{B1D8B76D-4A38-4F6A-8C10-D3341B9493C2}"/>
                  </a:ext>
                </a:extLst>
              </p:cNvPr>
              <p:cNvSpPr/>
              <p:nvPr/>
            </p:nvSpPr>
            <p:spPr>
              <a:xfrm>
                <a:off x="1605114" y="1642549"/>
                <a:ext cx="78458" cy="11180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73" extrusionOk="0">
                    <a:moveTo>
                      <a:pt x="286" y="1"/>
                    </a:moveTo>
                    <a:cubicBezTo>
                      <a:pt x="174" y="1"/>
                      <a:pt x="70" y="70"/>
                      <a:pt x="70" y="209"/>
                    </a:cubicBezTo>
                    <a:cubicBezTo>
                      <a:pt x="0" y="832"/>
                      <a:pt x="139" y="1456"/>
                      <a:pt x="416" y="2011"/>
                    </a:cubicBezTo>
                    <a:cubicBezTo>
                      <a:pt x="545" y="2172"/>
                      <a:pt x="793" y="2273"/>
                      <a:pt x="1028" y="2273"/>
                    </a:cubicBezTo>
                    <a:cubicBezTo>
                      <a:pt x="1301" y="2273"/>
                      <a:pt x="1557" y="2137"/>
                      <a:pt x="1595" y="1803"/>
                    </a:cubicBezTo>
                    <a:cubicBezTo>
                      <a:pt x="1595" y="1734"/>
                      <a:pt x="1525" y="1664"/>
                      <a:pt x="1456" y="1664"/>
                    </a:cubicBezTo>
                    <a:cubicBezTo>
                      <a:pt x="1317" y="1595"/>
                      <a:pt x="1179" y="1595"/>
                      <a:pt x="1040" y="1595"/>
                    </a:cubicBezTo>
                    <a:cubicBezTo>
                      <a:pt x="971" y="1595"/>
                      <a:pt x="901" y="1595"/>
                      <a:pt x="832" y="1526"/>
                    </a:cubicBezTo>
                    <a:cubicBezTo>
                      <a:pt x="555" y="1110"/>
                      <a:pt x="486" y="694"/>
                      <a:pt x="555" y="209"/>
                    </a:cubicBezTo>
                    <a:cubicBezTo>
                      <a:pt x="520" y="70"/>
                      <a:pt x="399" y="1"/>
                      <a:pt x="2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14;p35">
                <a:extLst>
                  <a:ext uri="{FF2B5EF4-FFF2-40B4-BE49-F238E27FC236}">
                    <a16:creationId xmlns:a16="http://schemas.microsoft.com/office/drawing/2014/main" id="{9EF8154B-C444-48D2-8EB7-FA8229D8DE12}"/>
                  </a:ext>
                </a:extLst>
              </p:cNvPr>
              <p:cNvSpPr/>
              <p:nvPr/>
            </p:nvSpPr>
            <p:spPr>
              <a:xfrm>
                <a:off x="1665519" y="1642500"/>
                <a:ext cx="96462" cy="94199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915" extrusionOk="0">
                    <a:moveTo>
                      <a:pt x="386" y="1"/>
                    </a:moveTo>
                    <a:cubicBezTo>
                      <a:pt x="197" y="1"/>
                      <a:pt x="0" y="195"/>
                      <a:pt x="89" y="418"/>
                    </a:cubicBezTo>
                    <a:cubicBezTo>
                      <a:pt x="276" y="915"/>
                      <a:pt x="853" y="1915"/>
                      <a:pt x="1520" y="1915"/>
                    </a:cubicBezTo>
                    <a:cubicBezTo>
                      <a:pt x="1597" y="1915"/>
                      <a:pt x="1675" y="1902"/>
                      <a:pt x="1753" y="1873"/>
                    </a:cubicBezTo>
                    <a:cubicBezTo>
                      <a:pt x="1961" y="1804"/>
                      <a:pt x="1892" y="1457"/>
                      <a:pt x="1753" y="1388"/>
                    </a:cubicBezTo>
                    <a:cubicBezTo>
                      <a:pt x="1268" y="1111"/>
                      <a:pt x="852" y="695"/>
                      <a:pt x="644" y="210"/>
                    </a:cubicBezTo>
                    <a:cubicBezTo>
                      <a:pt x="594" y="61"/>
                      <a:pt x="492" y="1"/>
                      <a:pt x="3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15;p35">
                <a:extLst>
                  <a:ext uri="{FF2B5EF4-FFF2-40B4-BE49-F238E27FC236}">
                    <a16:creationId xmlns:a16="http://schemas.microsoft.com/office/drawing/2014/main" id="{2625C424-37B9-4EE1-8ABD-B5C8BA13B6B2}"/>
                  </a:ext>
                </a:extLst>
              </p:cNvPr>
              <p:cNvSpPr/>
              <p:nvPr/>
            </p:nvSpPr>
            <p:spPr>
              <a:xfrm>
                <a:off x="1684703" y="1603394"/>
                <a:ext cx="90952" cy="52732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072" extrusionOk="0">
                    <a:moveTo>
                      <a:pt x="218" y="1"/>
                    </a:moveTo>
                    <a:cubicBezTo>
                      <a:pt x="103" y="1"/>
                      <a:pt x="1" y="107"/>
                      <a:pt x="46" y="242"/>
                    </a:cubicBezTo>
                    <a:cubicBezTo>
                      <a:pt x="185" y="519"/>
                      <a:pt x="462" y="797"/>
                      <a:pt x="808" y="1005"/>
                    </a:cubicBezTo>
                    <a:cubicBezTo>
                      <a:pt x="918" y="1048"/>
                      <a:pt x="1035" y="1071"/>
                      <a:pt x="1150" y="1071"/>
                    </a:cubicBezTo>
                    <a:cubicBezTo>
                      <a:pt x="1398" y="1071"/>
                      <a:pt x="1637" y="964"/>
                      <a:pt x="1779" y="727"/>
                    </a:cubicBezTo>
                    <a:cubicBezTo>
                      <a:pt x="1848" y="658"/>
                      <a:pt x="1779" y="589"/>
                      <a:pt x="1640" y="519"/>
                    </a:cubicBezTo>
                    <a:lnTo>
                      <a:pt x="1016" y="519"/>
                    </a:lnTo>
                    <a:cubicBezTo>
                      <a:pt x="739" y="450"/>
                      <a:pt x="531" y="311"/>
                      <a:pt x="393" y="103"/>
                    </a:cubicBezTo>
                    <a:cubicBezTo>
                      <a:pt x="344" y="31"/>
                      <a:pt x="279" y="1"/>
                      <a:pt x="2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6;p35">
                <a:extLst>
                  <a:ext uri="{FF2B5EF4-FFF2-40B4-BE49-F238E27FC236}">
                    <a16:creationId xmlns:a16="http://schemas.microsoft.com/office/drawing/2014/main" id="{CB15EEEA-D7DA-4446-B50E-58B066822210}"/>
                  </a:ext>
                </a:extLst>
              </p:cNvPr>
              <p:cNvSpPr/>
              <p:nvPr/>
            </p:nvSpPr>
            <p:spPr>
              <a:xfrm>
                <a:off x="1733549" y="1456218"/>
                <a:ext cx="96658" cy="54404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106" extrusionOk="0">
                    <a:moveTo>
                      <a:pt x="355" y="1"/>
                    </a:moveTo>
                    <a:cubicBezTo>
                      <a:pt x="173" y="1"/>
                      <a:pt x="1" y="162"/>
                      <a:pt x="162" y="323"/>
                    </a:cubicBezTo>
                    <a:cubicBezTo>
                      <a:pt x="370" y="600"/>
                      <a:pt x="647" y="808"/>
                      <a:pt x="994" y="947"/>
                    </a:cubicBezTo>
                    <a:cubicBezTo>
                      <a:pt x="1183" y="994"/>
                      <a:pt x="1437" y="1106"/>
                      <a:pt x="1668" y="1106"/>
                    </a:cubicBezTo>
                    <a:cubicBezTo>
                      <a:pt x="1775" y="1106"/>
                      <a:pt x="1876" y="1082"/>
                      <a:pt x="1964" y="1016"/>
                    </a:cubicBezTo>
                    <a:cubicBezTo>
                      <a:pt x="1964" y="947"/>
                      <a:pt x="1964" y="877"/>
                      <a:pt x="1964" y="808"/>
                    </a:cubicBezTo>
                    <a:cubicBezTo>
                      <a:pt x="1895" y="600"/>
                      <a:pt x="1548" y="600"/>
                      <a:pt x="1340" y="600"/>
                    </a:cubicBezTo>
                    <a:cubicBezTo>
                      <a:pt x="994" y="461"/>
                      <a:pt x="717" y="323"/>
                      <a:pt x="509" y="45"/>
                    </a:cubicBezTo>
                    <a:cubicBezTo>
                      <a:pt x="462" y="14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7;p35">
                <a:extLst>
                  <a:ext uri="{FF2B5EF4-FFF2-40B4-BE49-F238E27FC236}">
                    <a16:creationId xmlns:a16="http://schemas.microsoft.com/office/drawing/2014/main" id="{CE72E7F5-0B92-496E-9255-4F967131A3F5}"/>
                  </a:ext>
                </a:extLst>
              </p:cNvPr>
              <p:cNvSpPr/>
              <p:nvPr/>
            </p:nvSpPr>
            <p:spPr>
              <a:xfrm>
                <a:off x="1751700" y="1386516"/>
                <a:ext cx="58044" cy="37876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0" extrusionOk="0">
                    <a:moveTo>
                      <a:pt x="1086" y="0"/>
                    </a:moveTo>
                    <a:cubicBezTo>
                      <a:pt x="1061" y="0"/>
                      <a:pt x="1041" y="23"/>
                      <a:pt x="1041" y="76"/>
                    </a:cubicBezTo>
                    <a:cubicBezTo>
                      <a:pt x="833" y="284"/>
                      <a:pt x="486" y="423"/>
                      <a:pt x="209" y="423"/>
                    </a:cubicBezTo>
                    <a:cubicBezTo>
                      <a:pt x="1" y="492"/>
                      <a:pt x="1" y="769"/>
                      <a:pt x="209" y="769"/>
                    </a:cubicBezTo>
                    <a:cubicBezTo>
                      <a:pt x="694" y="700"/>
                      <a:pt x="1179" y="631"/>
                      <a:pt x="1179" y="145"/>
                    </a:cubicBezTo>
                    <a:cubicBezTo>
                      <a:pt x="1179" y="60"/>
                      <a:pt x="1126" y="0"/>
                      <a:pt x="10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8;p35">
                <a:extLst>
                  <a:ext uri="{FF2B5EF4-FFF2-40B4-BE49-F238E27FC236}">
                    <a16:creationId xmlns:a16="http://schemas.microsoft.com/office/drawing/2014/main" id="{6C6EAE01-C523-4922-A9B3-64F71D186751}"/>
                  </a:ext>
                </a:extLst>
              </p:cNvPr>
              <p:cNvSpPr/>
              <p:nvPr/>
            </p:nvSpPr>
            <p:spPr>
              <a:xfrm>
                <a:off x="1736107" y="1291185"/>
                <a:ext cx="73637" cy="66357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349" extrusionOk="0">
                    <a:moveTo>
                      <a:pt x="1174" y="1"/>
                    </a:moveTo>
                    <a:cubicBezTo>
                      <a:pt x="1098" y="1"/>
                      <a:pt x="1015" y="24"/>
                      <a:pt x="942" y="73"/>
                    </a:cubicBezTo>
                    <a:cubicBezTo>
                      <a:pt x="803" y="142"/>
                      <a:pt x="665" y="281"/>
                      <a:pt x="595" y="489"/>
                    </a:cubicBezTo>
                    <a:cubicBezTo>
                      <a:pt x="457" y="628"/>
                      <a:pt x="318" y="766"/>
                      <a:pt x="179" y="905"/>
                    </a:cubicBezTo>
                    <a:cubicBezTo>
                      <a:pt x="0" y="1024"/>
                      <a:pt x="129" y="1349"/>
                      <a:pt x="345" y="1349"/>
                    </a:cubicBezTo>
                    <a:cubicBezTo>
                      <a:pt x="381" y="1349"/>
                      <a:pt x="418" y="1340"/>
                      <a:pt x="457" y="1321"/>
                    </a:cubicBezTo>
                    <a:cubicBezTo>
                      <a:pt x="873" y="1113"/>
                      <a:pt x="1496" y="766"/>
                      <a:pt x="1427" y="212"/>
                    </a:cubicBezTo>
                    <a:cubicBezTo>
                      <a:pt x="1427" y="77"/>
                      <a:pt x="1311" y="1"/>
                      <a:pt x="1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9;p35">
                <a:extLst>
                  <a:ext uri="{FF2B5EF4-FFF2-40B4-BE49-F238E27FC236}">
                    <a16:creationId xmlns:a16="http://schemas.microsoft.com/office/drawing/2014/main" id="{650F008F-D6BF-47C0-82AF-10939FAD3C64}"/>
                  </a:ext>
                </a:extLst>
              </p:cNvPr>
              <p:cNvSpPr/>
              <p:nvPr/>
            </p:nvSpPr>
            <p:spPr>
              <a:xfrm>
                <a:off x="1700592" y="1216318"/>
                <a:ext cx="64832" cy="73834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501" extrusionOk="0">
                    <a:moveTo>
                      <a:pt x="832" y="1"/>
                    </a:moveTo>
                    <a:cubicBezTo>
                      <a:pt x="624" y="139"/>
                      <a:pt x="555" y="278"/>
                      <a:pt x="485" y="486"/>
                    </a:cubicBezTo>
                    <a:cubicBezTo>
                      <a:pt x="485" y="625"/>
                      <a:pt x="416" y="694"/>
                      <a:pt x="416" y="833"/>
                    </a:cubicBezTo>
                    <a:cubicBezTo>
                      <a:pt x="416" y="833"/>
                      <a:pt x="416" y="902"/>
                      <a:pt x="347" y="902"/>
                    </a:cubicBezTo>
                    <a:cubicBezTo>
                      <a:pt x="70" y="971"/>
                      <a:pt x="0" y="1318"/>
                      <a:pt x="208" y="1456"/>
                    </a:cubicBezTo>
                    <a:cubicBezTo>
                      <a:pt x="284" y="1487"/>
                      <a:pt x="360" y="1501"/>
                      <a:pt x="434" y="1501"/>
                    </a:cubicBezTo>
                    <a:cubicBezTo>
                      <a:pt x="697" y="1501"/>
                      <a:pt x="932" y="1326"/>
                      <a:pt x="1040" y="1110"/>
                    </a:cubicBezTo>
                    <a:cubicBezTo>
                      <a:pt x="1179" y="833"/>
                      <a:pt x="1317" y="278"/>
                      <a:pt x="1040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20;p35">
                <a:extLst>
                  <a:ext uri="{FF2B5EF4-FFF2-40B4-BE49-F238E27FC236}">
                    <a16:creationId xmlns:a16="http://schemas.microsoft.com/office/drawing/2014/main" id="{DB98CF25-21EC-4E5D-BFB0-387623FDE2DC}"/>
                  </a:ext>
                </a:extLst>
              </p:cNvPr>
              <p:cNvSpPr/>
              <p:nvPr/>
            </p:nvSpPr>
            <p:spPr>
              <a:xfrm>
                <a:off x="1594882" y="1109231"/>
                <a:ext cx="95527" cy="21166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4303" extrusionOk="0">
                    <a:moveTo>
                      <a:pt x="1807" y="0"/>
                    </a:moveTo>
                    <a:cubicBezTo>
                      <a:pt x="1780" y="0"/>
                      <a:pt x="1754" y="9"/>
                      <a:pt x="1733" y="29"/>
                    </a:cubicBezTo>
                    <a:cubicBezTo>
                      <a:pt x="832" y="1277"/>
                      <a:pt x="208" y="2663"/>
                      <a:pt x="0" y="4188"/>
                    </a:cubicBezTo>
                    <a:cubicBezTo>
                      <a:pt x="41" y="4269"/>
                      <a:pt x="105" y="4303"/>
                      <a:pt x="166" y="4303"/>
                    </a:cubicBezTo>
                    <a:cubicBezTo>
                      <a:pt x="208" y="4303"/>
                      <a:pt x="249" y="4286"/>
                      <a:pt x="278" y="4257"/>
                    </a:cubicBezTo>
                    <a:cubicBezTo>
                      <a:pt x="486" y="2732"/>
                      <a:pt x="1387" y="1554"/>
                      <a:pt x="1941" y="98"/>
                    </a:cubicBezTo>
                    <a:cubicBezTo>
                      <a:pt x="1941" y="49"/>
                      <a:pt x="1872" y="0"/>
                      <a:pt x="180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1;p35">
                <a:extLst>
                  <a:ext uri="{FF2B5EF4-FFF2-40B4-BE49-F238E27FC236}">
                    <a16:creationId xmlns:a16="http://schemas.microsoft.com/office/drawing/2014/main" id="{52D3BDAA-1A04-4ECF-A258-A58AED5522D3}"/>
                  </a:ext>
                </a:extLst>
              </p:cNvPr>
              <p:cNvSpPr/>
              <p:nvPr/>
            </p:nvSpPr>
            <p:spPr>
              <a:xfrm>
                <a:off x="1564188" y="1080800"/>
                <a:ext cx="57995" cy="220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4476" extrusionOk="0">
                    <a:moveTo>
                      <a:pt x="1110" y="0"/>
                    </a:moveTo>
                    <a:cubicBezTo>
                      <a:pt x="1075" y="0"/>
                      <a:pt x="1040" y="18"/>
                      <a:pt x="1040" y="52"/>
                    </a:cubicBezTo>
                    <a:cubicBezTo>
                      <a:pt x="763" y="538"/>
                      <a:pt x="555" y="1023"/>
                      <a:pt x="486" y="1577"/>
                    </a:cubicBezTo>
                    <a:cubicBezTo>
                      <a:pt x="208" y="2479"/>
                      <a:pt x="70" y="3380"/>
                      <a:pt x="0" y="4281"/>
                    </a:cubicBezTo>
                    <a:cubicBezTo>
                      <a:pt x="0" y="4402"/>
                      <a:pt x="94" y="4476"/>
                      <a:pt x="173" y="4476"/>
                    </a:cubicBezTo>
                    <a:cubicBezTo>
                      <a:pt x="229" y="4476"/>
                      <a:pt x="278" y="4437"/>
                      <a:pt x="278" y="4350"/>
                    </a:cubicBezTo>
                    <a:cubicBezTo>
                      <a:pt x="347" y="3449"/>
                      <a:pt x="555" y="2548"/>
                      <a:pt x="832" y="1716"/>
                    </a:cubicBezTo>
                    <a:cubicBezTo>
                      <a:pt x="1040" y="1161"/>
                      <a:pt x="1179" y="607"/>
                      <a:pt x="1179" y="52"/>
                    </a:cubicBezTo>
                    <a:cubicBezTo>
                      <a:pt x="1179" y="18"/>
                      <a:pt x="1144" y="0"/>
                      <a:pt x="11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22;p35">
                <a:extLst>
                  <a:ext uri="{FF2B5EF4-FFF2-40B4-BE49-F238E27FC236}">
                    <a16:creationId xmlns:a16="http://schemas.microsoft.com/office/drawing/2014/main" id="{3AB86DFE-8E79-4F06-B6FF-615F780F4397}"/>
                  </a:ext>
                </a:extLst>
              </p:cNvPr>
              <p:cNvSpPr/>
              <p:nvPr/>
            </p:nvSpPr>
            <p:spPr>
              <a:xfrm>
                <a:off x="1536887" y="1035594"/>
                <a:ext cx="4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23;p35">
                <a:extLst>
                  <a:ext uri="{FF2B5EF4-FFF2-40B4-BE49-F238E27FC236}">
                    <a16:creationId xmlns:a16="http://schemas.microsoft.com/office/drawing/2014/main" id="{7DB3FCBB-740A-419C-B6FC-4187DAF5F929}"/>
                  </a:ext>
                </a:extLst>
              </p:cNvPr>
              <p:cNvSpPr/>
              <p:nvPr/>
            </p:nvSpPr>
            <p:spPr>
              <a:xfrm>
                <a:off x="1526656" y="1028806"/>
                <a:ext cx="40975" cy="148013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009" extrusionOk="0">
                    <a:moveTo>
                      <a:pt x="486" y="0"/>
                    </a:moveTo>
                    <a:cubicBezTo>
                      <a:pt x="348" y="0"/>
                      <a:pt x="278" y="70"/>
                      <a:pt x="209" y="139"/>
                    </a:cubicBezTo>
                    <a:cubicBezTo>
                      <a:pt x="140" y="208"/>
                      <a:pt x="140" y="347"/>
                      <a:pt x="70" y="416"/>
                    </a:cubicBezTo>
                    <a:cubicBezTo>
                      <a:pt x="70" y="693"/>
                      <a:pt x="70" y="971"/>
                      <a:pt x="70" y="1179"/>
                    </a:cubicBezTo>
                    <a:cubicBezTo>
                      <a:pt x="70" y="1733"/>
                      <a:pt x="70" y="2288"/>
                      <a:pt x="1" y="2842"/>
                    </a:cubicBezTo>
                    <a:cubicBezTo>
                      <a:pt x="39" y="2957"/>
                      <a:pt x="140" y="3008"/>
                      <a:pt x="235" y="3008"/>
                    </a:cubicBezTo>
                    <a:cubicBezTo>
                      <a:pt x="313" y="3008"/>
                      <a:pt x="386" y="2974"/>
                      <a:pt x="417" y="2912"/>
                    </a:cubicBezTo>
                    <a:cubicBezTo>
                      <a:pt x="486" y="2218"/>
                      <a:pt x="625" y="1595"/>
                      <a:pt x="763" y="971"/>
                    </a:cubicBezTo>
                    <a:cubicBezTo>
                      <a:pt x="763" y="555"/>
                      <a:pt x="833" y="70"/>
                      <a:pt x="4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24;p35">
                <a:extLst>
                  <a:ext uri="{FF2B5EF4-FFF2-40B4-BE49-F238E27FC236}">
                    <a16:creationId xmlns:a16="http://schemas.microsoft.com/office/drawing/2014/main" id="{17FF9888-8E94-4821-BA8B-3D0ECC1CCABE}"/>
                  </a:ext>
                </a:extLst>
              </p:cNvPr>
              <p:cNvSpPr/>
              <p:nvPr/>
            </p:nvSpPr>
            <p:spPr>
              <a:xfrm>
                <a:off x="1455084" y="1047990"/>
                <a:ext cx="54601" cy="11904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420" extrusionOk="0">
                    <a:moveTo>
                      <a:pt x="263" y="0"/>
                    </a:moveTo>
                    <a:cubicBezTo>
                      <a:pt x="117" y="0"/>
                      <a:pt x="0" y="78"/>
                      <a:pt x="0" y="234"/>
                    </a:cubicBezTo>
                    <a:cubicBezTo>
                      <a:pt x="0" y="581"/>
                      <a:pt x="70" y="997"/>
                      <a:pt x="278" y="1274"/>
                    </a:cubicBezTo>
                    <a:cubicBezTo>
                      <a:pt x="347" y="1690"/>
                      <a:pt x="485" y="2036"/>
                      <a:pt x="693" y="2314"/>
                    </a:cubicBezTo>
                    <a:cubicBezTo>
                      <a:pt x="744" y="2390"/>
                      <a:pt x="805" y="2420"/>
                      <a:pt x="864" y="2420"/>
                    </a:cubicBezTo>
                    <a:cubicBezTo>
                      <a:pt x="966" y="2420"/>
                      <a:pt x="1066" y="2332"/>
                      <a:pt x="1109" y="2244"/>
                    </a:cubicBezTo>
                    <a:cubicBezTo>
                      <a:pt x="1109" y="1828"/>
                      <a:pt x="1040" y="1482"/>
                      <a:pt x="901" y="1135"/>
                    </a:cubicBezTo>
                    <a:cubicBezTo>
                      <a:pt x="832" y="719"/>
                      <a:pt x="624" y="373"/>
                      <a:pt x="416" y="26"/>
                    </a:cubicBezTo>
                    <a:cubicBezTo>
                      <a:pt x="364" y="9"/>
                      <a:pt x="312" y="0"/>
                      <a:pt x="26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25;p35">
                <a:extLst>
                  <a:ext uri="{FF2B5EF4-FFF2-40B4-BE49-F238E27FC236}">
                    <a16:creationId xmlns:a16="http://schemas.microsoft.com/office/drawing/2014/main" id="{C8BCB07C-42EB-40FD-862C-9A7A1687976A}"/>
                  </a:ext>
                </a:extLst>
              </p:cNvPr>
              <p:cNvSpPr/>
              <p:nvPr/>
            </p:nvSpPr>
            <p:spPr>
              <a:xfrm>
                <a:off x="1359607" y="1127481"/>
                <a:ext cx="103496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1730" extrusionOk="0">
                    <a:moveTo>
                      <a:pt x="362" y="0"/>
                    </a:moveTo>
                    <a:cubicBezTo>
                      <a:pt x="256" y="0"/>
                      <a:pt x="156" y="22"/>
                      <a:pt x="70" y="74"/>
                    </a:cubicBezTo>
                    <a:cubicBezTo>
                      <a:pt x="0" y="143"/>
                      <a:pt x="0" y="282"/>
                      <a:pt x="70" y="351"/>
                    </a:cubicBezTo>
                    <a:cubicBezTo>
                      <a:pt x="278" y="490"/>
                      <a:pt x="624" y="559"/>
                      <a:pt x="901" y="767"/>
                    </a:cubicBezTo>
                    <a:cubicBezTo>
                      <a:pt x="1179" y="975"/>
                      <a:pt x="1456" y="1252"/>
                      <a:pt x="1595" y="1599"/>
                    </a:cubicBezTo>
                    <a:cubicBezTo>
                      <a:pt x="1641" y="1691"/>
                      <a:pt x="1718" y="1730"/>
                      <a:pt x="1795" y="1730"/>
                    </a:cubicBezTo>
                    <a:cubicBezTo>
                      <a:pt x="1949" y="1730"/>
                      <a:pt x="2103" y="1576"/>
                      <a:pt x="2011" y="1391"/>
                    </a:cubicBezTo>
                    <a:cubicBezTo>
                      <a:pt x="1872" y="975"/>
                      <a:pt x="1595" y="628"/>
                      <a:pt x="1317" y="351"/>
                    </a:cubicBezTo>
                    <a:cubicBezTo>
                      <a:pt x="1057" y="195"/>
                      <a:pt x="681" y="0"/>
                      <a:pt x="36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26;p35">
                <a:extLst>
                  <a:ext uri="{FF2B5EF4-FFF2-40B4-BE49-F238E27FC236}">
                    <a16:creationId xmlns:a16="http://schemas.microsoft.com/office/drawing/2014/main" id="{1517BF73-26FB-4906-8ED4-477023649F81}"/>
                  </a:ext>
                </a:extLst>
              </p:cNvPr>
              <p:cNvSpPr/>
              <p:nvPr/>
            </p:nvSpPr>
            <p:spPr>
              <a:xfrm>
                <a:off x="1287986" y="1108051"/>
                <a:ext cx="61783" cy="74572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516" extrusionOk="0">
                    <a:moveTo>
                      <a:pt x="382" y="1"/>
                    </a:moveTo>
                    <a:cubicBezTo>
                      <a:pt x="347" y="1"/>
                      <a:pt x="313" y="18"/>
                      <a:pt x="278" y="53"/>
                    </a:cubicBezTo>
                    <a:cubicBezTo>
                      <a:pt x="1" y="469"/>
                      <a:pt x="486" y="1023"/>
                      <a:pt x="694" y="1370"/>
                    </a:cubicBezTo>
                    <a:cubicBezTo>
                      <a:pt x="777" y="1474"/>
                      <a:pt x="866" y="1515"/>
                      <a:pt x="945" y="1515"/>
                    </a:cubicBezTo>
                    <a:cubicBezTo>
                      <a:pt x="1129" y="1515"/>
                      <a:pt x="1255" y="1287"/>
                      <a:pt x="1110" y="1093"/>
                    </a:cubicBezTo>
                    <a:cubicBezTo>
                      <a:pt x="971" y="885"/>
                      <a:pt x="902" y="746"/>
                      <a:pt x="763" y="538"/>
                    </a:cubicBezTo>
                    <a:cubicBezTo>
                      <a:pt x="694" y="330"/>
                      <a:pt x="625" y="192"/>
                      <a:pt x="486" y="53"/>
                    </a:cubicBezTo>
                    <a:cubicBezTo>
                      <a:pt x="451" y="18"/>
                      <a:pt x="417" y="1"/>
                      <a:pt x="38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27;p35">
                <a:extLst>
                  <a:ext uri="{FF2B5EF4-FFF2-40B4-BE49-F238E27FC236}">
                    <a16:creationId xmlns:a16="http://schemas.microsoft.com/office/drawing/2014/main" id="{167F96CF-8BF6-4F93-8520-992028505F41}"/>
                  </a:ext>
                </a:extLst>
              </p:cNvPr>
              <p:cNvSpPr/>
              <p:nvPr/>
            </p:nvSpPr>
            <p:spPr>
              <a:xfrm>
                <a:off x="1260735" y="1559123"/>
                <a:ext cx="121106" cy="88296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795" extrusionOk="0">
                    <a:moveTo>
                      <a:pt x="2179" y="1"/>
                    </a:moveTo>
                    <a:cubicBezTo>
                      <a:pt x="2147" y="1"/>
                      <a:pt x="2113" y="11"/>
                      <a:pt x="2080" y="33"/>
                    </a:cubicBezTo>
                    <a:cubicBezTo>
                      <a:pt x="1594" y="310"/>
                      <a:pt x="1040" y="518"/>
                      <a:pt x="555" y="865"/>
                    </a:cubicBezTo>
                    <a:cubicBezTo>
                      <a:pt x="277" y="1073"/>
                      <a:pt x="0" y="1350"/>
                      <a:pt x="139" y="1697"/>
                    </a:cubicBezTo>
                    <a:cubicBezTo>
                      <a:pt x="139" y="1746"/>
                      <a:pt x="208" y="1795"/>
                      <a:pt x="273" y="1795"/>
                    </a:cubicBezTo>
                    <a:cubicBezTo>
                      <a:pt x="300" y="1795"/>
                      <a:pt x="326" y="1786"/>
                      <a:pt x="347" y="1766"/>
                    </a:cubicBezTo>
                    <a:cubicBezTo>
                      <a:pt x="485" y="1766"/>
                      <a:pt x="555" y="1766"/>
                      <a:pt x="624" y="1697"/>
                    </a:cubicBezTo>
                    <a:cubicBezTo>
                      <a:pt x="763" y="1627"/>
                      <a:pt x="901" y="1489"/>
                      <a:pt x="1040" y="1350"/>
                    </a:cubicBezTo>
                    <a:cubicBezTo>
                      <a:pt x="1456" y="1003"/>
                      <a:pt x="1872" y="657"/>
                      <a:pt x="2288" y="380"/>
                    </a:cubicBezTo>
                    <a:cubicBezTo>
                      <a:pt x="2462" y="263"/>
                      <a:pt x="2344" y="1"/>
                      <a:pt x="21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8;p35">
                <a:extLst>
                  <a:ext uri="{FF2B5EF4-FFF2-40B4-BE49-F238E27FC236}">
                    <a16:creationId xmlns:a16="http://schemas.microsoft.com/office/drawing/2014/main" id="{BC6B78E1-F0D0-4B00-A4CB-FB5733B5F6A6}"/>
                  </a:ext>
                </a:extLst>
              </p:cNvPr>
              <p:cNvSpPr/>
              <p:nvPr/>
            </p:nvSpPr>
            <p:spPr>
              <a:xfrm>
                <a:off x="1332306" y="1595032"/>
                <a:ext cx="62570" cy="50961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36" extrusionOk="0">
                    <a:moveTo>
                      <a:pt x="1035" y="1"/>
                    </a:moveTo>
                    <a:cubicBezTo>
                      <a:pt x="994" y="1"/>
                      <a:pt x="948" y="19"/>
                      <a:pt x="902" y="65"/>
                    </a:cubicBezTo>
                    <a:cubicBezTo>
                      <a:pt x="694" y="135"/>
                      <a:pt x="555" y="273"/>
                      <a:pt x="347" y="412"/>
                    </a:cubicBezTo>
                    <a:cubicBezTo>
                      <a:pt x="209" y="551"/>
                      <a:pt x="1" y="620"/>
                      <a:pt x="1" y="828"/>
                    </a:cubicBezTo>
                    <a:cubicBezTo>
                      <a:pt x="1" y="967"/>
                      <a:pt x="70" y="1036"/>
                      <a:pt x="139" y="1036"/>
                    </a:cubicBezTo>
                    <a:cubicBezTo>
                      <a:pt x="278" y="1036"/>
                      <a:pt x="486" y="967"/>
                      <a:pt x="625" y="828"/>
                    </a:cubicBezTo>
                    <a:cubicBezTo>
                      <a:pt x="763" y="689"/>
                      <a:pt x="971" y="481"/>
                      <a:pt x="1110" y="343"/>
                    </a:cubicBezTo>
                    <a:cubicBezTo>
                      <a:pt x="1272" y="235"/>
                      <a:pt x="1182" y="1"/>
                      <a:pt x="103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9;p35">
                <a:extLst>
                  <a:ext uri="{FF2B5EF4-FFF2-40B4-BE49-F238E27FC236}">
                    <a16:creationId xmlns:a16="http://schemas.microsoft.com/office/drawing/2014/main" id="{F42BA9D9-B9D4-47C3-B50B-80ECE248D5CB}"/>
                  </a:ext>
                </a:extLst>
              </p:cNvPr>
              <p:cNvSpPr/>
              <p:nvPr/>
            </p:nvSpPr>
            <p:spPr>
              <a:xfrm>
                <a:off x="1761932" y="1494930"/>
                <a:ext cx="51207" cy="5666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152" extrusionOk="0">
                    <a:moveTo>
                      <a:pt x="279" y="1"/>
                    </a:moveTo>
                    <a:cubicBezTo>
                      <a:pt x="147" y="1"/>
                      <a:pt x="1" y="108"/>
                      <a:pt x="1" y="298"/>
                    </a:cubicBezTo>
                    <a:cubicBezTo>
                      <a:pt x="1" y="506"/>
                      <a:pt x="140" y="783"/>
                      <a:pt x="278" y="991"/>
                    </a:cubicBezTo>
                    <a:cubicBezTo>
                      <a:pt x="398" y="1071"/>
                      <a:pt x="588" y="1151"/>
                      <a:pt x="753" y="1151"/>
                    </a:cubicBezTo>
                    <a:cubicBezTo>
                      <a:pt x="874" y="1151"/>
                      <a:pt x="982" y="1109"/>
                      <a:pt x="1041" y="991"/>
                    </a:cubicBezTo>
                    <a:cubicBezTo>
                      <a:pt x="1041" y="922"/>
                      <a:pt x="1041" y="853"/>
                      <a:pt x="1041" y="853"/>
                    </a:cubicBezTo>
                    <a:cubicBezTo>
                      <a:pt x="971" y="645"/>
                      <a:pt x="763" y="714"/>
                      <a:pt x="625" y="645"/>
                    </a:cubicBezTo>
                    <a:cubicBezTo>
                      <a:pt x="486" y="575"/>
                      <a:pt x="555" y="367"/>
                      <a:pt x="486" y="229"/>
                    </a:cubicBezTo>
                    <a:cubicBezTo>
                      <a:pt x="486" y="73"/>
                      <a:pt x="388" y="1"/>
                      <a:pt x="2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30;p35">
                <a:extLst>
                  <a:ext uri="{FF2B5EF4-FFF2-40B4-BE49-F238E27FC236}">
                    <a16:creationId xmlns:a16="http://schemas.microsoft.com/office/drawing/2014/main" id="{D32D294D-2573-41B1-B219-C4BBB28BC69B}"/>
                  </a:ext>
                </a:extLst>
              </p:cNvPr>
              <p:cNvSpPr/>
              <p:nvPr/>
            </p:nvSpPr>
            <p:spPr>
              <a:xfrm>
                <a:off x="1424390" y="1281101"/>
                <a:ext cx="101036" cy="7693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64" extrusionOk="0">
                    <a:moveTo>
                      <a:pt x="208" y="1"/>
                    </a:moveTo>
                    <a:cubicBezTo>
                      <a:pt x="70" y="1"/>
                      <a:pt x="0" y="70"/>
                      <a:pt x="70" y="139"/>
                    </a:cubicBezTo>
                    <a:cubicBezTo>
                      <a:pt x="208" y="486"/>
                      <a:pt x="555" y="625"/>
                      <a:pt x="832" y="833"/>
                    </a:cubicBezTo>
                    <a:lnTo>
                      <a:pt x="1733" y="1526"/>
                    </a:lnTo>
                    <a:cubicBezTo>
                      <a:pt x="1760" y="1552"/>
                      <a:pt x="1789" y="1564"/>
                      <a:pt x="1817" y="1564"/>
                    </a:cubicBezTo>
                    <a:cubicBezTo>
                      <a:pt x="1939" y="1564"/>
                      <a:pt x="2053" y="1361"/>
                      <a:pt x="1941" y="1249"/>
                    </a:cubicBezTo>
                    <a:lnTo>
                      <a:pt x="1040" y="555"/>
                    </a:lnTo>
                    <a:cubicBezTo>
                      <a:pt x="832" y="278"/>
                      <a:pt x="486" y="70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31;p35">
                <a:extLst>
                  <a:ext uri="{FF2B5EF4-FFF2-40B4-BE49-F238E27FC236}">
                    <a16:creationId xmlns:a16="http://schemas.microsoft.com/office/drawing/2014/main" id="{9B7EF1C5-3CC2-4086-9746-F80038DB8807}"/>
                  </a:ext>
                </a:extLst>
              </p:cNvPr>
              <p:cNvSpPr/>
              <p:nvPr/>
            </p:nvSpPr>
            <p:spPr>
              <a:xfrm>
                <a:off x="1475548" y="1270870"/>
                <a:ext cx="45796" cy="58880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97" extrusionOk="0">
                    <a:moveTo>
                      <a:pt x="208" y="1"/>
                    </a:moveTo>
                    <a:cubicBezTo>
                      <a:pt x="139" y="1"/>
                      <a:pt x="69" y="1"/>
                      <a:pt x="69" y="140"/>
                    </a:cubicBezTo>
                    <a:cubicBezTo>
                      <a:pt x="0" y="347"/>
                      <a:pt x="139" y="417"/>
                      <a:pt x="208" y="555"/>
                    </a:cubicBezTo>
                    <a:cubicBezTo>
                      <a:pt x="347" y="763"/>
                      <a:pt x="416" y="971"/>
                      <a:pt x="555" y="1110"/>
                    </a:cubicBezTo>
                    <a:cubicBezTo>
                      <a:pt x="595" y="1171"/>
                      <a:pt x="648" y="1196"/>
                      <a:pt x="698" y="1196"/>
                    </a:cubicBezTo>
                    <a:cubicBezTo>
                      <a:pt x="820" y="1196"/>
                      <a:pt x="930" y="1049"/>
                      <a:pt x="832" y="902"/>
                    </a:cubicBezTo>
                    <a:cubicBezTo>
                      <a:pt x="763" y="694"/>
                      <a:pt x="693" y="555"/>
                      <a:pt x="555" y="347"/>
                    </a:cubicBezTo>
                    <a:cubicBezTo>
                      <a:pt x="485" y="140"/>
                      <a:pt x="485" y="1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32;p35">
                <a:extLst>
                  <a:ext uri="{FF2B5EF4-FFF2-40B4-BE49-F238E27FC236}">
                    <a16:creationId xmlns:a16="http://schemas.microsoft.com/office/drawing/2014/main" id="{50CA3B9D-E435-4F2F-A608-22B6318C188A}"/>
                  </a:ext>
                </a:extLst>
              </p:cNvPr>
              <p:cNvSpPr/>
              <p:nvPr/>
            </p:nvSpPr>
            <p:spPr>
              <a:xfrm>
                <a:off x="1390301" y="1400141"/>
                <a:ext cx="74129" cy="31924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49" extrusionOk="0">
                    <a:moveTo>
                      <a:pt x="1231" y="0"/>
                    </a:moveTo>
                    <a:cubicBezTo>
                      <a:pt x="1215" y="0"/>
                      <a:pt x="1197" y="2"/>
                      <a:pt x="1179" y="7"/>
                    </a:cubicBezTo>
                    <a:lnTo>
                      <a:pt x="624" y="7"/>
                    </a:lnTo>
                    <a:cubicBezTo>
                      <a:pt x="416" y="7"/>
                      <a:pt x="208" y="7"/>
                      <a:pt x="139" y="215"/>
                    </a:cubicBezTo>
                    <a:cubicBezTo>
                      <a:pt x="0" y="284"/>
                      <a:pt x="70" y="423"/>
                      <a:pt x="139" y="562"/>
                    </a:cubicBezTo>
                    <a:cubicBezTo>
                      <a:pt x="208" y="631"/>
                      <a:pt x="277" y="648"/>
                      <a:pt x="355" y="648"/>
                    </a:cubicBezTo>
                    <a:cubicBezTo>
                      <a:pt x="433" y="648"/>
                      <a:pt x="520" y="631"/>
                      <a:pt x="624" y="631"/>
                    </a:cubicBezTo>
                    <a:cubicBezTo>
                      <a:pt x="832" y="562"/>
                      <a:pt x="1040" y="492"/>
                      <a:pt x="1248" y="492"/>
                    </a:cubicBezTo>
                    <a:cubicBezTo>
                      <a:pt x="1507" y="427"/>
                      <a:pt x="1464" y="0"/>
                      <a:pt x="12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3;p35">
                <a:extLst>
                  <a:ext uri="{FF2B5EF4-FFF2-40B4-BE49-F238E27FC236}">
                    <a16:creationId xmlns:a16="http://schemas.microsoft.com/office/drawing/2014/main" id="{7E72253B-DAFE-4E7A-BF3C-881E7B3E131B}"/>
                  </a:ext>
                </a:extLst>
              </p:cNvPr>
              <p:cNvSpPr/>
              <p:nvPr/>
            </p:nvSpPr>
            <p:spPr>
              <a:xfrm>
                <a:off x="1353901" y="1444461"/>
                <a:ext cx="62570" cy="30203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14" extrusionOk="0">
                    <a:moveTo>
                      <a:pt x="478" y="0"/>
                    </a:moveTo>
                    <a:cubicBezTo>
                      <a:pt x="221" y="0"/>
                      <a:pt x="1" y="432"/>
                      <a:pt x="324" y="562"/>
                    </a:cubicBezTo>
                    <a:cubicBezTo>
                      <a:pt x="428" y="596"/>
                      <a:pt x="532" y="614"/>
                      <a:pt x="636" y="614"/>
                    </a:cubicBezTo>
                    <a:cubicBezTo>
                      <a:pt x="740" y="614"/>
                      <a:pt x="844" y="596"/>
                      <a:pt x="948" y="562"/>
                    </a:cubicBezTo>
                    <a:cubicBezTo>
                      <a:pt x="1272" y="562"/>
                      <a:pt x="1233" y="139"/>
                      <a:pt x="944" y="139"/>
                    </a:cubicBezTo>
                    <a:cubicBezTo>
                      <a:pt x="924" y="139"/>
                      <a:pt x="902" y="141"/>
                      <a:pt x="879" y="146"/>
                    </a:cubicBezTo>
                    <a:cubicBezTo>
                      <a:pt x="810" y="146"/>
                      <a:pt x="671" y="76"/>
                      <a:pt x="532" y="7"/>
                    </a:cubicBezTo>
                    <a:cubicBezTo>
                      <a:pt x="514" y="3"/>
                      <a:pt x="496" y="0"/>
                      <a:pt x="4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34;p35">
                <a:extLst>
                  <a:ext uri="{FF2B5EF4-FFF2-40B4-BE49-F238E27FC236}">
                    <a16:creationId xmlns:a16="http://schemas.microsoft.com/office/drawing/2014/main" id="{CEAAF80B-2FA4-4600-B393-06C7973408F8}"/>
                  </a:ext>
                </a:extLst>
              </p:cNvPr>
              <p:cNvSpPr/>
              <p:nvPr/>
            </p:nvSpPr>
            <p:spPr>
              <a:xfrm>
                <a:off x="1498175" y="1400731"/>
                <a:ext cx="61094" cy="531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080" extrusionOk="0">
                    <a:moveTo>
                      <a:pt x="366" y="1"/>
                    </a:moveTo>
                    <a:cubicBezTo>
                      <a:pt x="180" y="1"/>
                      <a:pt x="0" y="262"/>
                      <a:pt x="164" y="480"/>
                    </a:cubicBezTo>
                    <a:cubicBezTo>
                      <a:pt x="372" y="688"/>
                      <a:pt x="580" y="896"/>
                      <a:pt x="857" y="1035"/>
                    </a:cubicBezTo>
                    <a:cubicBezTo>
                      <a:pt x="888" y="1066"/>
                      <a:pt x="927" y="1080"/>
                      <a:pt x="966" y="1080"/>
                    </a:cubicBezTo>
                    <a:cubicBezTo>
                      <a:pt x="1100" y="1080"/>
                      <a:pt x="1242" y="919"/>
                      <a:pt x="1135" y="757"/>
                    </a:cubicBezTo>
                    <a:cubicBezTo>
                      <a:pt x="927" y="550"/>
                      <a:pt x="719" y="272"/>
                      <a:pt x="511" y="64"/>
                    </a:cubicBezTo>
                    <a:cubicBezTo>
                      <a:pt x="466" y="20"/>
                      <a:pt x="416" y="1"/>
                      <a:pt x="36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35;p35">
                <a:extLst>
                  <a:ext uri="{FF2B5EF4-FFF2-40B4-BE49-F238E27FC236}">
                    <a16:creationId xmlns:a16="http://schemas.microsoft.com/office/drawing/2014/main" id="{3453136D-8519-442F-8F35-320CF1D092A6}"/>
                  </a:ext>
                </a:extLst>
              </p:cNvPr>
              <p:cNvSpPr/>
              <p:nvPr/>
            </p:nvSpPr>
            <p:spPr>
              <a:xfrm>
                <a:off x="1482336" y="1482190"/>
                <a:ext cx="120958" cy="55683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1132" extrusionOk="0">
                    <a:moveTo>
                      <a:pt x="2165" y="0"/>
                    </a:moveTo>
                    <a:cubicBezTo>
                      <a:pt x="1986" y="0"/>
                      <a:pt x="1797" y="124"/>
                      <a:pt x="1872" y="349"/>
                    </a:cubicBezTo>
                    <a:lnTo>
                      <a:pt x="1872" y="488"/>
                    </a:lnTo>
                    <a:cubicBezTo>
                      <a:pt x="1838" y="453"/>
                      <a:pt x="1820" y="436"/>
                      <a:pt x="1803" y="436"/>
                    </a:cubicBezTo>
                    <a:cubicBezTo>
                      <a:pt x="1786" y="436"/>
                      <a:pt x="1768" y="453"/>
                      <a:pt x="1734" y="488"/>
                    </a:cubicBezTo>
                    <a:cubicBezTo>
                      <a:pt x="1457" y="557"/>
                      <a:pt x="1249" y="626"/>
                      <a:pt x="971" y="696"/>
                    </a:cubicBezTo>
                    <a:cubicBezTo>
                      <a:pt x="694" y="626"/>
                      <a:pt x="417" y="626"/>
                      <a:pt x="209" y="557"/>
                    </a:cubicBezTo>
                    <a:cubicBezTo>
                      <a:pt x="70" y="557"/>
                      <a:pt x="1" y="696"/>
                      <a:pt x="70" y="834"/>
                    </a:cubicBezTo>
                    <a:cubicBezTo>
                      <a:pt x="375" y="1025"/>
                      <a:pt x="721" y="1132"/>
                      <a:pt x="1075" y="1132"/>
                    </a:cubicBezTo>
                    <a:cubicBezTo>
                      <a:pt x="1366" y="1132"/>
                      <a:pt x="1661" y="1060"/>
                      <a:pt x="1942" y="904"/>
                    </a:cubicBezTo>
                    <a:cubicBezTo>
                      <a:pt x="2011" y="834"/>
                      <a:pt x="2080" y="765"/>
                      <a:pt x="2080" y="626"/>
                    </a:cubicBezTo>
                    <a:cubicBezTo>
                      <a:pt x="2119" y="665"/>
                      <a:pt x="2163" y="682"/>
                      <a:pt x="2207" y="682"/>
                    </a:cubicBezTo>
                    <a:cubicBezTo>
                      <a:pt x="2319" y="682"/>
                      <a:pt x="2427" y="568"/>
                      <a:pt x="2427" y="419"/>
                    </a:cubicBezTo>
                    <a:cubicBezTo>
                      <a:pt x="2427" y="349"/>
                      <a:pt x="2427" y="349"/>
                      <a:pt x="2427" y="280"/>
                    </a:cubicBezTo>
                    <a:cubicBezTo>
                      <a:pt x="2459" y="89"/>
                      <a:pt x="2316" y="0"/>
                      <a:pt x="21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36;p35">
                <a:extLst>
                  <a:ext uri="{FF2B5EF4-FFF2-40B4-BE49-F238E27FC236}">
                    <a16:creationId xmlns:a16="http://schemas.microsoft.com/office/drawing/2014/main" id="{202DF17E-128E-439F-BEAA-0B92A8FA4ED8}"/>
                  </a:ext>
                </a:extLst>
              </p:cNvPr>
              <p:cNvSpPr/>
              <p:nvPr/>
            </p:nvSpPr>
            <p:spPr>
              <a:xfrm>
                <a:off x="1440131" y="1508212"/>
                <a:ext cx="41320" cy="33302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77" extrusionOk="0">
                    <a:moveTo>
                      <a:pt x="595" y="0"/>
                    </a:moveTo>
                    <a:cubicBezTo>
                      <a:pt x="569" y="0"/>
                      <a:pt x="541" y="9"/>
                      <a:pt x="512" y="28"/>
                    </a:cubicBezTo>
                    <a:cubicBezTo>
                      <a:pt x="443" y="28"/>
                      <a:pt x="304" y="236"/>
                      <a:pt x="304" y="236"/>
                    </a:cubicBezTo>
                    <a:cubicBezTo>
                      <a:pt x="1" y="297"/>
                      <a:pt x="69" y="677"/>
                      <a:pt x="278" y="677"/>
                    </a:cubicBezTo>
                    <a:cubicBezTo>
                      <a:pt x="307" y="677"/>
                      <a:pt x="339" y="669"/>
                      <a:pt x="374" y="652"/>
                    </a:cubicBezTo>
                    <a:cubicBezTo>
                      <a:pt x="582" y="652"/>
                      <a:pt x="582" y="513"/>
                      <a:pt x="720" y="444"/>
                    </a:cubicBezTo>
                    <a:cubicBezTo>
                      <a:pt x="839" y="325"/>
                      <a:pt x="753" y="0"/>
                      <a:pt x="5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37;p35">
                <a:extLst>
                  <a:ext uri="{FF2B5EF4-FFF2-40B4-BE49-F238E27FC236}">
                    <a16:creationId xmlns:a16="http://schemas.microsoft.com/office/drawing/2014/main" id="{1D9DCE98-B081-4F3B-B761-F11C42067D3C}"/>
                  </a:ext>
                </a:extLst>
              </p:cNvPr>
              <p:cNvSpPr/>
              <p:nvPr/>
            </p:nvSpPr>
            <p:spPr>
              <a:xfrm>
                <a:off x="1591488" y="1546777"/>
                <a:ext cx="40139" cy="24201"/>
              </a:xfrm>
              <a:custGeom>
                <a:avLst/>
                <a:gdLst/>
                <a:ahLst/>
                <a:cxnLst/>
                <a:rect l="l" t="t" r="r" b="b"/>
                <a:pathLst>
                  <a:path w="816" h="492" extrusionOk="0">
                    <a:moveTo>
                      <a:pt x="532" y="1"/>
                    </a:moveTo>
                    <a:cubicBezTo>
                      <a:pt x="517" y="1"/>
                      <a:pt x="502" y="3"/>
                      <a:pt x="485" y="7"/>
                    </a:cubicBezTo>
                    <a:lnTo>
                      <a:pt x="277" y="7"/>
                    </a:lnTo>
                    <a:cubicBezTo>
                      <a:pt x="0" y="7"/>
                      <a:pt x="0" y="492"/>
                      <a:pt x="347" y="492"/>
                    </a:cubicBezTo>
                    <a:lnTo>
                      <a:pt x="555" y="492"/>
                    </a:lnTo>
                    <a:cubicBezTo>
                      <a:pt x="816" y="492"/>
                      <a:pt x="769" y="1"/>
                      <a:pt x="53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8;p35">
                <a:extLst>
                  <a:ext uri="{FF2B5EF4-FFF2-40B4-BE49-F238E27FC236}">
                    <a16:creationId xmlns:a16="http://schemas.microsoft.com/office/drawing/2014/main" id="{96BFA78F-1EFA-4977-8D9C-1C4A19211C89}"/>
                  </a:ext>
                </a:extLst>
              </p:cNvPr>
              <p:cNvSpPr/>
              <p:nvPr/>
            </p:nvSpPr>
            <p:spPr>
              <a:xfrm>
                <a:off x="1533493" y="1706988"/>
                <a:ext cx="50075" cy="49042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97" extrusionOk="0">
                    <a:moveTo>
                      <a:pt x="621" y="1"/>
                    </a:moveTo>
                    <a:cubicBezTo>
                      <a:pt x="600" y="1"/>
                      <a:pt x="578" y="3"/>
                      <a:pt x="555" y="8"/>
                    </a:cubicBezTo>
                    <a:lnTo>
                      <a:pt x="278" y="8"/>
                    </a:lnTo>
                    <a:cubicBezTo>
                      <a:pt x="1" y="77"/>
                      <a:pt x="1" y="493"/>
                      <a:pt x="278" y="562"/>
                    </a:cubicBezTo>
                    <a:cubicBezTo>
                      <a:pt x="278" y="562"/>
                      <a:pt x="278" y="632"/>
                      <a:pt x="278" y="701"/>
                    </a:cubicBezTo>
                    <a:cubicBezTo>
                      <a:pt x="164" y="872"/>
                      <a:pt x="284" y="996"/>
                      <a:pt x="408" y="996"/>
                    </a:cubicBezTo>
                    <a:cubicBezTo>
                      <a:pt x="435" y="996"/>
                      <a:pt x="461" y="990"/>
                      <a:pt x="486" y="978"/>
                    </a:cubicBezTo>
                    <a:cubicBezTo>
                      <a:pt x="694" y="978"/>
                      <a:pt x="763" y="770"/>
                      <a:pt x="763" y="632"/>
                    </a:cubicBezTo>
                    <a:cubicBezTo>
                      <a:pt x="763" y="562"/>
                      <a:pt x="694" y="562"/>
                      <a:pt x="694" y="493"/>
                    </a:cubicBezTo>
                    <a:cubicBezTo>
                      <a:pt x="1017" y="428"/>
                      <a:pt x="918" y="1"/>
                      <a:pt x="6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9;p35">
                <a:extLst>
                  <a:ext uri="{FF2B5EF4-FFF2-40B4-BE49-F238E27FC236}">
                    <a16:creationId xmlns:a16="http://schemas.microsoft.com/office/drawing/2014/main" id="{6FEC0411-AFD1-48FF-A16F-2F8E1C0197D5}"/>
                  </a:ext>
                </a:extLst>
              </p:cNvPr>
              <p:cNvSpPr/>
              <p:nvPr/>
            </p:nvSpPr>
            <p:spPr>
              <a:xfrm>
                <a:off x="1639842" y="1450659"/>
                <a:ext cx="47124" cy="66111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344" extrusionOk="0">
                    <a:moveTo>
                      <a:pt x="187" y="1"/>
                    </a:moveTo>
                    <a:cubicBezTo>
                      <a:pt x="81" y="1"/>
                      <a:pt x="1" y="102"/>
                      <a:pt x="57" y="158"/>
                    </a:cubicBezTo>
                    <a:cubicBezTo>
                      <a:pt x="57" y="436"/>
                      <a:pt x="265" y="713"/>
                      <a:pt x="195" y="921"/>
                    </a:cubicBezTo>
                    <a:cubicBezTo>
                      <a:pt x="147" y="1115"/>
                      <a:pt x="405" y="1344"/>
                      <a:pt x="587" y="1344"/>
                    </a:cubicBezTo>
                    <a:cubicBezTo>
                      <a:pt x="665" y="1344"/>
                      <a:pt x="729" y="1302"/>
                      <a:pt x="750" y="1198"/>
                    </a:cubicBezTo>
                    <a:cubicBezTo>
                      <a:pt x="958" y="713"/>
                      <a:pt x="681" y="228"/>
                      <a:pt x="265" y="20"/>
                    </a:cubicBezTo>
                    <a:cubicBezTo>
                      <a:pt x="238" y="7"/>
                      <a:pt x="212" y="1"/>
                      <a:pt x="18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40;p35">
                <a:extLst>
                  <a:ext uri="{FF2B5EF4-FFF2-40B4-BE49-F238E27FC236}">
                    <a16:creationId xmlns:a16="http://schemas.microsoft.com/office/drawing/2014/main" id="{ED03DC3D-029D-4AAD-B7B1-BF091FDCD859}"/>
                  </a:ext>
                </a:extLst>
              </p:cNvPr>
              <p:cNvSpPr/>
              <p:nvPr/>
            </p:nvSpPr>
            <p:spPr>
              <a:xfrm>
                <a:off x="1565811" y="1419374"/>
                <a:ext cx="70047" cy="36991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752" extrusionOk="0">
                    <a:moveTo>
                      <a:pt x="393" y="0"/>
                    </a:moveTo>
                    <a:cubicBezTo>
                      <a:pt x="170" y="0"/>
                      <a:pt x="0" y="283"/>
                      <a:pt x="175" y="517"/>
                    </a:cubicBezTo>
                    <a:cubicBezTo>
                      <a:pt x="383" y="673"/>
                      <a:pt x="630" y="751"/>
                      <a:pt x="887" y="751"/>
                    </a:cubicBezTo>
                    <a:cubicBezTo>
                      <a:pt x="973" y="751"/>
                      <a:pt x="1059" y="742"/>
                      <a:pt x="1146" y="725"/>
                    </a:cubicBezTo>
                    <a:cubicBezTo>
                      <a:pt x="1354" y="725"/>
                      <a:pt x="1423" y="309"/>
                      <a:pt x="1146" y="240"/>
                    </a:cubicBezTo>
                    <a:cubicBezTo>
                      <a:pt x="869" y="240"/>
                      <a:pt x="661" y="171"/>
                      <a:pt x="522" y="32"/>
                    </a:cubicBezTo>
                    <a:cubicBezTo>
                      <a:pt x="478" y="10"/>
                      <a:pt x="435" y="0"/>
                      <a:pt x="3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41;p35">
                <a:extLst>
                  <a:ext uri="{FF2B5EF4-FFF2-40B4-BE49-F238E27FC236}">
                    <a16:creationId xmlns:a16="http://schemas.microsoft.com/office/drawing/2014/main" id="{CF093D02-48FC-4DDA-B29E-0B315D44FD76}"/>
                  </a:ext>
                </a:extLst>
              </p:cNvPr>
              <p:cNvSpPr/>
              <p:nvPr/>
            </p:nvSpPr>
            <p:spPr>
              <a:xfrm>
                <a:off x="1658879" y="1367233"/>
                <a:ext cx="75851" cy="51404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45" extrusionOk="0">
                    <a:moveTo>
                      <a:pt x="1065" y="0"/>
                    </a:moveTo>
                    <a:cubicBezTo>
                      <a:pt x="1021" y="0"/>
                      <a:pt x="987" y="17"/>
                      <a:pt x="987" y="52"/>
                    </a:cubicBezTo>
                    <a:cubicBezTo>
                      <a:pt x="848" y="191"/>
                      <a:pt x="779" y="329"/>
                      <a:pt x="779" y="468"/>
                    </a:cubicBezTo>
                    <a:cubicBezTo>
                      <a:pt x="779" y="527"/>
                      <a:pt x="754" y="548"/>
                      <a:pt x="715" y="548"/>
                    </a:cubicBezTo>
                    <a:cubicBezTo>
                      <a:pt x="662" y="548"/>
                      <a:pt x="582" y="508"/>
                      <a:pt x="502" y="468"/>
                    </a:cubicBezTo>
                    <a:cubicBezTo>
                      <a:pt x="461" y="428"/>
                      <a:pt x="416" y="411"/>
                      <a:pt x="371" y="411"/>
                    </a:cubicBezTo>
                    <a:cubicBezTo>
                      <a:pt x="183" y="411"/>
                      <a:pt x="1" y="703"/>
                      <a:pt x="224" y="815"/>
                    </a:cubicBezTo>
                    <a:cubicBezTo>
                      <a:pt x="346" y="977"/>
                      <a:pt x="516" y="1044"/>
                      <a:pt x="705" y="1044"/>
                    </a:cubicBezTo>
                    <a:cubicBezTo>
                      <a:pt x="838" y="1044"/>
                      <a:pt x="982" y="1011"/>
                      <a:pt x="1125" y="953"/>
                    </a:cubicBezTo>
                    <a:cubicBezTo>
                      <a:pt x="1333" y="745"/>
                      <a:pt x="1541" y="260"/>
                      <a:pt x="1195" y="52"/>
                    </a:cubicBezTo>
                    <a:cubicBezTo>
                      <a:pt x="1160" y="17"/>
                      <a:pt x="1108" y="0"/>
                      <a:pt x="10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42;p35">
                <a:extLst>
                  <a:ext uri="{FF2B5EF4-FFF2-40B4-BE49-F238E27FC236}">
                    <a16:creationId xmlns:a16="http://schemas.microsoft.com/office/drawing/2014/main" id="{947C8F28-C6B9-4229-A0A7-71BA172C9F39}"/>
                  </a:ext>
                </a:extLst>
              </p:cNvPr>
              <p:cNvSpPr/>
              <p:nvPr/>
            </p:nvSpPr>
            <p:spPr>
              <a:xfrm>
                <a:off x="1608508" y="1290005"/>
                <a:ext cx="65619" cy="58733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94" extrusionOk="0">
                    <a:moveTo>
                      <a:pt x="981" y="1"/>
                    </a:moveTo>
                    <a:cubicBezTo>
                      <a:pt x="949" y="1"/>
                      <a:pt x="920" y="9"/>
                      <a:pt x="902" y="28"/>
                    </a:cubicBezTo>
                    <a:cubicBezTo>
                      <a:pt x="763" y="28"/>
                      <a:pt x="694" y="166"/>
                      <a:pt x="555" y="236"/>
                    </a:cubicBezTo>
                    <a:lnTo>
                      <a:pt x="555" y="166"/>
                    </a:lnTo>
                    <a:cubicBezTo>
                      <a:pt x="520" y="132"/>
                      <a:pt x="486" y="114"/>
                      <a:pt x="451" y="114"/>
                    </a:cubicBezTo>
                    <a:cubicBezTo>
                      <a:pt x="417" y="114"/>
                      <a:pt x="382" y="132"/>
                      <a:pt x="347" y="166"/>
                    </a:cubicBezTo>
                    <a:cubicBezTo>
                      <a:pt x="1" y="513"/>
                      <a:pt x="486" y="998"/>
                      <a:pt x="763" y="1137"/>
                    </a:cubicBezTo>
                    <a:cubicBezTo>
                      <a:pt x="816" y="1177"/>
                      <a:pt x="872" y="1194"/>
                      <a:pt x="925" y="1194"/>
                    </a:cubicBezTo>
                    <a:cubicBezTo>
                      <a:pt x="1150" y="1194"/>
                      <a:pt x="1334" y="889"/>
                      <a:pt x="1110" y="721"/>
                    </a:cubicBezTo>
                    <a:cubicBezTo>
                      <a:pt x="1040" y="721"/>
                      <a:pt x="971" y="652"/>
                      <a:pt x="971" y="582"/>
                    </a:cubicBezTo>
                    <a:cubicBezTo>
                      <a:pt x="1110" y="513"/>
                      <a:pt x="1318" y="374"/>
                      <a:pt x="1179" y="166"/>
                    </a:cubicBezTo>
                    <a:cubicBezTo>
                      <a:pt x="1179" y="65"/>
                      <a:pt x="1068" y="1"/>
                      <a:pt x="98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43;p35">
                <a:extLst>
                  <a:ext uri="{FF2B5EF4-FFF2-40B4-BE49-F238E27FC236}">
                    <a16:creationId xmlns:a16="http://schemas.microsoft.com/office/drawing/2014/main" id="{C737CFA5-89D7-4E8D-A359-9A5A7D67D346}"/>
                  </a:ext>
                </a:extLst>
              </p:cNvPr>
              <p:cNvSpPr/>
              <p:nvPr/>
            </p:nvSpPr>
            <p:spPr>
              <a:xfrm>
                <a:off x="1206183" y="2087916"/>
                <a:ext cx="110087" cy="17723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603" extrusionOk="0">
                    <a:moveTo>
                      <a:pt x="237" y="0"/>
                    </a:moveTo>
                    <a:cubicBezTo>
                      <a:pt x="139" y="0"/>
                      <a:pt x="51" y="64"/>
                      <a:pt x="0" y="166"/>
                    </a:cubicBezTo>
                    <a:cubicBezTo>
                      <a:pt x="0" y="513"/>
                      <a:pt x="69" y="859"/>
                      <a:pt x="277" y="1206"/>
                    </a:cubicBezTo>
                    <a:lnTo>
                      <a:pt x="139" y="1206"/>
                    </a:lnTo>
                    <a:cubicBezTo>
                      <a:pt x="69" y="1206"/>
                      <a:pt x="0" y="1344"/>
                      <a:pt x="69" y="1414"/>
                    </a:cubicBezTo>
                    <a:cubicBezTo>
                      <a:pt x="208" y="1622"/>
                      <a:pt x="416" y="1830"/>
                      <a:pt x="624" y="1968"/>
                    </a:cubicBezTo>
                    <a:cubicBezTo>
                      <a:pt x="763" y="2315"/>
                      <a:pt x="970" y="2731"/>
                      <a:pt x="1109" y="3147"/>
                    </a:cubicBezTo>
                    <a:cubicBezTo>
                      <a:pt x="1171" y="3209"/>
                      <a:pt x="1262" y="3243"/>
                      <a:pt x="1342" y="3243"/>
                    </a:cubicBezTo>
                    <a:cubicBezTo>
                      <a:pt x="1441" y="3243"/>
                      <a:pt x="1525" y="3192"/>
                      <a:pt x="1525" y="3077"/>
                    </a:cubicBezTo>
                    <a:cubicBezTo>
                      <a:pt x="1594" y="3147"/>
                      <a:pt x="1664" y="3285"/>
                      <a:pt x="1733" y="3424"/>
                    </a:cubicBezTo>
                    <a:cubicBezTo>
                      <a:pt x="1758" y="3549"/>
                      <a:pt x="1837" y="3602"/>
                      <a:pt x="1922" y="3602"/>
                    </a:cubicBezTo>
                    <a:cubicBezTo>
                      <a:pt x="2072" y="3602"/>
                      <a:pt x="2237" y="3437"/>
                      <a:pt x="2149" y="3216"/>
                    </a:cubicBezTo>
                    <a:cubicBezTo>
                      <a:pt x="2010" y="2731"/>
                      <a:pt x="1733" y="2246"/>
                      <a:pt x="1456" y="1830"/>
                    </a:cubicBezTo>
                    <a:cubicBezTo>
                      <a:pt x="1317" y="1691"/>
                      <a:pt x="1178" y="1552"/>
                      <a:pt x="1040" y="1414"/>
                    </a:cubicBezTo>
                    <a:cubicBezTo>
                      <a:pt x="901" y="928"/>
                      <a:pt x="693" y="443"/>
                      <a:pt x="347" y="27"/>
                    </a:cubicBezTo>
                    <a:cubicBezTo>
                      <a:pt x="309" y="9"/>
                      <a:pt x="272" y="0"/>
                      <a:pt x="2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44;p35">
                <a:extLst>
                  <a:ext uri="{FF2B5EF4-FFF2-40B4-BE49-F238E27FC236}">
                    <a16:creationId xmlns:a16="http://schemas.microsoft.com/office/drawing/2014/main" id="{C553F132-A6D6-42BE-A3BA-A727B9017165}"/>
                  </a:ext>
                </a:extLst>
              </p:cNvPr>
              <p:cNvSpPr/>
              <p:nvPr/>
            </p:nvSpPr>
            <p:spPr>
              <a:xfrm>
                <a:off x="1100474" y="2202430"/>
                <a:ext cx="104676" cy="48452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85" extrusionOk="0">
                    <a:moveTo>
                      <a:pt x="331" y="0"/>
                    </a:moveTo>
                    <a:cubicBezTo>
                      <a:pt x="204" y="0"/>
                      <a:pt x="99" y="47"/>
                      <a:pt x="69" y="195"/>
                    </a:cubicBezTo>
                    <a:cubicBezTo>
                      <a:pt x="0" y="541"/>
                      <a:pt x="555" y="749"/>
                      <a:pt x="832" y="819"/>
                    </a:cubicBezTo>
                    <a:cubicBezTo>
                      <a:pt x="1035" y="920"/>
                      <a:pt x="1275" y="985"/>
                      <a:pt x="1552" y="985"/>
                    </a:cubicBezTo>
                    <a:cubicBezTo>
                      <a:pt x="1654" y="985"/>
                      <a:pt x="1760" y="976"/>
                      <a:pt x="1872" y="957"/>
                    </a:cubicBezTo>
                    <a:cubicBezTo>
                      <a:pt x="2128" y="893"/>
                      <a:pt x="2088" y="534"/>
                      <a:pt x="1862" y="534"/>
                    </a:cubicBezTo>
                    <a:cubicBezTo>
                      <a:pt x="1844" y="534"/>
                      <a:pt x="1824" y="536"/>
                      <a:pt x="1802" y="541"/>
                    </a:cubicBezTo>
                    <a:cubicBezTo>
                      <a:pt x="1664" y="472"/>
                      <a:pt x="1525" y="472"/>
                      <a:pt x="1387" y="403"/>
                    </a:cubicBezTo>
                    <a:cubicBezTo>
                      <a:pt x="1179" y="333"/>
                      <a:pt x="971" y="264"/>
                      <a:pt x="832" y="125"/>
                    </a:cubicBezTo>
                    <a:cubicBezTo>
                      <a:pt x="713" y="86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45;p35">
                <a:extLst>
                  <a:ext uri="{FF2B5EF4-FFF2-40B4-BE49-F238E27FC236}">
                    <a16:creationId xmlns:a16="http://schemas.microsoft.com/office/drawing/2014/main" id="{CA422E19-4527-40CA-AD56-CEF5D555E999}"/>
                  </a:ext>
                </a:extLst>
              </p:cNvPr>
              <p:cNvSpPr/>
              <p:nvPr/>
            </p:nvSpPr>
            <p:spPr>
              <a:xfrm>
                <a:off x="1066336" y="2282856"/>
                <a:ext cx="118499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857" extrusionOk="0">
                    <a:moveTo>
                      <a:pt x="787" y="0"/>
                    </a:moveTo>
                    <a:cubicBezTo>
                      <a:pt x="532" y="0"/>
                      <a:pt x="301" y="62"/>
                      <a:pt x="140" y="223"/>
                    </a:cubicBezTo>
                    <a:cubicBezTo>
                      <a:pt x="1" y="293"/>
                      <a:pt x="70" y="431"/>
                      <a:pt x="140" y="501"/>
                    </a:cubicBezTo>
                    <a:cubicBezTo>
                      <a:pt x="336" y="550"/>
                      <a:pt x="566" y="599"/>
                      <a:pt x="783" y="599"/>
                    </a:cubicBezTo>
                    <a:cubicBezTo>
                      <a:pt x="872" y="599"/>
                      <a:pt x="960" y="590"/>
                      <a:pt x="1041" y="570"/>
                    </a:cubicBezTo>
                    <a:cubicBezTo>
                      <a:pt x="1387" y="639"/>
                      <a:pt x="1734" y="709"/>
                      <a:pt x="2081" y="847"/>
                    </a:cubicBezTo>
                    <a:cubicBezTo>
                      <a:pt x="2099" y="854"/>
                      <a:pt x="2117" y="856"/>
                      <a:pt x="2134" y="856"/>
                    </a:cubicBezTo>
                    <a:cubicBezTo>
                      <a:pt x="2310" y="856"/>
                      <a:pt x="2409" y="558"/>
                      <a:pt x="2219" y="431"/>
                    </a:cubicBezTo>
                    <a:cubicBezTo>
                      <a:pt x="1896" y="247"/>
                      <a:pt x="1295" y="0"/>
                      <a:pt x="78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46;p35">
                <a:extLst>
                  <a:ext uri="{FF2B5EF4-FFF2-40B4-BE49-F238E27FC236}">
                    <a16:creationId xmlns:a16="http://schemas.microsoft.com/office/drawing/2014/main" id="{3960F2AA-F3DF-4C75-9D4C-D871B7E306F0}"/>
                  </a:ext>
                </a:extLst>
              </p:cNvPr>
              <p:cNvSpPr/>
              <p:nvPr/>
            </p:nvSpPr>
            <p:spPr>
              <a:xfrm>
                <a:off x="1008390" y="2362002"/>
                <a:ext cx="121253" cy="44369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902" extrusionOk="0">
                    <a:moveTo>
                      <a:pt x="1318" y="1"/>
                    </a:moveTo>
                    <a:cubicBezTo>
                      <a:pt x="763" y="1"/>
                      <a:pt x="347" y="278"/>
                      <a:pt x="70" y="694"/>
                    </a:cubicBezTo>
                    <a:cubicBezTo>
                      <a:pt x="1" y="833"/>
                      <a:pt x="70" y="902"/>
                      <a:pt x="209" y="902"/>
                    </a:cubicBezTo>
                    <a:cubicBezTo>
                      <a:pt x="486" y="763"/>
                      <a:pt x="832" y="625"/>
                      <a:pt x="1110" y="486"/>
                    </a:cubicBezTo>
                    <a:cubicBezTo>
                      <a:pt x="1199" y="450"/>
                      <a:pt x="1293" y="433"/>
                      <a:pt x="1387" y="433"/>
                    </a:cubicBezTo>
                    <a:cubicBezTo>
                      <a:pt x="1657" y="433"/>
                      <a:pt x="1926" y="576"/>
                      <a:pt x="2080" y="833"/>
                    </a:cubicBezTo>
                    <a:cubicBezTo>
                      <a:pt x="2111" y="864"/>
                      <a:pt x="2150" y="878"/>
                      <a:pt x="2189" y="878"/>
                    </a:cubicBezTo>
                    <a:cubicBezTo>
                      <a:pt x="2323" y="878"/>
                      <a:pt x="2465" y="716"/>
                      <a:pt x="2357" y="555"/>
                    </a:cubicBezTo>
                    <a:cubicBezTo>
                      <a:pt x="2149" y="209"/>
                      <a:pt x="1734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47;p35">
                <a:extLst>
                  <a:ext uri="{FF2B5EF4-FFF2-40B4-BE49-F238E27FC236}">
                    <a16:creationId xmlns:a16="http://schemas.microsoft.com/office/drawing/2014/main" id="{EF8A061B-8DE4-433B-850E-C8AE93511F2F}"/>
                  </a:ext>
                </a:extLst>
              </p:cNvPr>
              <p:cNvSpPr/>
              <p:nvPr/>
            </p:nvSpPr>
            <p:spPr>
              <a:xfrm>
                <a:off x="1011784" y="2464711"/>
                <a:ext cx="78507" cy="22283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453" extrusionOk="0">
                    <a:moveTo>
                      <a:pt x="278" y="0"/>
                    </a:moveTo>
                    <a:cubicBezTo>
                      <a:pt x="209" y="0"/>
                      <a:pt x="140" y="15"/>
                      <a:pt x="70" y="62"/>
                    </a:cubicBezTo>
                    <a:cubicBezTo>
                      <a:pt x="1" y="62"/>
                      <a:pt x="1" y="131"/>
                      <a:pt x="1" y="200"/>
                    </a:cubicBezTo>
                    <a:cubicBezTo>
                      <a:pt x="98" y="394"/>
                      <a:pt x="345" y="453"/>
                      <a:pt x="617" y="453"/>
                    </a:cubicBezTo>
                    <a:cubicBezTo>
                      <a:pt x="928" y="453"/>
                      <a:pt x="1272" y="376"/>
                      <a:pt x="1457" y="339"/>
                    </a:cubicBezTo>
                    <a:cubicBezTo>
                      <a:pt x="1595" y="270"/>
                      <a:pt x="1595" y="62"/>
                      <a:pt x="1387" y="62"/>
                    </a:cubicBezTo>
                    <a:lnTo>
                      <a:pt x="694" y="62"/>
                    </a:lnTo>
                    <a:cubicBezTo>
                      <a:pt x="555" y="62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8;p35">
                <a:extLst>
                  <a:ext uri="{FF2B5EF4-FFF2-40B4-BE49-F238E27FC236}">
                    <a16:creationId xmlns:a16="http://schemas.microsoft.com/office/drawing/2014/main" id="{0CE4E6E8-C035-43D6-B79B-633516380401}"/>
                  </a:ext>
                </a:extLst>
              </p:cNvPr>
              <p:cNvSpPr/>
              <p:nvPr/>
            </p:nvSpPr>
            <p:spPr>
              <a:xfrm>
                <a:off x="1049316" y="2515475"/>
                <a:ext cx="27300" cy="17069"/>
              </a:xfrm>
              <a:custGeom>
                <a:avLst/>
                <a:gdLst/>
                <a:ahLst/>
                <a:cxnLst/>
                <a:rect l="l" t="t" r="r" b="b"/>
                <a:pathLst>
                  <a:path w="555" h="347" extrusionOk="0">
                    <a:moveTo>
                      <a:pt x="208" y="0"/>
                    </a:moveTo>
                    <a:cubicBezTo>
                      <a:pt x="0" y="0"/>
                      <a:pt x="0" y="347"/>
                      <a:pt x="208" y="347"/>
                    </a:cubicBezTo>
                    <a:lnTo>
                      <a:pt x="416" y="347"/>
                    </a:lnTo>
                    <a:cubicBezTo>
                      <a:pt x="555" y="277"/>
                      <a:pt x="555" y="0"/>
                      <a:pt x="34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49;p35">
                <a:extLst>
                  <a:ext uri="{FF2B5EF4-FFF2-40B4-BE49-F238E27FC236}">
                    <a16:creationId xmlns:a16="http://schemas.microsoft.com/office/drawing/2014/main" id="{D9982228-B1A8-4AD9-A983-6574DE1CA8B3}"/>
                  </a:ext>
                </a:extLst>
              </p:cNvPr>
              <p:cNvSpPr/>
              <p:nvPr/>
            </p:nvSpPr>
            <p:spPr>
              <a:xfrm>
                <a:off x="1097030" y="2516065"/>
                <a:ext cx="148455" cy="132419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692" extrusionOk="0">
                    <a:moveTo>
                      <a:pt x="1694" y="0"/>
                    </a:moveTo>
                    <a:cubicBezTo>
                      <a:pt x="1654" y="0"/>
                      <a:pt x="1615" y="17"/>
                      <a:pt x="1595" y="57"/>
                    </a:cubicBezTo>
                    <a:cubicBezTo>
                      <a:pt x="1526" y="196"/>
                      <a:pt x="1318" y="543"/>
                      <a:pt x="1179" y="751"/>
                    </a:cubicBezTo>
                    <a:cubicBezTo>
                      <a:pt x="902" y="751"/>
                      <a:pt x="694" y="820"/>
                      <a:pt x="417" y="889"/>
                    </a:cubicBezTo>
                    <a:cubicBezTo>
                      <a:pt x="347" y="959"/>
                      <a:pt x="278" y="1167"/>
                      <a:pt x="417" y="1236"/>
                    </a:cubicBezTo>
                    <a:cubicBezTo>
                      <a:pt x="555" y="1236"/>
                      <a:pt x="694" y="1305"/>
                      <a:pt x="833" y="1375"/>
                    </a:cubicBezTo>
                    <a:lnTo>
                      <a:pt x="625" y="1652"/>
                    </a:lnTo>
                    <a:cubicBezTo>
                      <a:pt x="417" y="1929"/>
                      <a:pt x="1" y="2414"/>
                      <a:pt x="278" y="2692"/>
                    </a:cubicBezTo>
                    <a:lnTo>
                      <a:pt x="347" y="2692"/>
                    </a:lnTo>
                    <a:cubicBezTo>
                      <a:pt x="694" y="2622"/>
                      <a:pt x="833" y="2137"/>
                      <a:pt x="971" y="1860"/>
                    </a:cubicBezTo>
                    <a:lnTo>
                      <a:pt x="1179" y="1375"/>
                    </a:lnTo>
                    <a:cubicBezTo>
                      <a:pt x="1803" y="1305"/>
                      <a:pt x="2358" y="1028"/>
                      <a:pt x="2843" y="612"/>
                    </a:cubicBezTo>
                    <a:cubicBezTo>
                      <a:pt x="3018" y="437"/>
                      <a:pt x="2899" y="164"/>
                      <a:pt x="2691" y="164"/>
                    </a:cubicBezTo>
                    <a:cubicBezTo>
                      <a:pt x="2652" y="164"/>
                      <a:pt x="2610" y="174"/>
                      <a:pt x="2566" y="196"/>
                    </a:cubicBezTo>
                    <a:cubicBezTo>
                      <a:pt x="2288" y="404"/>
                      <a:pt x="1942" y="543"/>
                      <a:pt x="1595" y="612"/>
                    </a:cubicBezTo>
                    <a:cubicBezTo>
                      <a:pt x="1664" y="473"/>
                      <a:pt x="1734" y="335"/>
                      <a:pt x="1803" y="196"/>
                    </a:cubicBezTo>
                    <a:cubicBezTo>
                      <a:pt x="1901" y="98"/>
                      <a:pt x="1791" y="0"/>
                      <a:pt x="169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0;p35">
                <a:extLst>
                  <a:ext uri="{FF2B5EF4-FFF2-40B4-BE49-F238E27FC236}">
                    <a16:creationId xmlns:a16="http://schemas.microsoft.com/office/drawing/2014/main" id="{EC2FC68E-993E-49B3-BA5C-216673DC20B7}"/>
                  </a:ext>
                </a:extLst>
              </p:cNvPr>
              <p:cNvSpPr/>
              <p:nvPr/>
            </p:nvSpPr>
            <p:spPr>
              <a:xfrm>
                <a:off x="1141351" y="2611346"/>
                <a:ext cx="92133" cy="1292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627" extrusionOk="0">
                    <a:moveTo>
                      <a:pt x="1637" y="0"/>
                    </a:moveTo>
                    <a:cubicBezTo>
                      <a:pt x="1530" y="0"/>
                      <a:pt x="1420" y="69"/>
                      <a:pt x="1387" y="200"/>
                    </a:cubicBezTo>
                    <a:cubicBezTo>
                      <a:pt x="1318" y="339"/>
                      <a:pt x="1249" y="547"/>
                      <a:pt x="1179" y="755"/>
                    </a:cubicBezTo>
                    <a:cubicBezTo>
                      <a:pt x="902" y="963"/>
                      <a:pt x="694" y="1309"/>
                      <a:pt x="486" y="1586"/>
                    </a:cubicBezTo>
                    <a:cubicBezTo>
                      <a:pt x="348" y="1794"/>
                      <a:pt x="1" y="2280"/>
                      <a:pt x="140" y="2557"/>
                    </a:cubicBezTo>
                    <a:cubicBezTo>
                      <a:pt x="140" y="2626"/>
                      <a:pt x="209" y="2626"/>
                      <a:pt x="278" y="2626"/>
                    </a:cubicBezTo>
                    <a:cubicBezTo>
                      <a:pt x="556" y="2557"/>
                      <a:pt x="625" y="2210"/>
                      <a:pt x="763" y="1933"/>
                    </a:cubicBezTo>
                    <a:cubicBezTo>
                      <a:pt x="833" y="1794"/>
                      <a:pt x="902" y="1656"/>
                      <a:pt x="971" y="1517"/>
                    </a:cubicBezTo>
                    <a:cubicBezTo>
                      <a:pt x="971" y="1656"/>
                      <a:pt x="971" y="1725"/>
                      <a:pt x="1041" y="1794"/>
                    </a:cubicBezTo>
                    <a:cubicBezTo>
                      <a:pt x="1075" y="1898"/>
                      <a:pt x="1162" y="1950"/>
                      <a:pt x="1257" y="1950"/>
                    </a:cubicBezTo>
                    <a:cubicBezTo>
                      <a:pt x="1353" y="1950"/>
                      <a:pt x="1457" y="1898"/>
                      <a:pt x="1526" y="1794"/>
                    </a:cubicBezTo>
                    <a:cubicBezTo>
                      <a:pt x="1665" y="1309"/>
                      <a:pt x="1803" y="755"/>
                      <a:pt x="1873" y="269"/>
                    </a:cubicBezTo>
                    <a:cubicBezTo>
                      <a:pt x="1873" y="86"/>
                      <a:pt x="1757" y="0"/>
                      <a:pt x="16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1;p35">
                <a:extLst>
                  <a:ext uri="{FF2B5EF4-FFF2-40B4-BE49-F238E27FC236}">
                    <a16:creationId xmlns:a16="http://schemas.microsoft.com/office/drawing/2014/main" id="{9C69A981-A708-420D-B91B-D357CF8569E5}"/>
                  </a:ext>
                </a:extLst>
              </p:cNvPr>
              <p:cNvSpPr/>
              <p:nvPr/>
            </p:nvSpPr>
            <p:spPr>
              <a:xfrm>
                <a:off x="1230040" y="2644058"/>
                <a:ext cx="54601" cy="13994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845" extrusionOk="0">
                    <a:moveTo>
                      <a:pt x="665" y="0"/>
                    </a:moveTo>
                    <a:cubicBezTo>
                      <a:pt x="514" y="0"/>
                      <a:pt x="347" y="107"/>
                      <a:pt x="347" y="298"/>
                    </a:cubicBezTo>
                    <a:cubicBezTo>
                      <a:pt x="416" y="505"/>
                      <a:pt x="347" y="783"/>
                      <a:pt x="208" y="991"/>
                    </a:cubicBezTo>
                    <a:cubicBezTo>
                      <a:pt x="70" y="1129"/>
                      <a:pt x="139" y="1407"/>
                      <a:pt x="347" y="1476"/>
                    </a:cubicBezTo>
                    <a:cubicBezTo>
                      <a:pt x="139" y="1892"/>
                      <a:pt x="0" y="2446"/>
                      <a:pt x="278" y="2793"/>
                    </a:cubicBezTo>
                    <a:cubicBezTo>
                      <a:pt x="312" y="2828"/>
                      <a:pt x="364" y="2845"/>
                      <a:pt x="425" y="2845"/>
                    </a:cubicBezTo>
                    <a:cubicBezTo>
                      <a:pt x="485" y="2845"/>
                      <a:pt x="555" y="2828"/>
                      <a:pt x="624" y="2793"/>
                    </a:cubicBezTo>
                    <a:cubicBezTo>
                      <a:pt x="763" y="2516"/>
                      <a:pt x="624" y="2169"/>
                      <a:pt x="693" y="1892"/>
                    </a:cubicBezTo>
                    <a:cubicBezTo>
                      <a:pt x="763" y="1545"/>
                      <a:pt x="901" y="1199"/>
                      <a:pt x="1109" y="852"/>
                    </a:cubicBezTo>
                    <a:cubicBezTo>
                      <a:pt x="1109" y="713"/>
                      <a:pt x="1040" y="575"/>
                      <a:pt x="901" y="575"/>
                    </a:cubicBezTo>
                    <a:cubicBezTo>
                      <a:pt x="971" y="505"/>
                      <a:pt x="971" y="367"/>
                      <a:pt x="901" y="228"/>
                    </a:cubicBezTo>
                    <a:cubicBezTo>
                      <a:pt x="901" y="72"/>
                      <a:pt x="789" y="0"/>
                      <a:pt x="6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2;p35">
                <a:extLst>
                  <a:ext uri="{FF2B5EF4-FFF2-40B4-BE49-F238E27FC236}">
                    <a16:creationId xmlns:a16="http://schemas.microsoft.com/office/drawing/2014/main" id="{41B09501-DFAC-47A0-A8E4-7A162FBF102F}"/>
                  </a:ext>
                </a:extLst>
              </p:cNvPr>
              <p:cNvSpPr/>
              <p:nvPr/>
            </p:nvSpPr>
            <p:spPr>
              <a:xfrm>
                <a:off x="1316811" y="2613363"/>
                <a:ext cx="46239" cy="168623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428" extrusionOk="0">
                    <a:moveTo>
                      <a:pt x="334" y="0"/>
                    </a:moveTo>
                    <a:cubicBezTo>
                      <a:pt x="172" y="0"/>
                      <a:pt x="0" y="107"/>
                      <a:pt x="39" y="298"/>
                    </a:cubicBezTo>
                    <a:cubicBezTo>
                      <a:pt x="39" y="506"/>
                      <a:pt x="108" y="644"/>
                      <a:pt x="246" y="714"/>
                    </a:cubicBezTo>
                    <a:cubicBezTo>
                      <a:pt x="246" y="714"/>
                      <a:pt x="177" y="783"/>
                      <a:pt x="246" y="852"/>
                    </a:cubicBezTo>
                    <a:cubicBezTo>
                      <a:pt x="246" y="1337"/>
                      <a:pt x="246" y="1823"/>
                      <a:pt x="246" y="2239"/>
                    </a:cubicBezTo>
                    <a:cubicBezTo>
                      <a:pt x="177" y="2585"/>
                      <a:pt x="177" y="3001"/>
                      <a:pt x="246" y="3348"/>
                    </a:cubicBezTo>
                    <a:cubicBezTo>
                      <a:pt x="246" y="3406"/>
                      <a:pt x="284" y="3428"/>
                      <a:pt x="332" y="3428"/>
                    </a:cubicBezTo>
                    <a:cubicBezTo>
                      <a:pt x="398" y="3428"/>
                      <a:pt x="484" y="3388"/>
                      <a:pt x="524" y="3348"/>
                    </a:cubicBezTo>
                    <a:cubicBezTo>
                      <a:pt x="662" y="2932"/>
                      <a:pt x="732" y="2585"/>
                      <a:pt x="662" y="2169"/>
                    </a:cubicBezTo>
                    <a:cubicBezTo>
                      <a:pt x="662" y="1684"/>
                      <a:pt x="662" y="1268"/>
                      <a:pt x="593" y="783"/>
                    </a:cubicBezTo>
                    <a:cubicBezTo>
                      <a:pt x="593" y="783"/>
                      <a:pt x="593" y="714"/>
                      <a:pt x="524" y="714"/>
                    </a:cubicBezTo>
                    <a:cubicBezTo>
                      <a:pt x="870" y="714"/>
                      <a:pt x="940" y="298"/>
                      <a:pt x="593" y="228"/>
                    </a:cubicBezTo>
                    <a:cubicBezTo>
                      <a:pt x="593" y="72"/>
                      <a:pt x="466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53;p35">
                <a:extLst>
                  <a:ext uri="{FF2B5EF4-FFF2-40B4-BE49-F238E27FC236}">
                    <a16:creationId xmlns:a16="http://schemas.microsoft.com/office/drawing/2014/main" id="{F69877D8-ED23-4D85-8A55-9CC4D908EDFE}"/>
                  </a:ext>
                </a:extLst>
              </p:cNvPr>
              <p:cNvSpPr/>
              <p:nvPr/>
            </p:nvSpPr>
            <p:spPr>
              <a:xfrm>
                <a:off x="1366395" y="2684098"/>
                <a:ext cx="37581" cy="99610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025" extrusionOk="0">
                    <a:moveTo>
                      <a:pt x="218" y="0"/>
                    </a:moveTo>
                    <a:cubicBezTo>
                      <a:pt x="110" y="0"/>
                      <a:pt x="1" y="90"/>
                      <a:pt x="1" y="246"/>
                    </a:cubicBezTo>
                    <a:cubicBezTo>
                      <a:pt x="1" y="593"/>
                      <a:pt x="70" y="870"/>
                      <a:pt x="140" y="1216"/>
                    </a:cubicBezTo>
                    <a:cubicBezTo>
                      <a:pt x="140" y="1563"/>
                      <a:pt x="140" y="1771"/>
                      <a:pt x="348" y="1979"/>
                    </a:cubicBezTo>
                    <a:cubicBezTo>
                      <a:pt x="376" y="2008"/>
                      <a:pt x="417" y="2025"/>
                      <a:pt x="460" y="2025"/>
                    </a:cubicBezTo>
                    <a:cubicBezTo>
                      <a:pt x="520" y="2025"/>
                      <a:pt x="584" y="1991"/>
                      <a:pt x="625" y="1910"/>
                    </a:cubicBezTo>
                    <a:cubicBezTo>
                      <a:pt x="763" y="1702"/>
                      <a:pt x="694" y="1424"/>
                      <a:pt x="625" y="1147"/>
                    </a:cubicBezTo>
                    <a:cubicBezTo>
                      <a:pt x="486" y="870"/>
                      <a:pt x="486" y="523"/>
                      <a:pt x="417" y="177"/>
                    </a:cubicBezTo>
                    <a:cubicBezTo>
                      <a:pt x="387" y="55"/>
                      <a:pt x="303" y="0"/>
                      <a:pt x="2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54;p35">
                <a:extLst>
                  <a:ext uri="{FF2B5EF4-FFF2-40B4-BE49-F238E27FC236}">
                    <a16:creationId xmlns:a16="http://schemas.microsoft.com/office/drawing/2014/main" id="{38C39581-B35C-42C9-8190-AFBF0735C993}"/>
                  </a:ext>
                </a:extLst>
              </p:cNvPr>
              <p:cNvSpPr/>
              <p:nvPr/>
            </p:nvSpPr>
            <p:spPr>
              <a:xfrm>
                <a:off x="1414158" y="2598754"/>
                <a:ext cx="70342" cy="18338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728" extrusionOk="0">
                    <a:moveTo>
                      <a:pt x="401" y="1"/>
                    </a:moveTo>
                    <a:cubicBezTo>
                      <a:pt x="313" y="1"/>
                      <a:pt x="233" y="53"/>
                      <a:pt x="208" y="179"/>
                    </a:cubicBezTo>
                    <a:cubicBezTo>
                      <a:pt x="139" y="387"/>
                      <a:pt x="70" y="664"/>
                      <a:pt x="70" y="872"/>
                    </a:cubicBezTo>
                    <a:cubicBezTo>
                      <a:pt x="0" y="1149"/>
                      <a:pt x="70" y="1426"/>
                      <a:pt x="139" y="1704"/>
                    </a:cubicBezTo>
                    <a:lnTo>
                      <a:pt x="208" y="1773"/>
                    </a:lnTo>
                    <a:cubicBezTo>
                      <a:pt x="70" y="1773"/>
                      <a:pt x="0" y="1912"/>
                      <a:pt x="70" y="1981"/>
                    </a:cubicBezTo>
                    <a:cubicBezTo>
                      <a:pt x="0" y="2536"/>
                      <a:pt x="208" y="3506"/>
                      <a:pt x="832" y="3714"/>
                    </a:cubicBezTo>
                    <a:cubicBezTo>
                      <a:pt x="868" y="3723"/>
                      <a:pt x="905" y="3727"/>
                      <a:pt x="942" y="3727"/>
                    </a:cubicBezTo>
                    <a:cubicBezTo>
                      <a:pt x="1190" y="3727"/>
                      <a:pt x="1429" y="3531"/>
                      <a:pt x="1248" y="3229"/>
                    </a:cubicBezTo>
                    <a:cubicBezTo>
                      <a:pt x="1110" y="3021"/>
                      <a:pt x="971" y="2882"/>
                      <a:pt x="832" y="2674"/>
                    </a:cubicBezTo>
                    <a:cubicBezTo>
                      <a:pt x="624" y="2466"/>
                      <a:pt x="486" y="2189"/>
                      <a:pt x="416" y="1981"/>
                    </a:cubicBezTo>
                    <a:cubicBezTo>
                      <a:pt x="416" y="1912"/>
                      <a:pt x="416" y="1912"/>
                      <a:pt x="416" y="1842"/>
                    </a:cubicBezTo>
                    <a:cubicBezTo>
                      <a:pt x="555" y="1842"/>
                      <a:pt x="624" y="1773"/>
                      <a:pt x="694" y="1634"/>
                    </a:cubicBezTo>
                    <a:cubicBezTo>
                      <a:pt x="694" y="1426"/>
                      <a:pt x="694" y="1288"/>
                      <a:pt x="694" y="1080"/>
                    </a:cubicBezTo>
                    <a:cubicBezTo>
                      <a:pt x="624" y="872"/>
                      <a:pt x="624" y="595"/>
                      <a:pt x="694" y="387"/>
                    </a:cubicBezTo>
                    <a:cubicBezTo>
                      <a:pt x="738" y="165"/>
                      <a:pt x="556" y="1"/>
                      <a:pt x="40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55;p35">
                <a:extLst>
                  <a:ext uri="{FF2B5EF4-FFF2-40B4-BE49-F238E27FC236}">
                    <a16:creationId xmlns:a16="http://schemas.microsoft.com/office/drawing/2014/main" id="{5A58B1B5-E38C-4AD3-B7FF-49A3F06DBEF5}"/>
                  </a:ext>
                </a:extLst>
              </p:cNvPr>
              <p:cNvSpPr/>
              <p:nvPr/>
            </p:nvSpPr>
            <p:spPr>
              <a:xfrm>
                <a:off x="1478942" y="2644943"/>
                <a:ext cx="57995" cy="84017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708" extrusionOk="0">
                    <a:moveTo>
                      <a:pt x="334" y="0"/>
                    </a:moveTo>
                    <a:cubicBezTo>
                      <a:pt x="163" y="0"/>
                      <a:pt x="0" y="124"/>
                      <a:pt x="0" y="349"/>
                    </a:cubicBezTo>
                    <a:cubicBezTo>
                      <a:pt x="63" y="722"/>
                      <a:pt x="181" y="1708"/>
                      <a:pt x="704" y="1708"/>
                    </a:cubicBezTo>
                    <a:cubicBezTo>
                      <a:pt x="764" y="1708"/>
                      <a:pt x="830" y="1695"/>
                      <a:pt x="902" y="1666"/>
                    </a:cubicBezTo>
                    <a:cubicBezTo>
                      <a:pt x="1110" y="1527"/>
                      <a:pt x="1179" y="1319"/>
                      <a:pt x="1040" y="1111"/>
                    </a:cubicBezTo>
                    <a:cubicBezTo>
                      <a:pt x="971" y="1042"/>
                      <a:pt x="902" y="903"/>
                      <a:pt x="832" y="834"/>
                    </a:cubicBezTo>
                    <a:cubicBezTo>
                      <a:pt x="763" y="626"/>
                      <a:pt x="694" y="487"/>
                      <a:pt x="694" y="280"/>
                    </a:cubicBezTo>
                    <a:cubicBezTo>
                      <a:pt x="630" y="89"/>
                      <a:pt x="479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56;p35">
                <a:extLst>
                  <a:ext uri="{FF2B5EF4-FFF2-40B4-BE49-F238E27FC236}">
                    <a16:creationId xmlns:a16="http://schemas.microsoft.com/office/drawing/2014/main" id="{C382C731-7242-49BC-B00C-2D025F733749}"/>
                  </a:ext>
                </a:extLst>
              </p:cNvPr>
              <p:cNvSpPr/>
              <p:nvPr/>
            </p:nvSpPr>
            <p:spPr>
              <a:xfrm>
                <a:off x="1568320" y="2586505"/>
                <a:ext cx="72408" cy="62717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275" extrusionOk="0">
                    <a:moveTo>
                      <a:pt x="151" y="1"/>
                    </a:moveTo>
                    <a:cubicBezTo>
                      <a:pt x="42" y="1"/>
                      <a:pt x="1" y="227"/>
                      <a:pt x="124" y="289"/>
                    </a:cubicBezTo>
                    <a:cubicBezTo>
                      <a:pt x="471" y="566"/>
                      <a:pt x="748" y="844"/>
                      <a:pt x="956" y="1190"/>
                    </a:cubicBezTo>
                    <a:cubicBezTo>
                      <a:pt x="1015" y="1249"/>
                      <a:pt x="1085" y="1275"/>
                      <a:pt x="1152" y="1275"/>
                    </a:cubicBezTo>
                    <a:cubicBezTo>
                      <a:pt x="1322" y="1275"/>
                      <a:pt x="1471" y="1112"/>
                      <a:pt x="1372" y="913"/>
                    </a:cubicBezTo>
                    <a:cubicBezTo>
                      <a:pt x="1095" y="497"/>
                      <a:pt x="679" y="150"/>
                      <a:pt x="194" y="12"/>
                    </a:cubicBezTo>
                    <a:cubicBezTo>
                      <a:pt x="179" y="4"/>
                      <a:pt x="164" y="1"/>
                      <a:pt x="15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57;p35">
                <a:extLst>
                  <a:ext uri="{FF2B5EF4-FFF2-40B4-BE49-F238E27FC236}">
                    <a16:creationId xmlns:a16="http://schemas.microsoft.com/office/drawing/2014/main" id="{3F7ED278-E76D-42E9-8463-B5661EDD06A5}"/>
                  </a:ext>
                </a:extLst>
              </p:cNvPr>
              <p:cNvSpPr/>
              <p:nvPr/>
            </p:nvSpPr>
            <p:spPr>
              <a:xfrm>
                <a:off x="1420996" y="2456988"/>
                <a:ext cx="35269" cy="44665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08" extrusionOk="0">
                    <a:moveTo>
                      <a:pt x="189" y="0"/>
                    </a:moveTo>
                    <a:cubicBezTo>
                      <a:pt x="149" y="0"/>
                      <a:pt x="109" y="40"/>
                      <a:pt x="69" y="80"/>
                    </a:cubicBezTo>
                    <a:cubicBezTo>
                      <a:pt x="0" y="357"/>
                      <a:pt x="139" y="635"/>
                      <a:pt x="347" y="843"/>
                    </a:cubicBezTo>
                    <a:cubicBezTo>
                      <a:pt x="393" y="889"/>
                      <a:pt x="439" y="907"/>
                      <a:pt x="480" y="907"/>
                    </a:cubicBezTo>
                    <a:cubicBezTo>
                      <a:pt x="626" y="907"/>
                      <a:pt x="717" y="673"/>
                      <a:pt x="555" y="565"/>
                    </a:cubicBezTo>
                    <a:cubicBezTo>
                      <a:pt x="416" y="427"/>
                      <a:pt x="416" y="219"/>
                      <a:pt x="277" y="80"/>
                    </a:cubicBezTo>
                    <a:cubicBezTo>
                      <a:pt x="248" y="21"/>
                      <a:pt x="219" y="0"/>
                      <a:pt x="18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58;p35">
                <a:extLst>
                  <a:ext uri="{FF2B5EF4-FFF2-40B4-BE49-F238E27FC236}">
                    <a16:creationId xmlns:a16="http://schemas.microsoft.com/office/drawing/2014/main" id="{226A1236-F32B-406B-BD05-DA5837356E3F}"/>
                  </a:ext>
                </a:extLst>
              </p:cNvPr>
              <p:cNvSpPr/>
              <p:nvPr/>
            </p:nvSpPr>
            <p:spPr>
              <a:xfrm>
                <a:off x="1366395" y="2505637"/>
                <a:ext cx="37581" cy="41959"/>
              </a:xfrm>
              <a:custGeom>
                <a:avLst/>
                <a:gdLst/>
                <a:ahLst/>
                <a:cxnLst/>
                <a:rect l="l" t="t" r="r" b="b"/>
                <a:pathLst>
                  <a:path w="764" h="853" extrusionOk="0">
                    <a:moveTo>
                      <a:pt x="541" y="0"/>
                    </a:moveTo>
                    <a:cubicBezTo>
                      <a:pt x="413" y="0"/>
                      <a:pt x="278" y="87"/>
                      <a:pt x="278" y="269"/>
                    </a:cubicBezTo>
                    <a:cubicBezTo>
                      <a:pt x="278" y="408"/>
                      <a:pt x="70" y="408"/>
                      <a:pt x="70" y="547"/>
                    </a:cubicBezTo>
                    <a:cubicBezTo>
                      <a:pt x="1" y="616"/>
                      <a:pt x="1" y="685"/>
                      <a:pt x="70" y="755"/>
                    </a:cubicBezTo>
                    <a:cubicBezTo>
                      <a:pt x="119" y="804"/>
                      <a:pt x="168" y="853"/>
                      <a:pt x="242" y="853"/>
                    </a:cubicBezTo>
                    <a:cubicBezTo>
                      <a:pt x="272" y="853"/>
                      <a:pt x="307" y="844"/>
                      <a:pt x="348" y="824"/>
                    </a:cubicBezTo>
                    <a:cubicBezTo>
                      <a:pt x="625" y="755"/>
                      <a:pt x="763" y="477"/>
                      <a:pt x="763" y="200"/>
                    </a:cubicBezTo>
                    <a:cubicBezTo>
                      <a:pt x="763" y="69"/>
                      <a:pt x="655" y="0"/>
                      <a:pt x="5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59;p35">
                <a:extLst>
                  <a:ext uri="{FF2B5EF4-FFF2-40B4-BE49-F238E27FC236}">
                    <a16:creationId xmlns:a16="http://schemas.microsoft.com/office/drawing/2014/main" id="{746ABD8C-AE84-49A5-8AC9-9753EECDE345}"/>
                  </a:ext>
                </a:extLst>
              </p:cNvPr>
              <p:cNvSpPr/>
              <p:nvPr/>
            </p:nvSpPr>
            <p:spPr>
              <a:xfrm>
                <a:off x="1233434" y="2574257"/>
                <a:ext cx="34138" cy="3802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73" extrusionOk="0">
                    <a:moveTo>
                      <a:pt x="209" y="1"/>
                    </a:moveTo>
                    <a:cubicBezTo>
                      <a:pt x="157" y="1"/>
                      <a:pt x="105" y="18"/>
                      <a:pt x="70" y="53"/>
                    </a:cubicBezTo>
                    <a:cubicBezTo>
                      <a:pt x="1" y="192"/>
                      <a:pt x="1" y="399"/>
                      <a:pt x="1" y="538"/>
                    </a:cubicBezTo>
                    <a:cubicBezTo>
                      <a:pt x="1" y="694"/>
                      <a:pt x="118" y="772"/>
                      <a:pt x="264" y="772"/>
                    </a:cubicBezTo>
                    <a:cubicBezTo>
                      <a:pt x="313" y="772"/>
                      <a:pt x="365" y="763"/>
                      <a:pt x="416" y="746"/>
                    </a:cubicBezTo>
                    <a:cubicBezTo>
                      <a:pt x="555" y="677"/>
                      <a:pt x="624" y="538"/>
                      <a:pt x="694" y="399"/>
                    </a:cubicBezTo>
                    <a:cubicBezTo>
                      <a:pt x="694" y="219"/>
                      <a:pt x="538" y="39"/>
                      <a:pt x="406" y="39"/>
                    </a:cubicBezTo>
                    <a:cubicBezTo>
                      <a:pt x="386" y="39"/>
                      <a:pt x="366" y="44"/>
                      <a:pt x="347" y="53"/>
                    </a:cubicBezTo>
                    <a:cubicBezTo>
                      <a:pt x="313" y="18"/>
                      <a:pt x="261" y="1"/>
                      <a:pt x="20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0;p35">
                <a:extLst>
                  <a:ext uri="{FF2B5EF4-FFF2-40B4-BE49-F238E27FC236}">
                    <a16:creationId xmlns:a16="http://schemas.microsoft.com/office/drawing/2014/main" id="{ABEEC642-382D-4895-B3AA-CA479229AFF8}"/>
                  </a:ext>
                </a:extLst>
              </p:cNvPr>
              <p:cNvSpPr/>
              <p:nvPr/>
            </p:nvSpPr>
            <p:spPr>
              <a:xfrm>
                <a:off x="998159" y="2566288"/>
                <a:ext cx="95478" cy="4127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39" extrusionOk="0">
                    <a:moveTo>
                      <a:pt x="1660" y="0"/>
                    </a:moveTo>
                    <a:cubicBezTo>
                      <a:pt x="1640" y="0"/>
                      <a:pt x="1618" y="2"/>
                      <a:pt x="1595" y="7"/>
                    </a:cubicBezTo>
                    <a:cubicBezTo>
                      <a:pt x="1248" y="7"/>
                      <a:pt x="971" y="76"/>
                      <a:pt x="624" y="146"/>
                    </a:cubicBezTo>
                    <a:cubicBezTo>
                      <a:pt x="417" y="146"/>
                      <a:pt x="278" y="215"/>
                      <a:pt x="139" y="354"/>
                    </a:cubicBezTo>
                    <a:lnTo>
                      <a:pt x="70" y="423"/>
                    </a:lnTo>
                    <a:cubicBezTo>
                      <a:pt x="1" y="561"/>
                      <a:pt x="1" y="700"/>
                      <a:pt x="139" y="769"/>
                    </a:cubicBezTo>
                    <a:lnTo>
                      <a:pt x="209" y="769"/>
                    </a:lnTo>
                    <a:cubicBezTo>
                      <a:pt x="209" y="769"/>
                      <a:pt x="278" y="769"/>
                      <a:pt x="347" y="839"/>
                    </a:cubicBezTo>
                    <a:cubicBezTo>
                      <a:pt x="486" y="839"/>
                      <a:pt x="555" y="769"/>
                      <a:pt x="694" y="700"/>
                    </a:cubicBezTo>
                    <a:cubicBezTo>
                      <a:pt x="1040" y="631"/>
                      <a:pt x="1318" y="492"/>
                      <a:pt x="1664" y="423"/>
                    </a:cubicBezTo>
                    <a:cubicBezTo>
                      <a:pt x="1923" y="423"/>
                      <a:pt x="1940" y="0"/>
                      <a:pt x="1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;p35">
                <a:extLst>
                  <a:ext uri="{FF2B5EF4-FFF2-40B4-BE49-F238E27FC236}">
                    <a16:creationId xmlns:a16="http://schemas.microsoft.com/office/drawing/2014/main" id="{DE718DC8-0666-450B-AACB-FEA709473AF3}"/>
                  </a:ext>
                </a:extLst>
              </p:cNvPr>
              <p:cNvSpPr/>
              <p:nvPr/>
            </p:nvSpPr>
            <p:spPr>
              <a:xfrm>
                <a:off x="1114099" y="2418620"/>
                <a:ext cx="107234" cy="44320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901" extrusionOk="0">
                    <a:moveTo>
                      <a:pt x="1844" y="0"/>
                    </a:moveTo>
                    <a:cubicBezTo>
                      <a:pt x="1809" y="0"/>
                      <a:pt x="1772" y="9"/>
                      <a:pt x="1733" y="28"/>
                    </a:cubicBezTo>
                    <a:cubicBezTo>
                      <a:pt x="1456" y="167"/>
                      <a:pt x="1110" y="236"/>
                      <a:pt x="763" y="306"/>
                    </a:cubicBezTo>
                    <a:cubicBezTo>
                      <a:pt x="486" y="306"/>
                      <a:pt x="278" y="306"/>
                      <a:pt x="70" y="513"/>
                    </a:cubicBezTo>
                    <a:cubicBezTo>
                      <a:pt x="0" y="583"/>
                      <a:pt x="0" y="721"/>
                      <a:pt x="70" y="791"/>
                    </a:cubicBezTo>
                    <a:cubicBezTo>
                      <a:pt x="179" y="872"/>
                      <a:pt x="298" y="901"/>
                      <a:pt x="420" y="901"/>
                    </a:cubicBezTo>
                    <a:cubicBezTo>
                      <a:pt x="608" y="901"/>
                      <a:pt x="802" y="833"/>
                      <a:pt x="971" y="791"/>
                    </a:cubicBezTo>
                    <a:cubicBezTo>
                      <a:pt x="1317" y="721"/>
                      <a:pt x="1595" y="583"/>
                      <a:pt x="1941" y="444"/>
                    </a:cubicBezTo>
                    <a:cubicBezTo>
                      <a:pt x="2180" y="325"/>
                      <a:pt x="2059" y="0"/>
                      <a:pt x="184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2;p35">
                <a:extLst>
                  <a:ext uri="{FF2B5EF4-FFF2-40B4-BE49-F238E27FC236}">
                    <a16:creationId xmlns:a16="http://schemas.microsoft.com/office/drawing/2014/main" id="{BB246500-089F-465C-9B92-05A8BE497C10}"/>
                  </a:ext>
                </a:extLst>
              </p:cNvPr>
              <p:cNvSpPr/>
              <p:nvPr/>
            </p:nvSpPr>
            <p:spPr>
              <a:xfrm>
                <a:off x="1182277" y="2335882"/>
                <a:ext cx="46189" cy="33892"/>
              </a:xfrm>
              <a:custGeom>
                <a:avLst/>
                <a:gdLst/>
                <a:ahLst/>
                <a:cxnLst/>
                <a:rect l="l" t="t" r="r" b="b"/>
                <a:pathLst>
                  <a:path w="939" h="689" extrusionOk="0">
                    <a:moveTo>
                      <a:pt x="610" y="0"/>
                    </a:moveTo>
                    <a:cubicBezTo>
                      <a:pt x="571" y="0"/>
                      <a:pt x="529" y="14"/>
                      <a:pt x="486" y="47"/>
                    </a:cubicBezTo>
                    <a:lnTo>
                      <a:pt x="347" y="47"/>
                    </a:lnTo>
                    <a:cubicBezTo>
                      <a:pt x="209" y="47"/>
                      <a:pt x="70" y="116"/>
                      <a:pt x="70" y="255"/>
                    </a:cubicBezTo>
                    <a:cubicBezTo>
                      <a:pt x="1" y="393"/>
                      <a:pt x="70" y="601"/>
                      <a:pt x="209" y="670"/>
                    </a:cubicBezTo>
                    <a:cubicBezTo>
                      <a:pt x="247" y="683"/>
                      <a:pt x="285" y="689"/>
                      <a:pt x="323" y="689"/>
                    </a:cubicBezTo>
                    <a:cubicBezTo>
                      <a:pt x="491" y="689"/>
                      <a:pt x="650" y="576"/>
                      <a:pt x="763" y="463"/>
                    </a:cubicBezTo>
                    <a:cubicBezTo>
                      <a:pt x="939" y="404"/>
                      <a:pt x="818" y="0"/>
                      <a:pt x="6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63;p35">
                <a:extLst>
                  <a:ext uri="{FF2B5EF4-FFF2-40B4-BE49-F238E27FC236}">
                    <a16:creationId xmlns:a16="http://schemas.microsoft.com/office/drawing/2014/main" id="{75DFAEEC-5DF7-4A87-953F-41E89F2C0448}"/>
                  </a:ext>
                </a:extLst>
              </p:cNvPr>
              <p:cNvSpPr/>
              <p:nvPr/>
            </p:nvSpPr>
            <p:spPr>
              <a:xfrm>
                <a:off x="1268950" y="2517295"/>
                <a:ext cx="39549" cy="3640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40" extrusionOk="0">
                    <a:moveTo>
                      <a:pt x="293" y="0"/>
                    </a:moveTo>
                    <a:cubicBezTo>
                      <a:pt x="149" y="0"/>
                      <a:pt x="1" y="108"/>
                      <a:pt x="41" y="310"/>
                    </a:cubicBezTo>
                    <a:cubicBezTo>
                      <a:pt x="41" y="551"/>
                      <a:pt x="146" y="739"/>
                      <a:pt x="355" y="739"/>
                    </a:cubicBezTo>
                    <a:cubicBezTo>
                      <a:pt x="386" y="739"/>
                      <a:pt x="421" y="735"/>
                      <a:pt x="457" y="726"/>
                    </a:cubicBezTo>
                    <a:cubicBezTo>
                      <a:pt x="804" y="656"/>
                      <a:pt x="804" y="240"/>
                      <a:pt x="526" y="171"/>
                    </a:cubicBezTo>
                    <a:cubicBezTo>
                      <a:pt x="497" y="55"/>
                      <a:pt x="396" y="0"/>
                      <a:pt x="2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64;p35">
                <a:extLst>
                  <a:ext uri="{FF2B5EF4-FFF2-40B4-BE49-F238E27FC236}">
                    <a16:creationId xmlns:a16="http://schemas.microsoft.com/office/drawing/2014/main" id="{27958ADC-196D-4C10-8106-E8F41DB06D73}"/>
                  </a:ext>
                </a:extLst>
              </p:cNvPr>
              <p:cNvSpPr/>
              <p:nvPr/>
            </p:nvSpPr>
            <p:spPr>
              <a:xfrm>
                <a:off x="1364624" y="2650305"/>
                <a:ext cx="46976" cy="35072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13" extrusionOk="0">
                    <a:moveTo>
                      <a:pt x="392" y="0"/>
                    </a:moveTo>
                    <a:cubicBezTo>
                      <a:pt x="169" y="0"/>
                      <a:pt x="1" y="273"/>
                      <a:pt x="176" y="448"/>
                    </a:cubicBezTo>
                    <a:lnTo>
                      <a:pt x="453" y="656"/>
                    </a:lnTo>
                    <a:cubicBezTo>
                      <a:pt x="506" y="695"/>
                      <a:pt x="559" y="712"/>
                      <a:pt x="608" y="712"/>
                    </a:cubicBezTo>
                    <a:cubicBezTo>
                      <a:pt x="816" y="712"/>
                      <a:pt x="954" y="408"/>
                      <a:pt x="730" y="240"/>
                    </a:cubicBezTo>
                    <a:lnTo>
                      <a:pt x="522" y="32"/>
                    </a:lnTo>
                    <a:cubicBezTo>
                      <a:pt x="478" y="10"/>
                      <a:pt x="434" y="0"/>
                      <a:pt x="39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65;p35">
                <a:extLst>
                  <a:ext uri="{FF2B5EF4-FFF2-40B4-BE49-F238E27FC236}">
                    <a16:creationId xmlns:a16="http://schemas.microsoft.com/office/drawing/2014/main" id="{29A97A7A-DCBD-4D2E-9DB2-B02989CE8BA3}"/>
                  </a:ext>
                </a:extLst>
              </p:cNvPr>
              <p:cNvSpPr/>
              <p:nvPr/>
            </p:nvSpPr>
            <p:spPr>
              <a:xfrm>
                <a:off x="1260735" y="2317485"/>
                <a:ext cx="51158" cy="5607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40" extrusionOk="0">
                    <a:moveTo>
                      <a:pt x="617" y="0"/>
                    </a:moveTo>
                    <a:cubicBezTo>
                      <a:pt x="568" y="0"/>
                      <a:pt x="520" y="22"/>
                      <a:pt x="485" y="74"/>
                    </a:cubicBezTo>
                    <a:cubicBezTo>
                      <a:pt x="416" y="213"/>
                      <a:pt x="277" y="282"/>
                      <a:pt x="139" y="351"/>
                    </a:cubicBezTo>
                    <a:cubicBezTo>
                      <a:pt x="69" y="421"/>
                      <a:pt x="69" y="559"/>
                      <a:pt x="69" y="698"/>
                    </a:cubicBezTo>
                    <a:cubicBezTo>
                      <a:pt x="0" y="698"/>
                      <a:pt x="0" y="767"/>
                      <a:pt x="0" y="906"/>
                    </a:cubicBezTo>
                    <a:cubicBezTo>
                      <a:pt x="104" y="1062"/>
                      <a:pt x="286" y="1140"/>
                      <a:pt x="488" y="1140"/>
                    </a:cubicBezTo>
                    <a:cubicBezTo>
                      <a:pt x="555" y="1140"/>
                      <a:pt x="624" y="1131"/>
                      <a:pt x="693" y="1114"/>
                    </a:cubicBezTo>
                    <a:cubicBezTo>
                      <a:pt x="901" y="975"/>
                      <a:pt x="1040" y="767"/>
                      <a:pt x="971" y="559"/>
                    </a:cubicBezTo>
                    <a:cubicBezTo>
                      <a:pt x="971" y="421"/>
                      <a:pt x="901" y="351"/>
                      <a:pt x="832" y="351"/>
                    </a:cubicBezTo>
                    <a:cubicBezTo>
                      <a:pt x="936" y="195"/>
                      <a:pt x="767" y="0"/>
                      <a:pt x="61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66;p35">
                <a:extLst>
                  <a:ext uri="{FF2B5EF4-FFF2-40B4-BE49-F238E27FC236}">
                    <a16:creationId xmlns:a16="http://schemas.microsoft.com/office/drawing/2014/main" id="{A3517687-2D95-4043-853A-6D4D1ABECF4C}"/>
                  </a:ext>
                </a:extLst>
              </p:cNvPr>
              <p:cNvSpPr/>
              <p:nvPr/>
            </p:nvSpPr>
            <p:spPr>
              <a:xfrm>
                <a:off x="1182277" y="2260573"/>
                <a:ext cx="34138" cy="2646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8" extrusionOk="0">
                    <a:moveTo>
                      <a:pt x="183" y="1"/>
                    </a:moveTo>
                    <a:cubicBezTo>
                      <a:pt x="157" y="1"/>
                      <a:pt x="139" y="18"/>
                      <a:pt x="139" y="53"/>
                    </a:cubicBezTo>
                    <a:cubicBezTo>
                      <a:pt x="70" y="122"/>
                      <a:pt x="70" y="122"/>
                      <a:pt x="70" y="191"/>
                    </a:cubicBezTo>
                    <a:cubicBezTo>
                      <a:pt x="1" y="330"/>
                      <a:pt x="70" y="468"/>
                      <a:pt x="139" y="538"/>
                    </a:cubicBezTo>
                    <a:lnTo>
                      <a:pt x="486" y="538"/>
                    </a:lnTo>
                    <a:cubicBezTo>
                      <a:pt x="694" y="468"/>
                      <a:pt x="625" y="53"/>
                      <a:pt x="417" y="53"/>
                    </a:cubicBezTo>
                    <a:lnTo>
                      <a:pt x="278" y="53"/>
                    </a:lnTo>
                    <a:cubicBezTo>
                      <a:pt x="243" y="18"/>
                      <a:pt x="209" y="1"/>
                      <a:pt x="18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67;p35">
                <a:extLst>
                  <a:ext uri="{FF2B5EF4-FFF2-40B4-BE49-F238E27FC236}">
                    <a16:creationId xmlns:a16="http://schemas.microsoft.com/office/drawing/2014/main" id="{635E422E-7DE0-4ED7-A22C-2757F05BAB52}"/>
                  </a:ext>
                </a:extLst>
              </p:cNvPr>
              <p:cNvSpPr/>
              <p:nvPr/>
            </p:nvSpPr>
            <p:spPr>
              <a:xfrm>
                <a:off x="1308449" y="2111674"/>
                <a:ext cx="34138" cy="106004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55" extrusionOk="0">
                    <a:moveTo>
                      <a:pt x="421" y="1"/>
                    </a:moveTo>
                    <a:cubicBezTo>
                      <a:pt x="394" y="1"/>
                      <a:pt x="367" y="9"/>
                      <a:pt x="347" y="30"/>
                    </a:cubicBezTo>
                    <a:cubicBezTo>
                      <a:pt x="1" y="99"/>
                      <a:pt x="139" y="861"/>
                      <a:pt x="139" y="1069"/>
                    </a:cubicBezTo>
                    <a:cubicBezTo>
                      <a:pt x="70" y="1485"/>
                      <a:pt x="209" y="1832"/>
                      <a:pt x="416" y="2109"/>
                    </a:cubicBezTo>
                    <a:cubicBezTo>
                      <a:pt x="449" y="2141"/>
                      <a:pt x="481" y="2155"/>
                      <a:pt x="511" y="2155"/>
                    </a:cubicBezTo>
                    <a:cubicBezTo>
                      <a:pt x="608" y="2155"/>
                      <a:pt x="678" y="2008"/>
                      <a:pt x="624" y="1901"/>
                    </a:cubicBezTo>
                    <a:cubicBezTo>
                      <a:pt x="486" y="1832"/>
                      <a:pt x="555" y="1208"/>
                      <a:pt x="555" y="1000"/>
                    </a:cubicBezTo>
                    <a:cubicBezTo>
                      <a:pt x="555" y="792"/>
                      <a:pt x="694" y="307"/>
                      <a:pt x="555" y="99"/>
                    </a:cubicBezTo>
                    <a:cubicBezTo>
                      <a:pt x="555" y="50"/>
                      <a:pt x="486" y="1"/>
                      <a:pt x="4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68;p35">
                <a:extLst>
                  <a:ext uri="{FF2B5EF4-FFF2-40B4-BE49-F238E27FC236}">
                    <a16:creationId xmlns:a16="http://schemas.microsoft.com/office/drawing/2014/main" id="{9E86D21A-8F30-437B-92D3-CB13C0846B95}"/>
                  </a:ext>
                </a:extLst>
              </p:cNvPr>
              <p:cNvSpPr/>
              <p:nvPr/>
            </p:nvSpPr>
            <p:spPr>
              <a:xfrm>
                <a:off x="1376626" y="2182164"/>
                <a:ext cx="37581" cy="113580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309" extrusionOk="0">
                    <a:moveTo>
                      <a:pt x="322" y="0"/>
                    </a:moveTo>
                    <a:cubicBezTo>
                      <a:pt x="278" y="0"/>
                      <a:pt x="244" y="18"/>
                      <a:pt x="209" y="52"/>
                    </a:cubicBezTo>
                    <a:cubicBezTo>
                      <a:pt x="1" y="330"/>
                      <a:pt x="140" y="676"/>
                      <a:pt x="140" y="953"/>
                    </a:cubicBezTo>
                    <a:cubicBezTo>
                      <a:pt x="140" y="1369"/>
                      <a:pt x="140" y="1716"/>
                      <a:pt x="209" y="2132"/>
                    </a:cubicBezTo>
                    <a:cubicBezTo>
                      <a:pt x="239" y="2253"/>
                      <a:pt x="336" y="2308"/>
                      <a:pt x="430" y="2308"/>
                    </a:cubicBezTo>
                    <a:cubicBezTo>
                      <a:pt x="550" y="2308"/>
                      <a:pt x="664" y="2218"/>
                      <a:pt x="625" y="2062"/>
                    </a:cubicBezTo>
                    <a:lnTo>
                      <a:pt x="625" y="953"/>
                    </a:lnTo>
                    <a:cubicBezTo>
                      <a:pt x="625" y="607"/>
                      <a:pt x="763" y="260"/>
                      <a:pt x="486" y="52"/>
                    </a:cubicBezTo>
                    <a:cubicBezTo>
                      <a:pt x="417" y="18"/>
                      <a:pt x="365" y="0"/>
                      <a:pt x="32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69;p35">
                <a:extLst>
                  <a:ext uri="{FF2B5EF4-FFF2-40B4-BE49-F238E27FC236}">
                    <a16:creationId xmlns:a16="http://schemas.microsoft.com/office/drawing/2014/main" id="{286A3769-3E1E-4AB1-A9F3-CF37C8BFE9B3}"/>
                  </a:ext>
                </a:extLst>
              </p:cNvPr>
              <p:cNvSpPr/>
              <p:nvPr/>
            </p:nvSpPr>
            <p:spPr>
              <a:xfrm>
                <a:off x="1543725" y="2292497"/>
                <a:ext cx="40975" cy="50420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025" extrusionOk="0">
                    <a:moveTo>
                      <a:pt x="585" y="536"/>
                    </a:moveTo>
                    <a:cubicBezTo>
                      <a:pt x="588" y="536"/>
                      <a:pt x="585" y="549"/>
                      <a:pt x="565" y="571"/>
                    </a:cubicBezTo>
                    <a:lnTo>
                      <a:pt x="565" y="571"/>
                    </a:lnTo>
                    <a:cubicBezTo>
                      <a:pt x="572" y="547"/>
                      <a:pt x="581" y="536"/>
                      <a:pt x="585" y="536"/>
                    </a:cubicBezTo>
                    <a:close/>
                    <a:moveTo>
                      <a:pt x="565" y="0"/>
                    </a:moveTo>
                    <a:cubicBezTo>
                      <a:pt x="533" y="0"/>
                      <a:pt x="504" y="9"/>
                      <a:pt x="486" y="27"/>
                    </a:cubicBezTo>
                    <a:cubicBezTo>
                      <a:pt x="70" y="97"/>
                      <a:pt x="1" y="443"/>
                      <a:pt x="70" y="790"/>
                    </a:cubicBezTo>
                    <a:cubicBezTo>
                      <a:pt x="103" y="954"/>
                      <a:pt x="213" y="1025"/>
                      <a:pt x="320" y="1025"/>
                    </a:cubicBezTo>
                    <a:cubicBezTo>
                      <a:pt x="439" y="1025"/>
                      <a:pt x="555" y="936"/>
                      <a:pt x="555" y="790"/>
                    </a:cubicBezTo>
                    <a:cubicBezTo>
                      <a:pt x="555" y="721"/>
                      <a:pt x="555" y="651"/>
                      <a:pt x="555" y="651"/>
                    </a:cubicBezTo>
                    <a:cubicBezTo>
                      <a:pt x="555" y="617"/>
                      <a:pt x="559" y="591"/>
                      <a:pt x="565" y="572"/>
                    </a:cubicBezTo>
                    <a:lnTo>
                      <a:pt x="565" y="572"/>
                    </a:lnTo>
                    <a:cubicBezTo>
                      <a:pt x="625" y="513"/>
                      <a:pt x="628" y="513"/>
                      <a:pt x="694" y="513"/>
                    </a:cubicBezTo>
                    <a:cubicBezTo>
                      <a:pt x="763" y="443"/>
                      <a:pt x="763" y="374"/>
                      <a:pt x="763" y="374"/>
                    </a:cubicBezTo>
                    <a:cubicBezTo>
                      <a:pt x="832" y="305"/>
                      <a:pt x="832" y="235"/>
                      <a:pt x="763" y="166"/>
                    </a:cubicBezTo>
                    <a:cubicBezTo>
                      <a:pt x="763" y="65"/>
                      <a:pt x="652" y="0"/>
                      <a:pt x="5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70;p35">
                <a:extLst>
                  <a:ext uri="{FF2B5EF4-FFF2-40B4-BE49-F238E27FC236}">
                    <a16:creationId xmlns:a16="http://schemas.microsoft.com/office/drawing/2014/main" id="{BA27C763-DC45-4914-980A-AA3ACE30F413}"/>
                  </a:ext>
                </a:extLst>
              </p:cNvPr>
              <p:cNvSpPr/>
              <p:nvPr/>
            </p:nvSpPr>
            <p:spPr>
              <a:xfrm>
                <a:off x="1408256" y="2144435"/>
                <a:ext cx="93658" cy="129419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631" extrusionOk="0">
                    <a:moveTo>
                      <a:pt x="1645" y="1"/>
                    </a:moveTo>
                    <a:cubicBezTo>
                      <a:pt x="1595" y="1"/>
                      <a:pt x="1546" y="18"/>
                      <a:pt x="1507" y="57"/>
                    </a:cubicBezTo>
                    <a:cubicBezTo>
                      <a:pt x="1160" y="265"/>
                      <a:pt x="952" y="819"/>
                      <a:pt x="744" y="1166"/>
                    </a:cubicBezTo>
                    <a:cubicBezTo>
                      <a:pt x="536" y="1512"/>
                      <a:pt x="536" y="1651"/>
                      <a:pt x="398" y="1859"/>
                    </a:cubicBezTo>
                    <a:cubicBezTo>
                      <a:pt x="398" y="1928"/>
                      <a:pt x="259" y="2206"/>
                      <a:pt x="190" y="2275"/>
                    </a:cubicBezTo>
                    <a:cubicBezTo>
                      <a:pt x="1" y="2338"/>
                      <a:pt x="98" y="2631"/>
                      <a:pt x="326" y="2631"/>
                    </a:cubicBezTo>
                    <a:cubicBezTo>
                      <a:pt x="349" y="2631"/>
                      <a:pt x="373" y="2628"/>
                      <a:pt x="398" y="2622"/>
                    </a:cubicBezTo>
                    <a:cubicBezTo>
                      <a:pt x="606" y="2552"/>
                      <a:pt x="883" y="1998"/>
                      <a:pt x="1091" y="1720"/>
                    </a:cubicBezTo>
                    <a:lnTo>
                      <a:pt x="1507" y="958"/>
                    </a:lnTo>
                    <a:cubicBezTo>
                      <a:pt x="1645" y="750"/>
                      <a:pt x="1784" y="473"/>
                      <a:pt x="1853" y="265"/>
                    </a:cubicBezTo>
                    <a:cubicBezTo>
                      <a:pt x="1903" y="115"/>
                      <a:pt x="1773" y="1"/>
                      <a:pt x="164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71;p35">
                <a:extLst>
                  <a:ext uri="{FF2B5EF4-FFF2-40B4-BE49-F238E27FC236}">
                    <a16:creationId xmlns:a16="http://schemas.microsoft.com/office/drawing/2014/main" id="{65E4DF53-0677-4B32-9EE8-A5DDD89F355C}"/>
                  </a:ext>
                </a:extLst>
              </p:cNvPr>
              <p:cNvSpPr/>
              <p:nvPr/>
            </p:nvSpPr>
            <p:spPr>
              <a:xfrm>
                <a:off x="1502799" y="2152699"/>
                <a:ext cx="81901" cy="229176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4659" extrusionOk="0">
                    <a:moveTo>
                      <a:pt x="1466" y="0"/>
                    </a:moveTo>
                    <a:cubicBezTo>
                      <a:pt x="1434" y="0"/>
                      <a:pt x="1406" y="9"/>
                      <a:pt x="1387" y="27"/>
                    </a:cubicBezTo>
                    <a:cubicBezTo>
                      <a:pt x="833" y="582"/>
                      <a:pt x="486" y="1275"/>
                      <a:pt x="417" y="2038"/>
                    </a:cubicBezTo>
                    <a:cubicBezTo>
                      <a:pt x="347" y="2246"/>
                      <a:pt x="278" y="2523"/>
                      <a:pt x="278" y="2731"/>
                    </a:cubicBezTo>
                    <a:cubicBezTo>
                      <a:pt x="139" y="3008"/>
                      <a:pt x="70" y="3285"/>
                      <a:pt x="70" y="3493"/>
                    </a:cubicBezTo>
                    <a:cubicBezTo>
                      <a:pt x="70" y="3563"/>
                      <a:pt x="70" y="3632"/>
                      <a:pt x="70" y="3632"/>
                    </a:cubicBezTo>
                    <a:cubicBezTo>
                      <a:pt x="70" y="3909"/>
                      <a:pt x="1" y="4187"/>
                      <a:pt x="1" y="4464"/>
                    </a:cubicBezTo>
                    <a:cubicBezTo>
                      <a:pt x="1" y="4585"/>
                      <a:pt x="94" y="4659"/>
                      <a:pt x="186" y="4659"/>
                    </a:cubicBezTo>
                    <a:cubicBezTo>
                      <a:pt x="253" y="4659"/>
                      <a:pt x="318" y="4620"/>
                      <a:pt x="347" y="4533"/>
                    </a:cubicBezTo>
                    <a:cubicBezTo>
                      <a:pt x="417" y="3909"/>
                      <a:pt x="555" y="3355"/>
                      <a:pt x="763" y="2800"/>
                    </a:cubicBezTo>
                    <a:cubicBezTo>
                      <a:pt x="763" y="2661"/>
                      <a:pt x="833" y="2523"/>
                      <a:pt x="902" y="2454"/>
                    </a:cubicBezTo>
                    <a:cubicBezTo>
                      <a:pt x="1041" y="2176"/>
                      <a:pt x="1387" y="2038"/>
                      <a:pt x="1595" y="1760"/>
                    </a:cubicBezTo>
                    <a:cubicBezTo>
                      <a:pt x="1664" y="1622"/>
                      <a:pt x="1595" y="1552"/>
                      <a:pt x="1526" y="1483"/>
                    </a:cubicBezTo>
                    <a:cubicBezTo>
                      <a:pt x="1387" y="1483"/>
                      <a:pt x="1248" y="1483"/>
                      <a:pt x="1110" y="1552"/>
                    </a:cubicBezTo>
                    <a:cubicBezTo>
                      <a:pt x="1318" y="1136"/>
                      <a:pt x="1526" y="651"/>
                      <a:pt x="1664" y="166"/>
                    </a:cubicBezTo>
                    <a:cubicBezTo>
                      <a:pt x="1664" y="65"/>
                      <a:pt x="1553" y="0"/>
                      <a:pt x="146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72;p35">
                <a:extLst>
                  <a:ext uri="{FF2B5EF4-FFF2-40B4-BE49-F238E27FC236}">
                    <a16:creationId xmlns:a16="http://schemas.microsoft.com/office/drawing/2014/main" id="{E0C17C2D-D2AA-495E-840C-45AF0FD27728}"/>
                  </a:ext>
                </a:extLst>
              </p:cNvPr>
              <p:cNvSpPr/>
              <p:nvPr/>
            </p:nvSpPr>
            <p:spPr>
              <a:xfrm>
                <a:off x="1588045" y="2399534"/>
                <a:ext cx="75064" cy="54601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10" extrusionOk="0">
                    <a:moveTo>
                      <a:pt x="1318" y="0"/>
                    </a:moveTo>
                    <a:cubicBezTo>
                      <a:pt x="1179" y="70"/>
                      <a:pt x="1110" y="70"/>
                      <a:pt x="971" y="208"/>
                    </a:cubicBezTo>
                    <a:cubicBezTo>
                      <a:pt x="971" y="174"/>
                      <a:pt x="954" y="156"/>
                      <a:pt x="936" y="156"/>
                    </a:cubicBezTo>
                    <a:cubicBezTo>
                      <a:pt x="919" y="156"/>
                      <a:pt x="902" y="174"/>
                      <a:pt x="902" y="208"/>
                    </a:cubicBezTo>
                    <a:lnTo>
                      <a:pt x="833" y="208"/>
                    </a:lnTo>
                    <a:cubicBezTo>
                      <a:pt x="777" y="97"/>
                      <a:pt x="688" y="53"/>
                      <a:pt x="606" y="53"/>
                    </a:cubicBezTo>
                    <a:cubicBezTo>
                      <a:pt x="483" y="53"/>
                      <a:pt x="375" y="153"/>
                      <a:pt x="417" y="278"/>
                    </a:cubicBezTo>
                    <a:cubicBezTo>
                      <a:pt x="417" y="347"/>
                      <a:pt x="486" y="486"/>
                      <a:pt x="555" y="555"/>
                    </a:cubicBezTo>
                    <a:cubicBezTo>
                      <a:pt x="486" y="555"/>
                      <a:pt x="347" y="624"/>
                      <a:pt x="278" y="624"/>
                    </a:cubicBezTo>
                    <a:cubicBezTo>
                      <a:pt x="1" y="694"/>
                      <a:pt x="70" y="1109"/>
                      <a:pt x="347" y="1109"/>
                    </a:cubicBezTo>
                    <a:cubicBezTo>
                      <a:pt x="555" y="1040"/>
                      <a:pt x="833" y="971"/>
                      <a:pt x="1040" y="832"/>
                    </a:cubicBezTo>
                    <a:cubicBezTo>
                      <a:pt x="1318" y="694"/>
                      <a:pt x="1526" y="486"/>
                      <a:pt x="1456" y="139"/>
                    </a:cubicBezTo>
                    <a:cubicBezTo>
                      <a:pt x="1456" y="70"/>
                      <a:pt x="1387" y="0"/>
                      <a:pt x="13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73;p35">
                <a:extLst>
                  <a:ext uri="{FF2B5EF4-FFF2-40B4-BE49-F238E27FC236}">
                    <a16:creationId xmlns:a16="http://schemas.microsoft.com/office/drawing/2014/main" id="{061D72B1-92B7-4521-84D5-DCEB934A2123}"/>
                  </a:ext>
                </a:extLst>
              </p:cNvPr>
              <p:cNvSpPr/>
              <p:nvPr/>
            </p:nvSpPr>
            <p:spPr>
              <a:xfrm>
                <a:off x="1325518" y="2357378"/>
                <a:ext cx="131337" cy="42205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58" extrusionOk="0">
                    <a:moveTo>
                      <a:pt x="2249" y="1"/>
                    </a:moveTo>
                    <a:cubicBezTo>
                      <a:pt x="2217" y="1"/>
                      <a:pt x="2183" y="9"/>
                      <a:pt x="2149" y="26"/>
                    </a:cubicBezTo>
                    <a:lnTo>
                      <a:pt x="1872" y="233"/>
                    </a:lnTo>
                    <a:lnTo>
                      <a:pt x="1733" y="233"/>
                    </a:lnTo>
                    <a:cubicBezTo>
                      <a:pt x="1733" y="164"/>
                      <a:pt x="1594" y="164"/>
                      <a:pt x="1525" y="164"/>
                    </a:cubicBezTo>
                    <a:lnTo>
                      <a:pt x="763" y="164"/>
                    </a:lnTo>
                    <a:cubicBezTo>
                      <a:pt x="659" y="164"/>
                      <a:pt x="537" y="147"/>
                      <a:pt x="425" y="147"/>
                    </a:cubicBezTo>
                    <a:cubicBezTo>
                      <a:pt x="312" y="147"/>
                      <a:pt x="208" y="164"/>
                      <a:pt x="139" y="233"/>
                    </a:cubicBezTo>
                    <a:cubicBezTo>
                      <a:pt x="69" y="303"/>
                      <a:pt x="0" y="441"/>
                      <a:pt x="139" y="511"/>
                    </a:cubicBezTo>
                    <a:cubicBezTo>
                      <a:pt x="237" y="560"/>
                      <a:pt x="404" y="609"/>
                      <a:pt x="567" y="609"/>
                    </a:cubicBezTo>
                    <a:cubicBezTo>
                      <a:pt x="635" y="609"/>
                      <a:pt x="702" y="600"/>
                      <a:pt x="763" y="580"/>
                    </a:cubicBezTo>
                    <a:lnTo>
                      <a:pt x="1317" y="580"/>
                    </a:lnTo>
                    <a:cubicBezTo>
                      <a:pt x="1317" y="719"/>
                      <a:pt x="1456" y="788"/>
                      <a:pt x="1594" y="857"/>
                    </a:cubicBezTo>
                    <a:cubicBezTo>
                      <a:pt x="1872" y="857"/>
                      <a:pt x="2218" y="788"/>
                      <a:pt x="2426" y="580"/>
                    </a:cubicBezTo>
                    <a:cubicBezTo>
                      <a:pt x="2670" y="397"/>
                      <a:pt x="2486" y="1"/>
                      <a:pt x="22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74;p35">
                <a:extLst>
                  <a:ext uri="{FF2B5EF4-FFF2-40B4-BE49-F238E27FC236}">
                    <a16:creationId xmlns:a16="http://schemas.microsoft.com/office/drawing/2014/main" id="{3B65CE92-BCB3-4DF1-9B0C-C9433459F8EE}"/>
                  </a:ext>
                </a:extLst>
              </p:cNvPr>
              <p:cNvSpPr/>
              <p:nvPr/>
            </p:nvSpPr>
            <p:spPr>
              <a:xfrm>
                <a:off x="1468710" y="2480304"/>
                <a:ext cx="38368" cy="3581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28" extrusionOk="0">
                    <a:moveTo>
                      <a:pt x="261" y="0"/>
                    </a:moveTo>
                    <a:cubicBezTo>
                      <a:pt x="143" y="0"/>
                      <a:pt x="1" y="68"/>
                      <a:pt x="1" y="230"/>
                    </a:cubicBezTo>
                    <a:cubicBezTo>
                      <a:pt x="70" y="299"/>
                      <a:pt x="70" y="369"/>
                      <a:pt x="139" y="438"/>
                    </a:cubicBezTo>
                    <a:cubicBezTo>
                      <a:pt x="139" y="438"/>
                      <a:pt x="278" y="438"/>
                      <a:pt x="278" y="577"/>
                    </a:cubicBezTo>
                    <a:cubicBezTo>
                      <a:pt x="278" y="682"/>
                      <a:pt x="359" y="728"/>
                      <a:pt x="451" y="728"/>
                    </a:cubicBezTo>
                    <a:cubicBezTo>
                      <a:pt x="600" y="728"/>
                      <a:pt x="779" y="609"/>
                      <a:pt x="694" y="438"/>
                    </a:cubicBezTo>
                    <a:cubicBezTo>
                      <a:pt x="624" y="299"/>
                      <a:pt x="486" y="230"/>
                      <a:pt x="416" y="91"/>
                    </a:cubicBezTo>
                    <a:cubicBezTo>
                      <a:pt x="416" y="34"/>
                      <a:pt x="345" y="0"/>
                      <a:pt x="2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75;p35">
                <a:extLst>
                  <a:ext uri="{FF2B5EF4-FFF2-40B4-BE49-F238E27FC236}">
                    <a16:creationId xmlns:a16="http://schemas.microsoft.com/office/drawing/2014/main" id="{6E622AF8-1F69-4631-A970-1CF6357B523F}"/>
                  </a:ext>
                </a:extLst>
              </p:cNvPr>
              <p:cNvSpPr/>
              <p:nvPr/>
            </p:nvSpPr>
            <p:spPr>
              <a:xfrm>
                <a:off x="1455921" y="2539135"/>
                <a:ext cx="48649" cy="32269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56" extrusionOk="0">
                    <a:moveTo>
                      <a:pt x="641" y="0"/>
                    </a:moveTo>
                    <a:cubicBezTo>
                      <a:pt x="581" y="0"/>
                      <a:pt x="520" y="22"/>
                      <a:pt x="468" y="74"/>
                    </a:cubicBezTo>
                    <a:lnTo>
                      <a:pt x="468" y="143"/>
                    </a:lnTo>
                    <a:cubicBezTo>
                      <a:pt x="417" y="91"/>
                      <a:pt x="360" y="69"/>
                      <a:pt x="306" y="69"/>
                    </a:cubicBezTo>
                    <a:cubicBezTo>
                      <a:pt x="144" y="69"/>
                      <a:pt x="1" y="264"/>
                      <a:pt x="53" y="420"/>
                    </a:cubicBezTo>
                    <a:cubicBezTo>
                      <a:pt x="137" y="590"/>
                      <a:pt x="256" y="655"/>
                      <a:pt x="382" y="655"/>
                    </a:cubicBezTo>
                    <a:cubicBezTo>
                      <a:pt x="565" y="655"/>
                      <a:pt x="761" y="515"/>
                      <a:pt x="884" y="351"/>
                    </a:cubicBezTo>
                    <a:cubicBezTo>
                      <a:pt x="988" y="195"/>
                      <a:pt x="819" y="0"/>
                      <a:pt x="6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76;p35">
                <a:extLst>
                  <a:ext uri="{FF2B5EF4-FFF2-40B4-BE49-F238E27FC236}">
                    <a16:creationId xmlns:a16="http://schemas.microsoft.com/office/drawing/2014/main" id="{C408C7B8-CE19-42AE-8738-AD5AC18D6B70}"/>
                  </a:ext>
                </a:extLst>
              </p:cNvPr>
              <p:cNvSpPr/>
              <p:nvPr/>
            </p:nvSpPr>
            <p:spPr>
              <a:xfrm>
                <a:off x="1349375" y="2581783"/>
                <a:ext cx="47763" cy="59864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217" extrusionOk="0">
                    <a:moveTo>
                      <a:pt x="703" y="1"/>
                    </a:moveTo>
                    <a:cubicBezTo>
                      <a:pt x="595" y="1"/>
                      <a:pt x="486" y="91"/>
                      <a:pt x="486" y="246"/>
                    </a:cubicBezTo>
                    <a:cubicBezTo>
                      <a:pt x="486" y="593"/>
                      <a:pt x="208" y="593"/>
                      <a:pt x="70" y="870"/>
                    </a:cubicBezTo>
                    <a:cubicBezTo>
                      <a:pt x="0" y="1009"/>
                      <a:pt x="139" y="1217"/>
                      <a:pt x="347" y="1217"/>
                    </a:cubicBezTo>
                    <a:cubicBezTo>
                      <a:pt x="763" y="1217"/>
                      <a:pt x="971" y="524"/>
                      <a:pt x="902" y="177"/>
                    </a:cubicBezTo>
                    <a:cubicBezTo>
                      <a:pt x="871" y="56"/>
                      <a:pt x="787" y="1"/>
                      <a:pt x="70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77;p35">
                <a:extLst>
                  <a:ext uri="{FF2B5EF4-FFF2-40B4-BE49-F238E27FC236}">
                    <a16:creationId xmlns:a16="http://schemas.microsoft.com/office/drawing/2014/main" id="{25C8F60A-CD6C-44F3-849C-988E28E72C33}"/>
                  </a:ext>
                </a:extLst>
              </p:cNvPr>
              <p:cNvSpPr/>
              <p:nvPr/>
            </p:nvSpPr>
            <p:spPr>
              <a:xfrm>
                <a:off x="1525328" y="2498406"/>
                <a:ext cx="29170" cy="1928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92" extrusionOk="0">
                    <a:moveTo>
                      <a:pt x="271" y="1"/>
                    </a:moveTo>
                    <a:cubicBezTo>
                      <a:pt x="184" y="1"/>
                      <a:pt x="97" y="70"/>
                      <a:pt x="97" y="209"/>
                    </a:cubicBezTo>
                    <a:cubicBezTo>
                      <a:pt x="1" y="337"/>
                      <a:pt x="129" y="391"/>
                      <a:pt x="265" y="391"/>
                    </a:cubicBezTo>
                    <a:cubicBezTo>
                      <a:pt x="423" y="391"/>
                      <a:pt x="592" y="320"/>
                      <a:pt x="444" y="209"/>
                    </a:cubicBezTo>
                    <a:cubicBezTo>
                      <a:pt x="444" y="70"/>
                      <a:pt x="357" y="1"/>
                      <a:pt x="27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78;p35">
                <a:extLst>
                  <a:ext uri="{FF2B5EF4-FFF2-40B4-BE49-F238E27FC236}">
                    <a16:creationId xmlns:a16="http://schemas.microsoft.com/office/drawing/2014/main" id="{39441A74-0497-41B6-AA9F-5CAE26FBC605}"/>
                  </a:ext>
                </a:extLst>
              </p:cNvPr>
              <p:cNvSpPr/>
              <p:nvPr/>
            </p:nvSpPr>
            <p:spPr>
              <a:xfrm>
                <a:off x="1583323" y="2549908"/>
                <a:ext cx="76392" cy="34236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96" extrusionOk="0">
                    <a:moveTo>
                      <a:pt x="349" y="1"/>
                    </a:moveTo>
                    <a:cubicBezTo>
                      <a:pt x="271" y="1"/>
                      <a:pt x="197" y="38"/>
                      <a:pt x="166" y="132"/>
                    </a:cubicBezTo>
                    <a:cubicBezTo>
                      <a:pt x="1" y="586"/>
                      <a:pt x="278" y="696"/>
                      <a:pt x="617" y="696"/>
                    </a:cubicBezTo>
                    <a:cubicBezTo>
                      <a:pt x="848" y="696"/>
                      <a:pt x="1107" y="645"/>
                      <a:pt x="1275" y="617"/>
                    </a:cubicBezTo>
                    <a:cubicBezTo>
                      <a:pt x="1414" y="617"/>
                      <a:pt x="1483" y="479"/>
                      <a:pt x="1483" y="409"/>
                    </a:cubicBezTo>
                    <a:cubicBezTo>
                      <a:pt x="1552" y="340"/>
                      <a:pt x="1552" y="271"/>
                      <a:pt x="1483" y="201"/>
                    </a:cubicBezTo>
                    <a:cubicBezTo>
                      <a:pt x="1483" y="100"/>
                      <a:pt x="1409" y="35"/>
                      <a:pt x="1315" y="35"/>
                    </a:cubicBezTo>
                    <a:cubicBezTo>
                      <a:pt x="1280" y="35"/>
                      <a:pt x="1243" y="44"/>
                      <a:pt x="1206" y="63"/>
                    </a:cubicBezTo>
                    <a:cubicBezTo>
                      <a:pt x="1067" y="63"/>
                      <a:pt x="859" y="132"/>
                      <a:pt x="721" y="132"/>
                    </a:cubicBezTo>
                    <a:lnTo>
                      <a:pt x="582" y="132"/>
                    </a:lnTo>
                    <a:cubicBezTo>
                      <a:pt x="544" y="56"/>
                      <a:pt x="443" y="1"/>
                      <a:pt x="3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79;p35">
                <a:extLst>
                  <a:ext uri="{FF2B5EF4-FFF2-40B4-BE49-F238E27FC236}">
                    <a16:creationId xmlns:a16="http://schemas.microsoft.com/office/drawing/2014/main" id="{77AAA30F-08C4-473E-B826-863622087127}"/>
                  </a:ext>
                </a:extLst>
              </p:cNvPr>
              <p:cNvSpPr/>
              <p:nvPr/>
            </p:nvSpPr>
            <p:spPr>
              <a:xfrm>
                <a:off x="1557351" y="2472680"/>
                <a:ext cx="54601" cy="4899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996" extrusionOk="0">
                    <a:moveTo>
                      <a:pt x="300" y="0"/>
                    </a:moveTo>
                    <a:cubicBezTo>
                      <a:pt x="154" y="0"/>
                      <a:pt x="1" y="91"/>
                      <a:pt x="1" y="246"/>
                    </a:cubicBezTo>
                    <a:cubicBezTo>
                      <a:pt x="70" y="524"/>
                      <a:pt x="209" y="732"/>
                      <a:pt x="347" y="870"/>
                    </a:cubicBezTo>
                    <a:cubicBezTo>
                      <a:pt x="464" y="957"/>
                      <a:pt x="592" y="996"/>
                      <a:pt x="712" y="996"/>
                    </a:cubicBezTo>
                    <a:cubicBezTo>
                      <a:pt x="879" y="996"/>
                      <a:pt x="1029" y="922"/>
                      <a:pt x="1110" y="801"/>
                    </a:cubicBezTo>
                    <a:cubicBezTo>
                      <a:pt x="1110" y="732"/>
                      <a:pt x="1110" y="662"/>
                      <a:pt x="1110" y="593"/>
                    </a:cubicBezTo>
                    <a:cubicBezTo>
                      <a:pt x="902" y="385"/>
                      <a:pt x="625" y="524"/>
                      <a:pt x="555" y="177"/>
                    </a:cubicBezTo>
                    <a:cubicBezTo>
                      <a:pt x="525" y="55"/>
                      <a:pt x="415" y="0"/>
                      <a:pt x="30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80;p35">
                <a:extLst>
                  <a:ext uri="{FF2B5EF4-FFF2-40B4-BE49-F238E27FC236}">
                    <a16:creationId xmlns:a16="http://schemas.microsoft.com/office/drawing/2014/main" id="{6B0BAFD2-6172-4FAE-B0D3-A5D55C71A16A}"/>
                  </a:ext>
                </a:extLst>
              </p:cNvPr>
              <p:cNvSpPr/>
              <p:nvPr/>
            </p:nvSpPr>
            <p:spPr>
              <a:xfrm>
                <a:off x="1574419" y="2253686"/>
                <a:ext cx="98282" cy="10871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10" extrusionOk="0">
                    <a:moveTo>
                      <a:pt x="1375" y="1"/>
                    </a:moveTo>
                    <a:cubicBezTo>
                      <a:pt x="1121" y="1"/>
                      <a:pt x="844" y="177"/>
                      <a:pt x="624" y="470"/>
                    </a:cubicBezTo>
                    <a:cubicBezTo>
                      <a:pt x="278" y="886"/>
                      <a:pt x="70" y="1440"/>
                      <a:pt x="0" y="2064"/>
                    </a:cubicBezTo>
                    <a:cubicBezTo>
                      <a:pt x="0" y="2150"/>
                      <a:pt x="80" y="2209"/>
                      <a:pt x="157" y="2209"/>
                    </a:cubicBezTo>
                    <a:cubicBezTo>
                      <a:pt x="205" y="2209"/>
                      <a:pt x="251" y="2186"/>
                      <a:pt x="278" y="2134"/>
                    </a:cubicBezTo>
                    <a:cubicBezTo>
                      <a:pt x="416" y="1787"/>
                      <a:pt x="624" y="1440"/>
                      <a:pt x="763" y="1094"/>
                    </a:cubicBezTo>
                    <a:cubicBezTo>
                      <a:pt x="902" y="886"/>
                      <a:pt x="1040" y="747"/>
                      <a:pt x="1179" y="608"/>
                    </a:cubicBezTo>
                    <a:cubicBezTo>
                      <a:pt x="1248" y="562"/>
                      <a:pt x="1317" y="547"/>
                      <a:pt x="1387" y="547"/>
                    </a:cubicBezTo>
                    <a:cubicBezTo>
                      <a:pt x="1525" y="547"/>
                      <a:pt x="1664" y="608"/>
                      <a:pt x="1803" y="608"/>
                    </a:cubicBezTo>
                    <a:cubicBezTo>
                      <a:pt x="1829" y="622"/>
                      <a:pt x="1853" y="627"/>
                      <a:pt x="1874" y="627"/>
                    </a:cubicBezTo>
                    <a:cubicBezTo>
                      <a:pt x="1963" y="627"/>
                      <a:pt x="1997" y="526"/>
                      <a:pt x="1941" y="470"/>
                    </a:cubicBezTo>
                    <a:cubicBezTo>
                      <a:pt x="1810" y="142"/>
                      <a:pt x="1602" y="1"/>
                      <a:pt x="137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81;p35">
                <a:extLst>
                  <a:ext uri="{FF2B5EF4-FFF2-40B4-BE49-F238E27FC236}">
                    <a16:creationId xmlns:a16="http://schemas.microsoft.com/office/drawing/2014/main" id="{2B4920AD-AB97-4EF7-9116-19289174E675}"/>
                  </a:ext>
                </a:extLst>
              </p:cNvPr>
              <p:cNvSpPr/>
              <p:nvPr/>
            </p:nvSpPr>
            <p:spPr>
              <a:xfrm>
                <a:off x="1247552" y="3091047"/>
                <a:ext cx="755608" cy="588509"/>
              </a:xfrm>
              <a:custGeom>
                <a:avLst/>
                <a:gdLst/>
                <a:ahLst/>
                <a:cxnLst/>
                <a:rect l="l" t="t" r="r" b="b"/>
                <a:pathLst>
                  <a:path w="15361" h="11964" extrusionOk="0">
                    <a:moveTo>
                      <a:pt x="146" y="0"/>
                    </a:moveTo>
                    <a:cubicBezTo>
                      <a:pt x="44" y="0"/>
                      <a:pt x="0" y="172"/>
                      <a:pt x="60" y="291"/>
                    </a:cubicBezTo>
                    <a:cubicBezTo>
                      <a:pt x="4497" y="5005"/>
                      <a:pt x="11151" y="6669"/>
                      <a:pt x="15172" y="11937"/>
                    </a:cubicBezTo>
                    <a:cubicBezTo>
                      <a:pt x="15190" y="11955"/>
                      <a:pt x="15214" y="11964"/>
                      <a:pt x="15237" y="11964"/>
                    </a:cubicBezTo>
                    <a:cubicBezTo>
                      <a:pt x="15300" y="11964"/>
                      <a:pt x="15361" y="11900"/>
                      <a:pt x="15310" y="11798"/>
                    </a:cubicBezTo>
                    <a:cubicBezTo>
                      <a:pt x="13439" y="8817"/>
                      <a:pt x="10389" y="6946"/>
                      <a:pt x="7408" y="5213"/>
                    </a:cubicBezTo>
                    <a:cubicBezTo>
                      <a:pt x="5675" y="4242"/>
                      <a:pt x="4011" y="3133"/>
                      <a:pt x="2417" y="2024"/>
                    </a:cubicBezTo>
                    <a:cubicBezTo>
                      <a:pt x="1697" y="1439"/>
                      <a:pt x="1211" y="796"/>
                      <a:pt x="1584" y="796"/>
                    </a:cubicBezTo>
                    <a:cubicBezTo>
                      <a:pt x="1786" y="796"/>
                      <a:pt x="2239" y="983"/>
                      <a:pt x="3041" y="1470"/>
                    </a:cubicBezTo>
                    <a:cubicBezTo>
                      <a:pt x="3942" y="2024"/>
                      <a:pt x="4704" y="2856"/>
                      <a:pt x="5606" y="3411"/>
                    </a:cubicBezTo>
                    <a:cubicBezTo>
                      <a:pt x="5646" y="3431"/>
                      <a:pt x="5681" y="3439"/>
                      <a:pt x="5708" y="3439"/>
                    </a:cubicBezTo>
                    <a:cubicBezTo>
                      <a:pt x="5773" y="3439"/>
                      <a:pt x="5793" y="3390"/>
                      <a:pt x="5744" y="3341"/>
                    </a:cubicBezTo>
                    <a:cubicBezTo>
                      <a:pt x="4358" y="1539"/>
                      <a:pt x="2417" y="361"/>
                      <a:pt x="199" y="14"/>
                    </a:cubicBezTo>
                    <a:cubicBezTo>
                      <a:pt x="180" y="5"/>
                      <a:pt x="162" y="0"/>
                      <a:pt x="14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82;p35">
                <a:extLst>
                  <a:ext uri="{FF2B5EF4-FFF2-40B4-BE49-F238E27FC236}">
                    <a16:creationId xmlns:a16="http://schemas.microsoft.com/office/drawing/2014/main" id="{B87B91CA-1A0E-4245-8181-30269BBCF780}"/>
                  </a:ext>
                </a:extLst>
              </p:cNvPr>
              <p:cNvSpPr/>
              <p:nvPr/>
            </p:nvSpPr>
            <p:spPr>
              <a:xfrm>
                <a:off x="2357229" y="2048908"/>
                <a:ext cx="110579" cy="171378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3484" extrusionOk="0">
                    <a:moveTo>
                      <a:pt x="178" y="0"/>
                    </a:moveTo>
                    <a:cubicBezTo>
                      <a:pt x="76" y="0"/>
                      <a:pt x="1" y="98"/>
                      <a:pt x="99" y="196"/>
                    </a:cubicBezTo>
                    <a:cubicBezTo>
                      <a:pt x="792" y="1236"/>
                      <a:pt x="1277" y="2484"/>
                      <a:pt x="2109" y="3454"/>
                    </a:cubicBezTo>
                    <a:cubicBezTo>
                      <a:pt x="2109" y="3475"/>
                      <a:pt x="2121" y="3483"/>
                      <a:pt x="2138" y="3483"/>
                    </a:cubicBezTo>
                    <a:cubicBezTo>
                      <a:pt x="2178" y="3483"/>
                      <a:pt x="2248" y="3434"/>
                      <a:pt x="2248" y="3385"/>
                    </a:cubicBezTo>
                    <a:cubicBezTo>
                      <a:pt x="1832" y="2137"/>
                      <a:pt x="1139" y="1028"/>
                      <a:pt x="307" y="58"/>
                    </a:cubicBezTo>
                    <a:cubicBezTo>
                      <a:pt x="266" y="17"/>
                      <a:pt x="220" y="0"/>
                      <a:pt x="1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83;p35">
                <a:extLst>
                  <a:ext uri="{FF2B5EF4-FFF2-40B4-BE49-F238E27FC236}">
                    <a16:creationId xmlns:a16="http://schemas.microsoft.com/office/drawing/2014/main" id="{E188B938-8B73-4ECB-A3E2-03632D8B82C9}"/>
                  </a:ext>
                </a:extLst>
              </p:cNvPr>
              <p:cNvSpPr/>
              <p:nvPr/>
            </p:nvSpPr>
            <p:spPr>
              <a:xfrm>
                <a:off x="885661" y="984830"/>
                <a:ext cx="2112957" cy="4761444"/>
              </a:xfrm>
              <a:custGeom>
                <a:avLst/>
                <a:gdLst/>
                <a:ahLst/>
                <a:cxnLst/>
                <a:rect l="l" t="t" r="r" b="b"/>
                <a:pathLst>
                  <a:path w="42955" h="96797" extrusionOk="0">
                    <a:moveTo>
                      <a:pt x="35194" y="8533"/>
                    </a:moveTo>
                    <a:cubicBezTo>
                      <a:pt x="35333" y="8533"/>
                      <a:pt x="35442" y="8683"/>
                      <a:pt x="35491" y="9074"/>
                    </a:cubicBezTo>
                    <a:cubicBezTo>
                      <a:pt x="35699" y="10044"/>
                      <a:pt x="35699" y="11084"/>
                      <a:pt x="35630" y="12055"/>
                    </a:cubicBezTo>
                    <a:cubicBezTo>
                      <a:pt x="35491" y="13372"/>
                      <a:pt x="35075" y="14619"/>
                      <a:pt x="34451" y="15798"/>
                    </a:cubicBezTo>
                    <a:cubicBezTo>
                      <a:pt x="34521" y="14758"/>
                      <a:pt x="34590" y="13788"/>
                      <a:pt x="34521" y="12748"/>
                    </a:cubicBezTo>
                    <a:cubicBezTo>
                      <a:pt x="34521" y="12661"/>
                      <a:pt x="34472" y="12622"/>
                      <a:pt x="34415" y="12622"/>
                    </a:cubicBezTo>
                    <a:cubicBezTo>
                      <a:pt x="34337" y="12622"/>
                      <a:pt x="34243" y="12696"/>
                      <a:pt x="34243" y="12817"/>
                    </a:cubicBezTo>
                    <a:cubicBezTo>
                      <a:pt x="34243" y="14134"/>
                      <a:pt x="33897" y="15520"/>
                      <a:pt x="33827" y="16838"/>
                    </a:cubicBezTo>
                    <a:lnTo>
                      <a:pt x="33689" y="16838"/>
                    </a:lnTo>
                    <a:cubicBezTo>
                      <a:pt x="33065" y="14411"/>
                      <a:pt x="32996" y="11639"/>
                      <a:pt x="34313" y="9490"/>
                    </a:cubicBezTo>
                    <a:cubicBezTo>
                      <a:pt x="34582" y="9041"/>
                      <a:pt x="34939" y="8533"/>
                      <a:pt x="35194" y="8533"/>
                    </a:cubicBezTo>
                    <a:close/>
                    <a:moveTo>
                      <a:pt x="14557" y="18917"/>
                    </a:moveTo>
                    <a:lnTo>
                      <a:pt x="14557" y="18917"/>
                    </a:lnTo>
                    <a:cubicBezTo>
                      <a:pt x="14973" y="19125"/>
                      <a:pt x="15319" y="19472"/>
                      <a:pt x="15597" y="19888"/>
                    </a:cubicBezTo>
                    <a:cubicBezTo>
                      <a:pt x="15597" y="19888"/>
                      <a:pt x="15597" y="19957"/>
                      <a:pt x="15597" y="19957"/>
                    </a:cubicBezTo>
                    <a:lnTo>
                      <a:pt x="15527" y="19957"/>
                    </a:lnTo>
                    <a:cubicBezTo>
                      <a:pt x="15319" y="19818"/>
                      <a:pt x="15181" y="19680"/>
                      <a:pt x="15042" y="19472"/>
                    </a:cubicBezTo>
                    <a:cubicBezTo>
                      <a:pt x="14834" y="19264"/>
                      <a:pt x="14696" y="19125"/>
                      <a:pt x="14557" y="18917"/>
                    </a:cubicBezTo>
                    <a:close/>
                    <a:moveTo>
                      <a:pt x="17538" y="20789"/>
                    </a:moveTo>
                    <a:cubicBezTo>
                      <a:pt x="17746" y="21690"/>
                      <a:pt x="17746" y="22660"/>
                      <a:pt x="17607" y="23561"/>
                    </a:cubicBezTo>
                    <a:cubicBezTo>
                      <a:pt x="17538" y="23423"/>
                      <a:pt x="17538" y="23284"/>
                      <a:pt x="17468" y="23146"/>
                    </a:cubicBezTo>
                    <a:cubicBezTo>
                      <a:pt x="17399" y="22383"/>
                      <a:pt x="17399" y="21551"/>
                      <a:pt x="17538" y="20789"/>
                    </a:cubicBezTo>
                    <a:close/>
                    <a:moveTo>
                      <a:pt x="37432" y="20165"/>
                    </a:moveTo>
                    <a:lnTo>
                      <a:pt x="37432" y="20165"/>
                    </a:lnTo>
                    <a:cubicBezTo>
                      <a:pt x="37085" y="21066"/>
                      <a:pt x="36531" y="21828"/>
                      <a:pt x="35768" y="22522"/>
                    </a:cubicBezTo>
                    <a:cubicBezTo>
                      <a:pt x="35630" y="22660"/>
                      <a:pt x="35422" y="22799"/>
                      <a:pt x="35214" y="22938"/>
                    </a:cubicBezTo>
                    <a:cubicBezTo>
                      <a:pt x="35560" y="22591"/>
                      <a:pt x="35768" y="22106"/>
                      <a:pt x="35838" y="21621"/>
                    </a:cubicBezTo>
                    <a:cubicBezTo>
                      <a:pt x="35838" y="21509"/>
                      <a:pt x="35778" y="21438"/>
                      <a:pt x="35712" y="21438"/>
                    </a:cubicBezTo>
                    <a:cubicBezTo>
                      <a:pt x="35655" y="21438"/>
                      <a:pt x="35593" y="21492"/>
                      <a:pt x="35560" y="21621"/>
                    </a:cubicBezTo>
                    <a:cubicBezTo>
                      <a:pt x="35422" y="22036"/>
                      <a:pt x="35214" y="22452"/>
                      <a:pt x="34937" y="22799"/>
                    </a:cubicBezTo>
                    <a:cubicBezTo>
                      <a:pt x="34590" y="23076"/>
                      <a:pt x="34243" y="23284"/>
                      <a:pt x="33897" y="23631"/>
                    </a:cubicBezTo>
                    <a:cubicBezTo>
                      <a:pt x="33897" y="23700"/>
                      <a:pt x="33897" y="23700"/>
                      <a:pt x="33897" y="23769"/>
                    </a:cubicBezTo>
                    <a:lnTo>
                      <a:pt x="33412" y="23977"/>
                    </a:lnTo>
                    <a:lnTo>
                      <a:pt x="33412" y="23769"/>
                    </a:lnTo>
                    <a:cubicBezTo>
                      <a:pt x="33412" y="23423"/>
                      <a:pt x="33412" y="23215"/>
                      <a:pt x="33412" y="23007"/>
                    </a:cubicBezTo>
                    <a:cubicBezTo>
                      <a:pt x="34035" y="21413"/>
                      <a:pt x="35838" y="20650"/>
                      <a:pt x="37432" y="20165"/>
                    </a:cubicBezTo>
                    <a:close/>
                    <a:moveTo>
                      <a:pt x="28424" y="17948"/>
                    </a:moveTo>
                    <a:cubicBezTo>
                      <a:pt x="30918" y="18851"/>
                      <a:pt x="32303" y="21622"/>
                      <a:pt x="32788" y="24185"/>
                    </a:cubicBezTo>
                    <a:cubicBezTo>
                      <a:pt x="32649" y="24255"/>
                      <a:pt x="32649" y="24393"/>
                      <a:pt x="32788" y="24463"/>
                    </a:cubicBezTo>
                    <a:cubicBezTo>
                      <a:pt x="32788" y="24532"/>
                      <a:pt x="32788" y="24671"/>
                      <a:pt x="32788" y="24740"/>
                    </a:cubicBezTo>
                    <a:cubicBezTo>
                      <a:pt x="32788" y="25017"/>
                      <a:pt x="32718" y="25364"/>
                      <a:pt x="32649" y="25710"/>
                    </a:cubicBezTo>
                    <a:cubicBezTo>
                      <a:pt x="31193" y="24948"/>
                      <a:pt x="30154" y="23700"/>
                      <a:pt x="29530" y="22175"/>
                    </a:cubicBezTo>
                    <a:lnTo>
                      <a:pt x="29599" y="22175"/>
                    </a:lnTo>
                    <a:cubicBezTo>
                      <a:pt x="29183" y="21343"/>
                      <a:pt x="28906" y="20511"/>
                      <a:pt x="28698" y="19610"/>
                    </a:cubicBezTo>
                    <a:cubicBezTo>
                      <a:pt x="28698" y="19406"/>
                      <a:pt x="28497" y="17999"/>
                      <a:pt x="28424" y="17948"/>
                    </a:cubicBezTo>
                    <a:close/>
                    <a:moveTo>
                      <a:pt x="36462" y="28136"/>
                    </a:moveTo>
                    <a:lnTo>
                      <a:pt x="36462" y="28136"/>
                    </a:lnTo>
                    <a:cubicBezTo>
                      <a:pt x="36184" y="29800"/>
                      <a:pt x="35422" y="31394"/>
                      <a:pt x="34174" y="32711"/>
                    </a:cubicBezTo>
                    <a:cubicBezTo>
                      <a:pt x="34659" y="32157"/>
                      <a:pt x="34867" y="31464"/>
                      <a:pt x="34937" y="30771"/>
                    </a:cubicBezTo>
                    <a:cubicBezTo>
                      <a:pt x="34937" y="30650"/>
                      <a:pt x="34843" y="30576"/>
                      <a:pt x="34764" y="30576"/>
                    </a:cubicBezTo>
                    <a:cubicBezTo>
                      <a:pt x="34708" y="30576"/>
                      <a:pt x="34659" y="30614"/>
                      <a:pt x="34659" y="30701"/>
                    </a:cubicBezTo>
                    <a:cubicBezTo>
                      <a:pt x="34521" y="31394"/>
                      <a:pt x="34243" y="32018"/>
                      <a:pt x="33758" y="32504"/>
                    </a:cubicBezTo>
                    <a:cubicBezTo>
                      <a:pt x="33273" y="32989"/>
                      <a:pt x="32857" y="33405"/>
                      <a:pt x="32441" y="33890"/>
                    </a:cubicBezTo>
                    <a:cubicBezTo>
                      <a:pt x="32372" y="33959"/>
                      <a:pt x="32372" y="33959"/>
                      <a:pt x="32441" y="34029"/>
                    </a:cubicBezTo>
                    <a:cubicBezTo>
                      <a:pt x="32302" y="34098"/>
                      <a:pt x="32164" y="34167"/>
                      <a:pt x="32025" y="34236"/>
                    </a:cubicBezTo>
                    <a:cubicBezTo>
                      <a:pt x="32094" y="33682"/>
                      <a:pt x="32164" y="33266"/>
                      <a:pt x="32233" y="32781"/>
                    </a:cubicBezTo>
                    <a:cubicBezTo>
                      <a:pt x="33134" y="30771"/>
                      <a:pt x="34590" y="29176"/>
                      <a:pt x="36462" y="28136"/>
                    </a:cubicBezTo>
                    <a:close/>
                    <a:moveTo>
                      <a:pt x="27113" y="26965"/>
                    </a:moveTo>
                    <a:cubicBezTo>
                      <a:pt x="27300" y="26965"/>
                      <a:pt x="27549" y="27067"/>
                      <a:pt x="27866" y="27305"/>
                    </a:cubicBezTo>
                    <a:cubicBezTo>
                      <a:pt x="30154" y="29038"/>
                      <a:pt x="30362" y="32504"/>
                      <a:pt x="31055" y="35138"/>
                    </a:cubicBezTo>
                    <a:lnTo>
                      <a:pt x="30847" y="35068"/>
                    </a:lnTo>
                    <a:cubicBezTo>
                      <a:pt x="30847" y="35068"/>
                      <a:pt x="30847" y="34999"/>
                      <a:pt x="30847" y="34999"/>
                    </a:cubicBezTo>
                    <a:cubicBezTo>
                      <a:pt x="30431" y="33751"/>
                      <a:pt x="29807" y="32642"/>
                      <a:pt x="29114" y="31533"/>
                    </a:cubicBezTo>
                    <a:cubicBezTo>
                      <a:pt x="29087" y="31480"/>
                      <a:pt x="29031" y="31457"/>
                      <a:pt x="28974" y="31457"/>
                    </a:cubicBezTo>
                    <a:cubicBezTo>
                      <a:pt x="28883" y="31457"/>
                      <a:pt x="28794" y="31517"/>
                      <a:pt x="28837" y="31602"/>
                    </a:cubicBezTo>
                    <a:cubicBezTo>
                      <a:pt x="29252" y="32711"/>
                      <a:pt x="29738" y="33751"/>
                      <a:pt x="30362" y="34722"/>
                    </a:cubicBezTo>
                    <a:cubicBezTo>
                      <a:pt x="29183" y="33751"/>
                      <a:pt x="28351" y="32573"/>
                      <a:pt x="27727" y="31256"/>
                    </a:cubicBezTo>
                    <a:cubicBezTo>
                      <a:pt x="27312" y="30285"/>
                      <a:pt x="26965" y="29315"/>
                      <a:pt x="26757" y="28344"/>
                    </a:cubicBezTo>
                    <a:cubicBezTo>
                      <a:pt x="26559" y="27602"/>
                      <a:pt x="26644" y="26965"/>
                      <a:pt x="27113" y="26965"/>
                    </a:cubicBezTo>
                    <a:close/>
                    <a:moveTo>
                      <a:pt x="24651" y="1015"/>
                    </a:moveTo>
                    <a:cubicBezTo>
                      <a:pt x="24726" y="1015"/>
                      <a:pt x="24792" y="1271"/>
                      <a:pt x="24885" y="1865"/>
                    </a:cubicBezTo>
                    <a:cubicBezTo>
                      <a:pt x="26133" y="8658"/>
                      <a:pt x="24677" y="15867"/>
                      <a:pt x="23638" y="22660"/>
                    </a:cubicBezTo>
                    <a:cubicBezTo>
                      <a:pt x="23083" y="26265"/>
                      <a:pt x="22251" y="29869"/>
                      <a:pt x="21766" y="33474"/>
                    </a:cubicBezTo>
                    <a:cubicBezTo>
                      <a:pt x="21766" y="34098"/>
                      <a:pt x="21697" y="34652"/>
                      <a:pt x="21697" y="35207"/>
                    </a:cubicBezTo>
                    <a:lnTo>
                      <a:pt x="21697" y="35138"/>
                    </a:lnTo>
                    <a:cubicBezTo>
                      <a:pt x="21489" y="30632"/>
                      <a:pt x="21697" y="26196"/>
                      <a:pt x="22390" y="21759"/>
                    </a:cubicBezTo>
                    <a:cubicBezTo>
                      <a:pt x="23014" y="17253"/>
                      <a:pt x="24262" y="13094"/>
                      <a:pt x="23846" y="8519"/>
                    </a:cubicBezTo>
                    <a:cubicBezTo>
                      <a:pt x="23846" y="8371"/>
                      <a:pt x="23746" y="8302"/>
                      <a:pt x="23643" y="8302"/>
                    </a:cubicBezTo>
                    <a:cubicBezTo>
                      <a:pt x="23554" y="8302"/>
                      <a:pt x="23462" y="8353"/>
                      <a:pt x="23430" y="8450"/>
                    </a:cubicBezTo>
                    <a:cubicBezTo>
                      <a:pt x="22598" y="10391"/>
                      <a:pt x="22806" y="12332"/>
                      <a:pt x="22737" y="14411"/>
                    </a:cubicBezTo>
                    <a:cubicBezTo>
                      <a:pt x="22737" y="14515"/>
                      <a:pt x="22806" y="14567"/>
                      <a:pt x="22875" y="14567"/>
                    </a:cubicBezTo>
                    <a:cubicBezTo>
                      <a:pt x="22944" y="14567"/>
                      <a:pt x="23014" y="14515"/>
                      <a:pt x="23014" y="14411"/>
                    </a:cubicBezTo>
                    <a:cubicBezTo>
                      <a:pt x="23222" y="13302"/>
                      <a:pt x="23291" y="12124"/>
                      <a:pt x="23291" y="11015"/>
                    </a:cubicBezTo>
                    <a:cubicBezTo>
                      <a:pt x="23291" y="10460"/>
                      <a:pt x="23430" y="9906"/>
                      <a:pt x="23568" y="9420"/>
                    </a:cubicBezTo>
                    <a:cubicBezTo>
                      <a:pt x="23638" y="10322"/>
                      <a:pt x="23638" y="11223"/>
                      <a:pt x="23568" y="12124"/>
                    </a:cubicBezTo>
                    <a:cubicBezTo>
                      <a:pt x="23291" y="15035"/>
                      <a:pt x="22806" y="17877"/>
                      <a:pt x="22182" y="20719"/>
                    </a:cubicBezTo>
                    <a:cubicBezTo>
                      <a:pt x="21422" y="24452"/>
                      <a:pt x="21075" y="28184"/>
                      <a:pt x="21142" y="31985"/>
                    </a:cubicBezTo>
                    <a:lnTo>
                      <a:pt x="21142" y="31985"/>
                    </a:lnTo>
                    <a:cubicBezTo>
                      <a:pt x="21135" y="31795"/>
                      <a:pt x="21069" y="31661"/>
                      <a:pt x="21004" y="31464"/>
                    </a:cubicBezTo>
                    <a:cubicBezTo>
                      <a:pt x="20380" y="27651"/>
                      <a:pt x="20657" y="23769"/>
                      <a:pt x="20796" y="19888"/>
                    </a:cubicBezTo>
                    <a:cubicBezTo>
                      <a:pt x="20934" y="16699"/>
                      <a:pt x="21350" y="13441"/>
                      <a:pt x="21974" y="10252"/>
                    </a:cubicBezTo>
                    <a:cubicBezTo>
                      <a:pt x="22390" y="8450"/>
                      <a:pt x="22875" y="6578"/>
                      <a:pt x="23430" y="4776"/>
                    </a:cubicBezTo>
                    <a:cubicBezTo>
                      <a:pt x="23707" y="3806"/>
                      <a:pt x="23984" y="2904"/>
                      <a:pt x="24262" y="2003"/>
                    </a:cubicBezTo>
                    <a:cubicBezTo>
                      <a:pt x="24452" y="1394"/>
                      <a:pt x="24559" y="1015"/>
                      <a:pt x="24651" y="1015"/>
                    </a:cubicBezTo>
                    <a:close/>
                    <a:moveTo>
                      <a:pt x="35006" y="38396"/>
                    </a:moveTo>
                    <a:cubicBezTo>
                      <a:pt x="35006" y="39990"/>
                      <a:pt x="34590" y="41584"/>
                      <a:pt x="33758" y="42971"/>
                    </a:cubicBezTo>
                    <a:cubicBezTo>
                      <a:pt x="33342" y="43664"/>
                      <a:pt x="32718" y="44357"/>
                      <a:pt x="32025" y="44842"/>
                    </a:cubicBezTo>
                    <a:cubicBezTo>
                      <a:pt x="32510" y="43941"/>
                      <a:pt x="32926" y="43040"/>
                      <a:pt x="33273" y="42139"/>
                    </a:cubicBezTo>
                    <a:cubicBezTo>
                      <a:pt x="33318" y="42003"/>
                      <a:pt x="33216" y="41897"/>
                      <a:pt x="33120" y="41897"/>
                    </a:cubicBezTo>
                    <a:cubicBezTo>
                      <a:pt x="33069" y="41897"/>
                      <a:pt x="33020" y="41928"/>
                      <a:pt x="32996" y="42000"/>
                    </a:cubicBezTo>
                    <a:cubicBezTo>
                      <a:pt x="32718" y="42624"/>
                      <a:pt x="32441" y="43179"/>
                      <a:pt x="32094" y="43802"/>
                    </a:cubicBezTo>
                    <a:cubicBezTo>
                      <a:pt x="31748" y="44357"/>
                      <a:pt x="31401" y="44842"/>
                      <a:pt x="31055" y="45397"/>
                    </a:cubicBezTo>
                    <a:lnTo>
                      <a:pt x="30985" y="45397"/>
                    </a:lnTo>
                    <a:cubicBezTo>
                      <a:pt x="30985" y="45050"/>
                      <a:pt x="30916" y="44704"/>
                      <a:pt x="30847" y="44357"/>
                    </a:cubicBezTo>
                    <a:lnTo>
                      <a:pt x="30847" y="43941"/>
                    </a:lnTo>
                    <a:cubicBezTo>
                      <a:pt x="31748" y="41792"/>
                      <a:pt x="33204" y="39851"/>
                      <a:pt x="35006" y="38396"/>
                    </a:cubicBezTo>
                    <a:close/>
                    <a:moveTo>
                      <a:pt x="25105" y="37034"/>
                    </a:moveTo>
                    <a:cubicBezTo>
                      <a:pt x="25567" y="37034"/>
                      <a:pt x="26448" y="37774"/>
                      <a:pt x="26757" y="37980"/>
                    </a:cubicBezTo>
                    <a:cubicBezTo>
                      <a:pt x="27658" y="38742"/>
                      <a:pt x="28421" y="39643"/>
                      <a:pt x="28975" y="40752"/>
                    </a:cubicBezTo>
                    <a:cubicBezTo>
                      <a:pt x="29668" y="42000"/>
                      <a:pt x="30084" y="43317"/>
                      <a:pt x="30292" y="44773"/>
                    </a:cubicBezTo>
                    <a:lnTo>
                      <a:pt x="30223" y="45743"/>
                    </a:lnTo>
                    <a:lnTo>
                      <a:pt x="30015" y="45813"/>
                    </a:lnTo>
                    <a:cubicBezTo>
                      <a:pt x="29391" y="44426"/>
                      <a:pt x="28629" y="43109"/>
                      <a:pt x="27727" y="42000"/>
                    </a:cubicBezTo>
                    <a:cubicBezTo>
                      <a:pt x="27694" y="41967"/>
                      <a:pt x="27657" y="41954"/>
                      <a:pt x="27620" y="41954"/>
                    </a:cubicBezTo>
                    <a:cubicBezTo>
                      <a:pt x="27505" y="41954"/>
                      <a:pt x="27398" y="42086"/>
                      <a:pt x="27450" y="42139"/>
                    </a:cubicBezTo>
                    <a:cubicBezTo>
                      <a:pt x="28282" y="43317"/>
                      <a:pt x="28767" y="44912"/>
                      <a:pt x="29876" y="45951"/>
                    </a:cubicBezTo>
                    <a:lnTo>
                      <a:pt x="29946" y="45951"/>
                    </a:lnTo>
                    <a:cubicBezTo>
                      <a:pt x="29895" y="45951"/>
                      <a:pt x="29881" y="45988"/>
                      <a:pt x="29905" y="46008"/>
                    </a:cubicBezTo>
                    <a:lnTo>
                      <a:pt x="29905" y="46008"/>
                    </a:lnTo>
                    <a:cubicBezTo>
                      <a:pt x="26670" y="45012"/>
                      <a:pt x="24609" y="40462"/>
                      <a:pt x="24816" y="37356"/>
                    </a:cubicBezTo>
                    <a:cubicBezTo>
                      <a:pt x="24834" y="37123"/>
                      <a:pt x="24944" y="37034"/>
                      <a:pt x="25105" y="37034"/>
                    </a:cubicBezTo>
                    <a:close/>
                    <a:moveTo>
                      <a:pt x="24539" y="49140"/>
                    </a:moveTo>
                    <a:cubicBezTo>
                      <a:pt x="24747" y="49972"/>
                      <a:pt x="24955" y="50734"/>
                      <a:pt x="25163" y="51566"/>
                    </a:cubicBezTo>
                    <a:cubicBezTo>
                      <a:pt x="24816" y="51081"/>
                      <a:pt x="24608" y="50526"/>
                      <a:pt x="24400" y="50041"/>
                    </a:cubicBezTo>
                    <a:cubicBezTo>
                      <a:pt x="24192" y="49417"/>
                      <a:pt x="24262" y="49140"/>
                      <a:pt x="24539" y="49140"/>
                    </a:cubicBezTo>
                    <a:close/>
                    <a:moveTo>
                      <a:pt x="24885" y="49140"/>
                    </a:moveTo>
                    <a:lnTo>
                      <a:pt x="24885" y="49140"/>
                    </a:lnTo>
                    <a:cubicBezTo>
                      <a:pt x="25163" y="49209"/>
                      <a:pt x="25440" y="49348"/>
                      <a:pt x="25717" y="49487"/>
                    </a:cubicBezTo>
                    <a:cubicBezTo>
                      <a:pt x="26618" y="49902"/>
                      <a:pt x="27381" y="50526"/>
                      <a:pt x="28074" y="51358"/>
                    </a:cubicBezTo>
                    <a:cubicBezTo>
                      <a:pt x="28767" y="52190"/>
                      <a:pt x="29322" y="53160"/>
                      <a:pt x="29738" y="54200"/>
                    </a:cubicBezTo>
                    <a:lnTo>
                      <a:pt x="29738" y="54408"/>
                    </a:lnTo>
                    <a:cubicBezTo>
                      <a:pt x="29252" y="53784"/>
                      <a:pt x="28629" y="53160"/>
                      <a:pt x="28143" y="52606"/>
                    </a:cubicBezTo>
                    <a:cubicBezTo>
                      <a:pt x="28105" y="52567"/>
                      <a:pt x="28061" y="52550"/>
                      <a:pt x="28019" y="52550"/>
                    </a:cubicBezTo>
                    <a:cubicBezTo>
                      <a:pt x="27910" y="52550"/>
                      <a:pt x="27816" y="52664"/>
                      <a:pt x="27866" y="52814"/>
                    </a:cubicBezTo>
                    <a:cubicBezTo>
                      <a:pt x="28282" y="53368"/>
                      <a:pt x="28698" y="53923"/>
                      <a:pt x="29044" y="54478"/>
                    </a:cubicBezTo>
                    <a:cubicBezTo>
                      <a:pt x="29252" y="54755"/>
                      <a:pt x="29460" y="55032"/>
                      <a:pt x="29668" y="55309"/>
                    </a:cubicBezTo>
                    <a:lnTo>
                      <a:pt x="29668" y="55379"/>
                    </a:lnTo>
                    <a:cubicBezTo>
                      <a:pt x="28143" y="54755"/>
                      <a:pt x="26826" y="53715"/>
                      <a:pt x="25787" y="52398"/>
                    </a:cubicBezTo>
                    <a:cubicBezTo>
                      <a:pt x="25440" y="51289"/>
                      <a:pt x="25163" y="50249"/>
                      <a:pt x="24885" y="49140"/>
                    </a:cubicBezTo>
                    <a:close/>
                    <a:moveTo>
                      <a:pt x="35768" y="50734"/>
                    </a:moveTo>
                    <a:cubicBezTo>
                      <a:pt x="35422" y="52606"/>
                      <a:pt x="34174" y="54200"/>
                      <a:pt x="32372" y="54963"/>
                    </a:cubicBezTo>
                    <a:lnTo>
                      <a:pt x="32372" y="54963"/>
                    </a:lnTo>
                    <a:cubicBezTo>
                      <a:pt x="32788" y="54616"/>
                      <a:pt x="33134" y="54270"/>
                      <a:pt x="33481" y="53923"/>
                    </a:cubicBezTo>
                    <a:cubicBezTo>
                      <a:pt x="33534" y="53817"/>
                      <a:pt x="33424" y="53669"/>
                      <a:pt x="33338" y="53669"/>
                    </a:cubicBezTo>
                    <a:cubicBezTo>
                      <a:pt x="33313" y="53669"/>
                      <a:pt x="33289" y="53683"/>
                      <a:pt x="33273" y="53715"/>
                    </a:cubicBezTo>
                    <a:cubicBezTo>
                      <a:pt x="32441" y="54408"/>
                      <a:pt x="31609" y="54963"/>
                      <a:pt x="30639" y="55517"/>
                    </a:cubicBezTo>
                    <a:cubicBezTo>
                      <a:pt x="30639" y="55101"/>
                      <a:pt x="30569" y="54685"/>
                      <a:pt x="30431" y="54339"/>
                    </a:cubicBezTo>
                    <a:cubicBezTo>
                      <a:pt x="31471" y="52398"/>
                      <a:pt x="33758" y="51497"/>
                      <a:pt x="35768" y="50734"/>
                    </a:cubicBezTo>
                    <a:close/>
                    <a:moveTo>
                      <a:pt x="1039" y="36849"/>
                    </a:moveTo>
                    <a:cubicBezTo>
                      <a:pt x="1196" y="36849"/>
                      <a:pt x="1422" y="36898"/>
                      <a:pt x="1733" y="37009"/>
                    </a:cubicBezTo>
                    <a:cubicBezTo>
                      <a:pt x="3050" y="37494"/>
                      <a:pt x="4298" y="38118"/>
                      <a:pt x="5615" y="38742"/>
                    </a:cubicBezTo>
                    <a:cubicBezTo>
                      <a:pt x="8457" y="40337"/>
                      <a:pt x="11230" y="42139"/>
                      <a:pt x="13794" y="44218"/>
                    </a:cubicBezTo>
                    <a:cubicBezTo>
                      <a:pt x="17954" y="47754"/>
                      <a:pt x="21627" y="51843"/>
                      <a:pt x="24608" y="56418"/>
                    </a:cubicBezTo>
                    <a:cubicBezTo>
                      <a:pt x="24816" y="56765"/>
                      <a:pt x="24955" y="57112"/>
                      <a:pt x="25163" y="57528"/>
                    </a:cubicBezTo>
                    <a:cubicBezTo>
                      <a:pt x="21697" y="54339"/>
                      <a:pt x="18785" y="50596"/>
                      <a:pt x="14488" y="48377"/>
                    </a:cubicBezTo>
                    <a:lnTo>
                      <a:pt x="14488" y="48447"/>
                    </a:lnTo>
                    <a:cubicBezTo>
                      <a:pt x="9843" y="46021"/>
                      <a:pt x="4922" y="43109"/>
                      <a:pt x="1802" y="38881"/>
                    </a:cubicBezTo>
                    <a:cubicBezTo>
                      <a:pt x="1279" y="38183"/>
                      <a:pt x="218" y="36849"/>
                      <a:pt x="1039" y="36849"/>
                    </a:cubicBezTo>
                    <a:close/>
                    <a:moveTo>
                      <a:pt x="26064" y="53507"/>
                    </a:moveTo>
                    <a:lnTo>
                      <a:pt x="26064" y="53507"/>
                    </a:lnTo>
                    <a:cubicBezTo>
                      <a:pt x="27034" y="54478"/>
                      <a:pt x="28351" y="55656"/>
                      <a:pt x="29668" y="55864"/>
                    </a:cubicBezTo>
                    <a:lnTo>
                      <a:pt x="29668" y="55933"/>
                    </a:lnTo>
                    <a:lnTo>
                      <a:pt x="29391" y="56003"/>
                    </a:lnTo>
                    <a:cubicBezTo>
                      <a:pt x="29183" y="56072"/>
                      <a:pt x="29183" y="56418"/>
                      <a:pt x="29391" y="56418"/>
                    </a:cubicBezTo>
                    <a:lnTo>
                      <a:pt x="29599" y="56418"/>
                    </a:lnTo>
                    <a:lnTo>
                      <a:pt x="29599" y="57181"/>
                    </a:lnTo>
                    <a:cubicBezTo>
                      <a:pt x="29530" y="59260"/>
                      <a:pt x="29530" y="61271"/>
                      <a:pt x="29530" y="63281"/>
                    </a:cubicBezTo>
                    <a:lnTo>
                      <a:pt x="29460" y="63073"/>
                    </a:lnTo>
                    <a:cubicBezTo>
                      <a:pt x="28282" y="60162"/>
                      <a:pt x="27242" y="57250"/>
                      <a:pt x="26341" y="54339"/>
                    </a:cubicBezTo>
                    <a:lnTo>
                      <a:pt x="26064" y="53507"/>
                    </a:lnTo>
                    <a:close/>
                    <a:moveTo>
                      <a:pt x="36531" y="60716"/>
                    </a:moveTo>
                    <a:lnTo>
                      <a:pt x="36531" y="60716"/>
                    </a:lnTo>
                    <a:cubicBezTo>
                      <a:pt x="36323" y="61409"/>
                      <a:pt x="36046" y="62033"/>
                      <a:pt x="35768" y="62657"/>
                    </a:cubicBezTo>
                    <a:cubicBezTo>
                      <a:pt x="35214" y="63350"/>
                      <a:pt x="34590" y="63905"/>
                      <a:pt x="33897" y="64390"/>
                    </a:cubicBezTo>
                    <a:cubicBezTo>
                      <a:pt x="33134" y="65014"/>
                      <a:pt x="32233" y="65430"/>
                      <a:pt x="31332" y="65776"/>
                    </a:cubicBezTo>
                    <a:lnTo>
                      <a:pt x="31055" y="65430"/>
                    </a:lnTo>
                    <a:cubicBezTo>
                      <a:pt x="31401" y="65153"/>
                      <a:pt x="31748" y="64875"/>
                      <a:pt x="32094" y="64598"/>
                    </a:cubicBezTo>
                    <a:cubicBezTo>
                      <a:pt x="32649" y="64113"/>
                      <a:pt x="33134" y="63420"/>
                      <a:pt x="33412" y="62726"/>
                    </a:cubicBezTo>
                    <a:cubicBezTo>
                      <a:pt x="33412" y="62592"/>
                      <a:pt x="33325" y="62516"/>
                      <a:pt x="33245" y="62516"/>
                    </a:cubicBezTo>
                    <a:cubicBezTo>
                      <a:pt x="33201" y="62516"/>
                      <a:pt x="33159" y="62539"/>
                      <a:pt x="33134" y="62588"/>
                    </a:cubicBezTo>
                    <a:cubicBezTo>
                      <a:pt x="32718" y="63281"/>
                      <a:pt x="32233" y="63836"/>
                      <a:pt x="31679" y="64321"/>
                    </a:cubicBezTo>
                    <a:cubicBezTo>
                      <a:pt x="31332" y="64529"/>
                      <a:pt x="31055" y="64737"/>
                      <a:pt x="30708" y="64945"/>
                    </a:cubicBezTo>
                    <a:lnTo>
                      <a:pt x="30154" y="64113"/>
                    </a:lnTo>
                    <a:cubicBezTo>
                      <a:pt x="31332" y="62103"/>
                      <a:pt x="34521" y="60924"/>
                      <a:pt x="36531" y="60716"/>
                    </a:cubicBezTo>
                    <a:close/>
                    <a:moveTo>
                      <a:pt x="23499" y="62856"/>
                    </a:moveTo>
                    <a:cubicBezTo>
                      <a:pt x="25727" y="62856"/>
                      <a:pt x="27899" y="63873"/>
                      <a:pt x="29322" y="65638"/>
                    </a:cubicBezTo>
                    <a:cubicBezTo>
                      <a:pt x="28975" y="65430"/>
                      <a:pt x="28629" y="65291"/>
                      <a:pt x="28213" y="65222"/>
                    </a:cubicBezTo>
                    <a:cubicBezTo>
                      <a:pt x="27658" y="65083"/>
                      <a:pt x="27034" y="64945"/>
                      <a:pt x="26410" y="64806"/>
                    </a:cubicBezTo>
                    <a:cubicBezTo>
                      <a:pt x="26391" y="64800"/>
                      <a:pt x="26374" y="64797"/>
                      <a:pt x="26357" y="64797"/>
                    </a:cubicBezTo>
                    <a:cubicBezTo>
                      <a:pt x="26192" y="64797"/>
                      <a:pt x="26152" y="65083"/>
                      <a:pt x="26341" y="65083"/>
                    </a:cubicBezTo>
                    <a:cubicBezTo>
                      <a:pt x="26826" y="65291"/>
                      <a:pt x="27381" y="65430"/>
                      <a:pt x="27935" y="65638"/>
                    </a:cubicBezTo>
                    <a:cubicBezTo>
                      <a:pt x="28421" y="65846"/>
                      <a:pt x="28975" y="65984"/>
                      <a:pt x="29530" y="66054"/>
                    </a:cubicBezTo>
                    <a:lnTo>
                      <a:pt x="29530" y="66192"/>
                    </a:lnTo>
                    <a:cubicBezTo>
                      <a:pt x="29315" y="66208"/>
                      <a:pt x="29100" y="66216"/>
                      <a:pt x="28886" y="66216"/>
                    </a:cubicBezTo>
                    <a:cubicBezTo>
                      <a:pt x="26273" y="66216"/>
                      <a:pt x="23773" y="65054"/>
                      <a:pt x="22043" y="63004"/>
                    </a:cubicBezTo>
                    <a:cubicBezTo>
                      <a:pt x="22527" y="62905"/>
                      <a:pt x="23014" y="62856"/>
                      <a:pt x="23499" y="62856"/>
                    </a:cubicBezTo>
                    <a:close/>
                    <a:moveTo>
                      <a:pt x="33481" y="72795"/>
                    </a:moveTo>
                    <a:cubicBezTo>
                      <a:pt x="33568" y="72795"/>
                      <a:pt x="33654" y="72812"/>
                      <a:pt x="33758" y="72847"/>
                    </a:cubicBezTo>
                    <a:lnTo>
                      <a:pt x="33827" y="72916"/>
                    </a:lnTo>
                    <a:cubicBezTo>
                      <a:pt x="33689" y="73055"/>
                      <a:pt x="33550" y="73124"/>
                      <a:pt x="33342" y="73263"/>
                    </a:cubicBezTo>
                    <a:lnTo>
                      <a:pt x="33204" y="72847"/>
                    </a:lnTo>
                    <a:cubicBezTo>
                      <a:pt x="33308" y="72812"/>
                      <a:pt x="33394" y="72795"/>
                      <a:pt x="33481" y="72795"/>
                    </a:cubicBezTo>
                    <a:close/>
                    <a:moveTo>
                      <a:pt x="30154" y="66608"/>
                    </a:moveTo>
                    <a:cubicBezTo>
                      <a:pt x="30847" y="68341"/>
                      <a:pt x="31540" y="70074"/>
                      <a:pt x="32233" y="71807"/>
                    </a:cubicBezTo>
                    <a:lnTo>
                      <a:pt x="32233" y="71738"/>
                    </a:lnTo>
                    <a:cubicBezTo>
                      <a:pt x="32302" y="71946"/>
                      <a:pt x="32372" y="72154"/>
                      <a:pt x="32441" y="72292"/>
                    </a:cubicBezTo>
                    <a:cubicBezTo>
                      <a:pt x="31679" y="72570"/>
                      <a:pt x="30985" y="72986"/>
                      <a:pt x="30431" y="73609"/>
                    </a:cubicBezTo>
                    <a:cubicBezTo>
                      <a:pt x="30431" y="73540"/>
                      <a:pt x="30431" y="73471"/>
                      <a:pt x="30431" y="73401"/>
                    </a:cubicBezTo>
                    <a:cubicBezTo>
                      <a:pt x="30223" y="71114"/>
                      <a:pt x="30154" y="68896"/>
                      <a:pt x="30084" y="66608"/>
                    </a:cubicBezTo>
                    <a:close/>
                    <a:moveTo>
                      <a:pt x="32649" y="72847"/>
                    </a:moveTo>
                    <a:cubicBezTo>
                      <a:pt x="32718" y="73055"/>
                      <a:pt x="32788" y="73263"/>
                      <a:pt x="32857" y="73401"/>
                    </a:cubicBezTo>
                    <a:cubicBezTo>
                      <a:pt x="32441" y="73609"/>
                      <a:pt x="32025" y="73748"/>
                      <a:pt x="31540" y="73887"/>
                    </a:cubicBezTo>
                    <a:cubicBezTo>
                      <a:pt x="31679" y="73817"/>
                      <a:pt x="31748" y="73679"/>
                      <a:pt x="31817" y="73540"/>
                    </a:cubicBezTo>
                    <a:cubicBezTo>
                      <a:pt x="31817" y="73491"/>
                      <a:pt x="31783" y="73442"/>
                      <a:pt x="31738" y="73442"/>
                    </a:cubicBezTo>
                    <a:cubicBezTo>
                      <a:pt x="31719" y="73442"/>
                      <a:pt x="31699" y="73450"/>
                      <a:pt x="31679" y="73471"/>
                    </a:cubicBezTo>
                    <a:cubicBezTo>
                      <a:pt x="31540" y="73609"/>
                      <a:pt x="31401" y="73679"/>
                      <a:pt x="31263" y="73748"/>
                    </a:cubicBezTo>
                    <a:cubicBezTo>
                      <a:pt x="31124" y="73817"/>
                      <a:pt x="30985" y="73817"/>
                      <a:pt x="30916" y="73887"/>
                    </a:cubicBezTo>
                    <a:cubicBezTo>
                      <a:pt x="31401" y="73401"/>
                      <a:pt x="31956" y="73055"/>
                      <a:pt x="32649" y="72847"/>
                    </a:cubicBezTo>
                    <a:close/>
                    <a:moveTo>
                      <a:pt x="21771" y="69315"/>
                    </a:moveTo>
                    <a:cubicBezTo>
                      <a:pt x="21967" y="69315"/>
                      <a:pt x="22224" y="69343"/>
                      <a:pt x="22529" y="69381"/>
                    </a:cubicBezTo>
                    <a:cubicBezTo>
                      <a:pt x="25301" y="69520"/>
                      <a:pt x="29114" y="71253"/>
                      <a:pt x="30015" y="74095"/>
                    </a:cubicBezTo>
                    <a:lnTo>
                      <a:pt x="30015" y="74441"/>
                    </a:lnTo>
                    <a:cubicBezTo>
                      <a:pt x="30015" y="74372"/>
                      <a:pt x="29946" y="74303"/>
                      <a:pt x="29876" y="74303"/>
                    </a:cubicBezTo>
                    <a:lnTo>
                      <a:pt x="29530" y="74303"/>
                    </a:lnTo>
                    <a:cubicBezTo>
                      <a:pt x="28698" y="73401"/>
                      <a:pt x="27658" y="72778"/>
                      <a:pt x="26480" y="72500"/>
                    </a:cubicBezTo>
                    <a:cubicBezTo>
                      <a:pt x="26457" y="72493"/>
                      <a:pt x="26435" y="72489"/>
                      <a:pt x="26414" y="72489"/>
                    </a:cubicBezTo>
                    <a:cubicBezTo>
                      <a:pt x="26246" y="72489"/>
                      <a:pt x="26156" y="72716"/>
                      <a:pt x="26341" y="72778"/>
                    </a:cubicBezTo>
                    <a:cubicBezTo>
                      <a:pt x="26965" y="73055"/>
                      <a:pt x="27589" y="73332"/>
                      <a:pt x="28074" y="73679"/>
                    </a:cubicBezTo>
                    <a:cubicBezTo>
                      <a:pt x="28421" y="73887"/>
                      <a:pt x="28698" y="74095"/>
                      <a:pt x="28975" y="74303"/>
                    </a:cubicBezTo>
                    <a:cubicBezTo>
                      <a:pt x="27104" y="74233"/>
                      <a:pt x="25232" y="73471"/>
                      <a:pt x="23846" y="72223"/>
                    </a:cubicBezTo>
                    <a:cubicBezTo>
                      <a:pt x="23083" y="71669"/>
                      <a:pt x="22390" y="70975"/>
                      <a:pt x="21766" y="70213"/>
                    </a:cubicBezTo>
                    <a:cubicBezTo>
                      <a:pt x="21162" y="69509"/>
                      <a:pt x="21252" y="69315"/>
                      <a:pt x="21771" y="69315"/>
                    </a:cubicBezTo>
                    <a:close/>
                    <a:moveTo>
                      <a:pt x="25606" y="76981"/>
                    </a:moveTo>
                    <a:cubicBezTo>
                      <a:pt x="27509" y="76981"/>
                      <a:pt x="29007" y="78036"/>
                      <a:pt x="30154" y="79502"/>
                    </a:cubicBezTo>
                    <a:cubicBezTo>
                      <a:pt x="28236" y="79091"/>
                      <a:pt x="26252" y="78747"/>
                      <a:pt x="25134" y="77002"/>
                    </a:cubicBezTo>
                    <a:lnTo>
                      <a:pt x="25134" y="77002"/>
                    </a:lnTo>
                    <a:cubicBezTo>
                      <a:pt x="25294" y="76988"/>
                      <a:pt x="25452" y="76981"/>
                      <a:pt x="25606" y="76981"/>
                    </a:cubicBezTo>
                    <a:close/>
                    <a:moveTo>
                      <a:pt x="33433" y="77687"/>
                    </a:moveTo>
                    <a:cubicBezTo>
                      <a:pt x="33494" y="77687"/>
                      <a:pt x="33556" y="77691"/>
                      <a:pt x="33619" y="77699"/>
                    </a:cubicBezTo>
                    <a:lnTo>
                      <a:pt x="33619" y="77769"/>
                    </a:lnTo>
                    <a:cubicBezTo>
                      <a:pt x="33342" y="78323"/>
                      <a:pt x="32996" y="78739"/>
                      <a:pt x="32580" y="79086"/>
                    </a:cubicBezTo>
                    <a:cubicBezTo>
                      <a:pt x="32233" y="79363"/>
                      <a:pt x="31887" y="79502"/>
                      <a:pt x="31471" y="79640"/>
                    </a:cubicBezTo>
                    <a:cubicBezTo>
                      <a:pt x="31731" y="78663"/>
                      <a:pt x="32481" y="77687"/>
                      <a:pt x="33433" y="77687"/>
                    </a:cubicBezTo>
                    <a:close/>
                    <a:moveTo>
                      <a:pt x="24784" y="1"/>
                    </a:moveTo>
                    <a:cubicBezTo>
                      <a:pt x="24713" y="1"/>
                      <a:pt x="24639" y="38"/>
                      <a:pt x="24608" y="132"/>
                    </a:cubicBezTo>
                    <a:cubicBezTo>
                      <a:pt x="22043" y="6786"/>
                      <a:pt x="20588" y="13788"/>
                      <a:pt x="20380" y="20927"/>
                    </a:cubicBezTo>
                    <a:cubicBezTo>
                      <a:pt x="20241" y="24324"/>
                      <a:pt x="19964" y="28067"/>
                      <a:pt x="20518" y="31602"/>
                    </a:cubicBezTo>
                    <a:cubicBezTo>
                      <a:pt x="19687" y="29176"/>
                      <a:pt x="18785" y="26750"/>
                      <a:pt x="17884" y="24393"/>
                    </a:cubicBezTo>
                    <a:cubicBezTo>
                      <a:pt x="18369" y="23007"/>
                      <a:pt x="18231" y="21551"/>
                      <a:pt x="17607" y="20303"/>
                    </a:cubicBezTo>
                    <a:cubicBezTo>
                      <a:pt x="17607" y="20234"/>
                      <a:pt x="17555" y="20199"/>
                      <a:pt x="17494" y="20199"/>
                    </a:cubicBezTo>
                    <a:cubicBezTo>
                      <a:pt x="17434" y="20199"/>
                      <a:pt x="17364" y="20234"/>
                      <a:pt x="17330" y="20303"/>
                    </a:cubicBezTo>
                    <a:cubicBezTo>
                      <a:pt x="17122" y="20927"/>
                      <a:pt x="17052" y="21621"/>
                      <a:pt x="17122" y="22244"/>
                    </a:cubicBezTo>
                    <a:cubicBezTo>
                      <a:pt x="16359" y="20234"/>
                      <a:pt x="15735" y="18155"/>
                      <a:pt x="15319" y="16075"/>
                    </a:cubicBezTo>
                    <a:cubicBezTo>
                      <a:pt x="15285" y="16040"/>
                      <a:pt x="15233" y="16023"/>
                      <a:pt x="15189" y="16023"/>
                    </a:cubicBezTo>
                    <a:cubicBezTo>
                      <a:pt x="15146" y="16023"/>
                      <a:pt x="15112" y="16040"/>
                      <a:pt x="15112" y="16075"/>
                    </a:cubicBezTo>
                    <a:cubicBezTo>
                      <a:pt x="15181" y="17184"/>
                      <a:pt x="15389" y="18363"/>
                      <a:pt x="15735" y="19472"/>
                    </a:cubicBezTo>
                    <a:cubicBezTo>
                      <a:pt x="15389" y="18848"/>
                      <a:pt x="14765" y="18432"/>
                      <a:pt x="14072" y="18363"/>
                    </a:cubicBezTo>
                    <a:cubicBezTo>
                      <a:pt x="13864" y="18363"/>
                      <a:pt x="13725" y="18570"/>
                      <a:pt x="13864" y="18709"/>
                    </a:cubicBezTo>
                    <a:cubicBezTo>
                      <a:pt x="14210" y="19264"/>
                      <a:pt x="14557" y="19749"/>
                      <a:pt x="15042" y="20165"/>
                    </a:cubicBezTo>
                    <a:cubicBezTo>
                      <a:pt x="15144" y="20266"/>
                      <a:pt x="15319" y="20331"/>
                      <a:pt x="15488" y="20331"/>
                    </a:cubicBezTo>
                    <a:cubicBezTo>
                      <a:pt x="15550" y="20331"/>
                      <a:pt x="15610" y="20322"/>
                      <a:pt x="15666" y="20303"/>
                    </a:cubicBezTo>
                    <a:cubicBezTo>
                      <a:pt x="15735" y="20303"/>
                      <a:pt x="15805" y="20234"/>
                      <a:pt x="15805" y="20095"/>
                    </a:cubicBezTo>
                    <a:cubicBezTo>
                      <a:pt x="15805" y="20095"/>
                      <a:pt x="15805" y="20026"/>
                      <a:pt x="15805" y="20026"/>
                    </a:cubicBezTo>
                    <a:lnTo>
                      <a:pt x="15805" y="19957"/>
                    </a:lnTo>
                    <a:cubicBezTo>
                      <a:pt x="16914" y="23908"/>
                      <a:pt x="18785" y="27790"/>
                      <a:pt x="19964" y="31602"/>
                    </a:cubicBezTo>
                    <a:cubicBezTo>
                      <a:pt x="20588" y="33474"/>
                      <a:pt x="21073" y="35415"/>
                      <a:pt x="21558" y="37356"/>
                    </a:cubicBezTo>
                    <a:cubicBezTo>
                      <a:pt x="21627" y="39366"/>
                      <a:pt x="21835" y="41446"/>
                      <a:pt x="21974" y="43456"/>
                    </a:cubicBezTo>
                    <a:cubicBezTo>
                      <a:pt x="21974" y="43560"/>
                      <a:pt x="22061" y="43612"/>
                      <a:pt x="22147" y="43612"/>
                    </a:cubicBezTo>
                    <a:cubicBezTo>
                      <a:pt x="22234" y="43612"/>
                      <a:pt x="22321" y="43560"/>
                      <a:pt x="22321" y="43456"/>
                    </a:cubicBezTo>
                    <a:cubicBezTo>
                      <a:pt x="22321" y="42416"/>
                      <a:pt x="22321" y="41307"/>
                      <a:pt x="22321" y="40267"/>
                    </a:cubicBezTo>
                    <a:cubicBezTo>
                      <a:pt x="22944" y="42971"/>
                      <a:pt x="23568" y="45743"/>
                      <a:pt x="24262" y="48516"/>
                    </a:cubicBezTo>
                    <a:lnTo>
                      <a:pt x="24054" y="48516"/>
                    </a:lnTo>
                    <a:cubicBezTo>
                      <a:pt x="23915" y="48516"/>
                      <a:pt x="23846" y="48585"/>
                      <a:pt x="23776" y="48655"/>
                    </a:cubicBezTo>
                    <a:cubicBezTo>
                      <a:pt x="23291" y="50180"/>
                      <a:pt x="24469" y="51705"/>
                      <a:pt x="25371" y="52814"/>
                    </a:cubicBezTo>
                    <a:cubicBezTo>
                      <a:pt x="26133" y="55517"/>
                      <a:pt x="27034" y="58290"/>
                      <a:pt x="28005" y="60924"/>
                    </a:cubicBezTo>
                    <a:lnTo>
                      <a:pt x="27935" y="60924"/>
                    </a:lnTo>
                    <a:cubicBezTo>
                      <a:pt x="25232" y="56210"/>
                      <a:pt x="23014" y="51220"/>
                      <a:pt x="20380" y="46575"/>
                    </a:cubicBezTo>
                    <a:cubicBezTo>
                      <a:pt x="20102" y="46159"/>
                      <a:pt x="19894" y="45674"/>
                      <a:pt x="19687" y="45258"/>
                    </a:cubicBezTo>
                    <a:cubicBezTo>
                      <a:pt x="19687" y="45258"/>
                      <a:pt x="19756" y="45258"/>
                      <a:pt x="19756" y="45189"/>
                    </a:cubicBezTo>
                    <a:cubicBezTo>
                      <a:pt x="20033" y="43802"/>
                      <a:pt x="19894" y="42347"/>
                      <a:pt x="19409" y="41030"/>
                    </a:cubicBezTo>
                    <a:cubicBezTo>
                      <a:pt x="19382" y="40919"/>
                      <a:pt x="19321" y="40874"/>
                      <a:pt x="19253" y="40874"/>
                    </a:cubicBezTo>
                    <a:cubicBezTo>
                      <a:pt x="19151" y="40874"/>
                      <a:pt x="19035" y="40974"/>
                      <a:pt x="18993" y="41099"/>
                    </a:cubicBezTo>
                    <a:cubicBezTo>
                      <a:pt x="18855" y="41723"/>
                      <a:pt x="18855" y="42347"/>
                      <a:pt x="18924" y="42971"/>
                    </a:cubicBezTo>
                    <a:cubicBezTo>
                      <a:pt x="18993" y="43387"/>
                      <a:pt x="19063" y="43872"/>
                      <a:pt x="19132" y="44288"/>
                    </a:cubicBezTo>
                    <a:cubicBezTo>
                      <a:pt x="17260" y="40544"/>
                      <a:pt x="15666" y="36663"/>
                      <a:pt x="13240" y="33127"/>
                    </a:cubicBezTo>
                    <a:cubicBezTo>
                      <a:pt x="13201" y="33089"/>
                      <a:pt x="13162" y="33072"/>
                      <a:pt x="13128" y="33072"/>
                    </a:cubicBezTo>
                    <a:cubicBezTo>
                      <a:pt x="13040" y="33072"/>
                      <a:pt x="12982" y="33185"/>
                      <a:pt x="13032" y="33335"/>
                    </a:cubicBezTo>
                    <a:cubicBezTo>
                      <a:pt x="14488" y="35692"/>
                      <a:pt x="15805" y="38118"/>
                      <a:pt x="16983" y="40683"/>
                    </a:cubicBezTo>
                    <a:cubicBezTo>
                      <a:pt x="16637" y="40188"/>
                      <a:pt x="16078" y="39940"/>
                      <a:pt x="15509" y="39940"/>
                    </a:cubicBezTo>
                    <a:cubicBezTo>
                      <a:pt x="15281" y="39940"/>
                      <a:pt x="15052" y="39980"/>
                      <a:pt x="14834" y="40059"/>
                    </a:cubicBezTo>
                    <a:cubicBezTo>
                      <a:pt x="14626" y="40129"/>
                      <a:pt x="14626" y="40267"/>
                      <a:pt x="14696" y="40406"/>
                    </a:cubicBezTo>
                    <a:cubicBezTo>
                      <a:pt x="14985" y="40811"/>
                      <a:pt x="15805" y="41940"/>
                      <a:pt x="16472" y="41940"/>
                    </a:cubicBezTo>
                    <a:cubicBezTo>
                      <a:pt x="16604" y="41940"/>
                      <a:pt x="16730" y="41895"/>
                      <a:pt x="16844" y="41792"/>
                    </a:cubicBezTo>
                    <a:cubicBezTo>
                      <a:pt x="16964" y="41733"/>
                      <a:pt x="16878" y="41570"/>
                      <a:pt x="16763" y="41570"/>
                    </a:cubicBezTo>
                    <a:cubicBezTo>
                      <a:pt x="16745" y="41570"/>
                      <a:pt x="16725" y="41575"/>
                      <a:pt x="16706" y="41584"/>
                    </a:cubicBezTo>
                    <a:cubicBezTo>
                      <a:pt x="16693" y="41590"/>
                      <a:pt x="16678" y="41593"/>
                      <a:pt x="16661" y="41593"/>
                    </a:cubicBezTo>
                    <a:cubicBezTo>
                      <a:pt x="16483" y="41593"/>
                      <a:pt x="16070" y="41295"/>
                      <a:pt x="15943" y="41168"/>
                    </a:cubicBezTo>
                    <a:cubicBezTo>
                      <a:pt x="15666" y="40960"/>
                      <a:pt x="15458" y="40683"/>
                      <a:pt x="15250" y="40406"/>
                    </a:cubicBezTo>
                    <a:cubicBezTo>
                      <a:pt x="15326" y="40388"/>
                      <a:pt x="15400" y="40380"/>
                      <a:pt x="15474" y="40380"/>
                    </a:cubicBezTo>
                    <a:cubicBezTo>
                      <a:pt x="16277" y="40380"/>
                      <a:pt x="16954" y="41359"/>
                      <a:pt x="17399" y="41931"/>
                    </a:cubicBezTo>
                    <a:cubicBezTo>
                      <a:pt x="17434" y="41966"/>
                      <a:pt x="17468" y="41983"/>
                      <a:pt x="17503" y="41983"/>
                    </a:cubicBezTo>
                    <a:cubicBezTo>
                      <a:pt x="17538" y="41983"/>
                      <a:pt x="17572" y="41966"/>
                      <a:pt x="17607" y="41931"/>
                    </a:cubicBezTo>
                    <a:cubicBezTo>
                      <a:pt x="18369" y="43525"/>
                      <a:pt x="19132" y="45120"/>
                      <a:pt x="19964" y="46714"/>
                    </a:cubicBezTo>
                    <a:cubicBezTo>
                      <a:pt x="21004" y="48655"/>
                      <a:pt x="21974" y="50734"/>
                      <a:pt x="22875" y="52814"/>
                    </a:cubicBezTo>
                    <a:cubicBezTo>
                      <a:pt x="20865" y="50249"/>
                      <a:pt x="18577" y="47892"/>
                      <a:pt x="16151" y="45674"/>
                    </a:cubicBezTo>
                    <a:cubicBezTo>
                      <a:pt x="11646" y="41376"/>
                      <a:pt x="6239" y="38118"/>
                      <a:pt x="347" y="36039"/>
                    </a:cubicBezTo>
                    <a:cubicBezTo>
                      <a:pt x="208" y="36039"/>
                      <a:pt x="0" y="36108"/>
                      <a:pt x="69" y="36247"/>
                    </a:cubicBezTo>
                    <a:cubicBezTo>
                      <a:pt x="1386" y="41168"/>
                      <a:pt x="6585" y="44426"/>
                      <a:pt x="10675" y="46852"/>
                    </a:cubicBezTo>
                    <a:cubicBezTo>
                      <a:pt x="13240" y="48447"/>
                      <a:pt x="15943" y="49695"/>
                      <a:pt x="18300" y="51566"/>
                    </a:cubicBezTo>
                    <a:cubicBezTo>
                      <a:pt x="20865" y="53646"/>
                      <a:pt x="23014" y="56141"/>
                      <a:pt x="25509" y="58221"/>
                    </a:cubicBezTo>
                    <a:cubicBezTo>
                      <a:pt x="25925" y="58983"/>
                      <a:pt x="26410" y="59676"/>
                      <a:pt x="26826" y="60439"/>
                    </a:cubicBezTo>
                    <a:cubicBezTo>
                      <a:pt x="27519" y="61479"/>
                      <a:pt x="28282" y="62588"/>
                      <a:pt x="29044" y="63628"/>
                    </a:cubicBezTo>
                    <a:cubicBezTo>
                      <a:pt x="29183" y="64043"/>
                      <a:pt x="29322" y="64459"/>
                      <a:pt x="29460" y="64806"/>
                    </a:cubicBezTo>
                    <a:cubicBezTo>
                      <a:pt x="28066" y="63197"/>
                      <a:pt x="25634" y="62376"/>
                      <a:pt x="23417" y="62376"/>
                    </a:cubicBezTo>
                    <a:cubicBezTo>
                      <a:pt x="22769" y="62376"/>
                      <a:pt x="22138" y="62447"/>
                      <a:pt x="21558" y="62588"/>
                    </a:cubicBezTo>
                    <a:cubicBezTo>
                      <a:pt x="21350" y="62588"/>
                      <a:pt x="21281" y="62865"/>
                      <a:pt x="21419" y="63004"/>
                    </a:cubicBezTo>
                    <a:cubicBezTo>
                      <a:pt x="22774" y="64947"/>
                      <a:pt x="25630" y="66791"/>
                      <a:pt x="28244" y="66791"/>
                    </a:cubicBezTo>
                    <a:cubicBezTo>
                      <a:pt x="28707" y="66791"/>
                      <a:pt x="29161" y="66733"/>
                      <a:pt x="29599" y="66608"/>
                    </a:cubicBezTo>
                    <a:cubicBezTo>
                      <a:pt x="29599" y="68549"/>
                      <a:pt x="29738" y="70490"/>
                      <a:pt x="29876" y="72431"/>
                    </a:cubicBezTo>
                    <a:cubicBezTo>
                      <a:pt x="29114" y="71599"/>
                      <a:pt x="28213" y="70837"/>
                      <a:pt x="27173" y="70282"/>
                    </a:cubicBezTo>
                    <a:cubicBezTo>
                      <a:pt x="25801" y="69491"/>
                      <a:pt x="23947" y="68820"/>
                      <a:pt x="22222" y="68820"/>
                    </a:cubicBezTo>
                    <a:cubicBezTo>
                      <a:pt x="21681" y="68820"/>
                      <a:pt x="21153" y="68885"/>
                      <a:pt x="20657" y="69034"/>
                    </a:cubicBezTo>
                    <a:cubicBezTo>
                      <a:pt x="20518" y="69104"/>
                      <a:pt x="20518" y="69312"/>
                      <a:pt x="20588" y="69381"/>
                    </a:cubicBezTo>
                    <a:cubicBezTo>
                      <a:pt x="22318" y="71854"/>
                      <a:pt x="25097" y="74712"/>
                      <a:pt x="28283" y="74712"/>
                    </a:cubicBezTo>
                    <a:cubicBezTo>
                      <a:pt x="28670" y="74712"/>
                      <a:pt x="29063" y="74670"/>
                      <a:pt x="29460" y="74580"/>
                    </a:cubicBezTo>
                    <a:lnTo>
                      <a:pt x="29599" y="74580"/>
                    </a:lnTo>
                    <a:cubicBezTo>
                      <a:pt x="29619" y="74600"/>
                      <a:pt x="29640" y="74609"/>
                      <a:pt x="29658" y="74609"/>
                    </a:cubicBezTo>
                    <a:cubicBezTo>
                      <a:pt x="29703" y="74609"/>
                      <a:pt x="29738" y="74560"/>
                      <a:pt x="29738" y="74511"/>
                    </a:cubicBezTo>
                    <a:lnTo>
                      <a:pt x="29946" y="74441"/>
                    </a:lnTo>
                    <a:lnTo>
                      <a:pt x="29946" y="74441"/>
                    </a:lnTo>
                    <a:cubicBezTo>
                      <a:pt x="29876" y="74580"/>
                      <a:pt x="29876" y="74649"/>
                      <a:pt x="29876" y="74719"/>
                    </a:cubicBezTo>
                    <a:cubicBezTo>
                      <a:pt x="29876" y="74857"/>
                      <a:pt x="29946" y="74926"/>
                      <a:pt x="30015" y="74926"/>
                    </a:cubicBezTo>
                    <a:cubicBezTo>
                      <a:pt x="30154" y="76174"/>
                      <a:pt x="30292" y="77491"/>
                      <a:pt x="30431" y="78739"/>
                    </a:cubicBezTo>
                    <a:cubicBezTo>
                      <a:pt x="29220" y="77225"/>
                      <a:pt x="27374" y="76399"/>
                      <a:pt x="25448" y="76399"/>
                    </a:cubicBezTo>
                    <a:cubicBezTo>
                      <a:pt x="25169" y="76399"/>
                      <a:pt x="24889" y="76416"/>
                      <a:pt x="24608" y="76451"/>
                    </a:cubicBezTo>
                    <a:cubicBezTo>
                      <a:pt x="24469" y="76521"/>
                      <a:pt x="24331" y="76659"/>
                      <a:pt x="24400" y="76867"/>
                    </a:cubicBezTo>
                    <a:cubicBezTo>
                      <a:pt x="25509" y="79086"/>
                      <a:pt x="27935" y="79709"/>
                      <a:pt x="30292" y="79848"/>
                    </a:cubicBezTo>
                    <a:cubicBezTo>
                      <a:pt x="30223" y="79987"/>
                      <a:pt x="30292" y="80056"/>
                      <a:pt x="30362" y="80056"/>
                    </a:cubicBezTo>
                    <a:lnTo>
                      <a:pt x="30569" y="80195"/>
                    </a:lnTo>
                    <a:cubicBezTo>
                      <a:pt x="31263" y="85671"/>
                      <a:pt x="32164" y="91216"/>
                      <a:pt x="33273" y="96693"/>
                    </a:cubicBezTo>
                    <a:cubicBezTo>
                      <a:pt x="33273" y="96762"/>
                      <a:pt x="33308" y="96796"/>
                      <a:pt x="33351" y="96796"/>
                    </a:cubicBezTo>
                    <a:cubicBezTo>
                      <a:pt x="33394" y="96796"/>
                      <a:pt x="33446" y="96762"/>
                      <a:pt x="33481" y="96693"/>
                    </a:cubicBezTo>
                    <a:cubicBezTo>
                      <a:pt x="33065" y="91355"/>
                      <a:pt x="31956" y="86087"/>
                      <a:pt x="31124" y="80749"/>
                    </a:cubicBezTo>
                    <a:cubicBezTo>
                      <a:pt x="31263" y="80749"/>
                      <a:pt x="31332" y="80611"/>
                      <a:pt x="31263" y="80541"/>
                    </a:cubicBezTo>
                    <a:cubicBezTo>
                      <a:pt x="31263" y="80472"/>
                      <a:pt x="31263" y="80333"/>
                      <a:pt x="31193" y="80264"/>
                    </a:cubicBezTo>
                    <a:cubicBezTo>
                      <a:pt x="32510" y="80195"/>
                      <a:pt x="33827" y="78739"/>
                      <a:pt x="34105" y="77630"/>
                    </a:cubicBezTo>
                    <a:cubicBezTo>
                      <a:pt x="34174" y="77491"/>
                      <a:pt x="34105" y="77283"/>
                      <a:pt x="33966" y="77283"/>
                    </a:cubicBezTo>
                    <a:cubicBezTo>
                      <a:pt x="33787" y="77232"/>
                      <a:pt x="33611" y="77208"/>
                      <a:pt x="33442" y="77208"/>
                    </a:cubicBezTo>
                    <a:cubicBezTo>
                      <a:pt x="32234" y="77208"/>
                      <a:pt x="31298" y="78416"/>
                      <a:pt x="31055" y="79571"/>
                    </a:cubicBezTo>
                    <a:cubicBezTo>
                      <a:pt x="31055" y="79571"/>
                      <a:pt x="31055" y="79571"/>
                      <a:pt x="31055" y="79640"/>
                    </a:cubicBezTo>
                    <a:lnTo>
                      <a:pt x="30985" y="79640"/>
                    </a:lnTo>
                    <a:cubicBezTo>
                      <a:pt x="30916" y="78947"/>
                      <a:pt x="30847" y="78254"/>
                      <a:pt x="30708" y="77561"/>
                    </a:cubicBezTo>
                    <a:cubicBezTo>
                      <a:pt x="30639" y="76590"/>
                      <a:pt x="30569" y="75689"/>
                      <a:pt x="30500" y="74719"/>
                    </a:cubicBezTo>
                    <a:lnTo>
                      <a:pt x="30500" y="74719"/>
                    </a:lnTo>
                    <a:cubicBezTo>
                      <a:pt x="30500" y="74719"/>
                      <a:pt x="30570" y="74788"/>
                      <a:pt x="30639" y="74788"/>
                    </a:cubicBezTo>
                    <a:cubicBezTo>
                      <a:pt x="30743" y="74797"/>
                      <a:pt x="30848" y="74801"/>
                      <a:pt x="30953" y="74801"/>
                    </a:cubicBezTo>
                    <a:cubicBezTo>
                      <a:pt x="31693" y="74801"/>
                      <a:pt x="32458" y="74589"/>
                      <a:pt x="33065" y="74164"/>
                    </a:cubicBezTo>
                    <a:cubicBezTo>
                      <a:pt x="35422" y="80264"/>
                      <a:pt x="37155" y="86572"/>
                      <a:pt x="38402" y="93019"/>
                    </a:cubicBezTo>
                    <a:cubicBezTo>
                      <a:pt x="38402" y="93088"/>
                      <a:pt x="38454" y="93123"/>
                      <a:pt x="38506" y="93123"/>
                    </a:cubicBezTo>
                    <a:cubicBezTo>
                      <a:pt x="38558" y="93123"/>
                      <a:pt x="38610" y="93088"/>
                      <a:pt x="38610" y="93019"/>
                    </a:cubicBezTo>
                    <a:cubicBezTo>
                      <a:pt x="37987" y="86433"/>
                      <a:pt x="35976" y="80125"/>
                      <a:pt x="33619" y="73887"/>
                    </a:cubicBezTo>
                    <a:cubicBezTo>
                      <a:pt x="33966" y="73609"/>
                      <a:pt x="34243" y="73332"/>
                      <a:pt x="34521" y="73055"/>
                    </a:cubicBezTo>
                    <a:cubicBezTo>
                      <a:pt x="34659" y="72916"/>
                      <a:pt x="34590" y="72708"/>
                      <a:pt x="34451" y="72570"/>
                    </a:cubicBezTo>
                    <a:cubicBezTo>
                      <a:pt x="34129" y="72301"/>
                      <a:pt x="33723" y="72199"/>
                      <a:pt x="33331" y="72199"/>
                    </a:cubicBezTo>
                    <a:cubicBezTo>
                      <a:pt x="33217" y="72199"/>
                      <a:pt x="33105" y="72207"/>
                      <a:pt x="32996" y="72223"/>
                    </a:cubicBezTo>
                    <a:cubicBezTo>
                      <a:pt x="32233" y="70351"/>
                      <a:pt x="31471" y="68480"/>
                      <a:pt x="30777" y="66608"/>
                    </a:cubicBezTo>
                    <a:lnTo>
                      <a:pt x="31124" y="66539"/>
                    </a:lnTo>
                    <a:cubicBezTo>
                      <a:pt x="35630" y="72778"/>
                      <a:pt x="40343" y="78878"/>
                      <a:pt x="42770" y="86295"/>
                    </a:cubicBezTo>
                    <a:cubicBezTo>
                      <a:pt x="42770" y="86341"/>
                      <a:pt x="42793" y="86356"/>
                      <a:pt x="42821" y="86356"/>
                    </a:cubicBezTo>
                    <a:cubicBezTo>
                      <a:pt x="42877" y="86356"/>
                      <a:pt x="42954" y="86295"/>
                      <a:pt x="42908" y="86295"/>
                    </a:cubicBezTo>
                    <a:cubicBezTo>
                      <a:pt x="41106" y="78878"/>
                      <a:pt x="36115" y="72708"/>
                      <a:pt x="31679" y="66400"/>
                    </a:cubicBezTo>
                    <a:cubicBezTo>
                      <a:pt x="34313" y="65638"/>
                      <a:pt x="37085" y="63073"/>
                      <a:pt x="37016" y="60508"/>
                    </a:cubicBezTo>
                    <a:cubicBezTo>
                      <a:pt x="37016" y="60395"/>
                      <a:pt x="36924" y="60282"/>
                      <a:pt x="36814" y="60282"/>
                    </a:cubicBezTo>
                    <a:cubicBezTo>
                      <a:pt x="36790" y="60282"/>
                      <a:pt x="36764" y="60288"/>
                      <a:pt x="36739" y="60300"/>
                    </a:cubicBezTo>
                    <a:cubicBezTo>
                      <a:pt x="34590" y="60370"/>
                      <a:pt x="31332" y="61617"/>
                      <a:pt x="30015" y="63697"/>
                    </a:cubicBezTo>
                    <a:cubicBezTo>
                      <a:pt x="30015" y="61271"/>
                      <a:pt x="30084" y="58775"/>
                      <a:pt x="30154" y="56349"/>
                    </a:cubicBezTo>
                    <a:cubicBezTo>
                      <a:pt x="33342" y="56072"/>
                      <a:pt x="35907" y="53576"/>
                      <a:pt x="36392" y="50388"/>
                    </a:cubicBezTo>
                    <a:cubicBezTo>
                      <a:pt x="36392" y="50217"/>
                      <a:pt x="36251" y="50092"/>
                      <a:pt x="36124" y="50092"/>
                    </a:cubicBezTo>
                    <a:cubicBezTo>
                      <a:pt x="36097" y="50092"/>
                      <a:pt x="36070" y="50098"/>
                      <a:pt x="36046" y="50110"/>
                    </a:cubicBezTo>
                    <a:cubicBezTo>
                      <a:pt x="33897" y="50873"/>
                      <a:pt x="31401" y="51843"/>
                      <a:pt x="30292" y="53784"/>
                    </a:cubicBezTo>
                    <a:lnTo>
                      <a:pt x="30292" y="53646"/>
                    </a:lnTo>
                    <a:cubicBezTo>
                      <a:pt x="30431" y="51358"/>
                      <a:pt x="30500" y="49071"/>
                      <a:pt x="30708" y="46714"/>
                    </a:cubicBezTo>
                    <a:cubicBezTo>
                      <a:pt x="30777" y="46714"/>
                      <a:pt x="30916" y="46714"/>
                      <a:pt x="30916" y="46575"/>
                    </a:cubicBezTo>
                    <a:cubicBezTo>
                      <a:pt x="30985" y="46506"/>
                      <a:pt x="30985" y="46367"/>
                      <a:pt x="30916" y="46298"/>
                    </a:cubicBezTo>
                    <a:lnTo>
                      <a:pt x="30916" y="46090"/>
                    </a:lnTo>
                    <a:cubicBezTo>
                      <a:pt x="34035" y="45466"/>
                      <a:pt x="35768" y="40614"/>
                      <a:pt x="35560" y="37910"/>
                    </a:cubicBezTo>
                    <a:cubicBezTo>
                      <a:pt x="35510" y="37809"/>
                      <a:pt x="35422" y="37745"/>
                      <a:pt x="35324" y="37745"/>
                    </a:cubicBezTo>
                    <a:cubicBezTo>
                      <a:pt x="35288" y="37745"/>
                      <a:pt x="35251" y="37753"/>
                      <a:pt x="35214" y="37772"/>
                    </a:cubicBezTo>
                    <a:cubicBezTo>
                      <a:pt x="33412" y="39089"/>
                      <a:pt x="32025" y="40822"/>
                      <a:pt x="30985" y="42763"/>
                    </a:cubicBezTo>
                    <a:cubicBezTo>
                      <a:pt x="31193" y="40822"/>
                      <a:pt x="31401" y="38881"/>
                      <a:pt x="31609" y="36940"/>
                    </a:cubicBezTo>
                    <a:cubicBezTo>
                      <a:pt x="31748" y="36247"/>
                      <a:pt x="31817" y="35554"/>
                      <a:pt x="31956" y="34791"/>
                    </a:cubicBezTo>
                    <a:cubicBezTo>
                      <a:pt x="34937" y="34236"/>
                      <a:pt x="36739" y="30424"/>
                      <a:pt x="37016" y="27651"/>
                    </a:cubicBezTo>
                    <a:cubicBezTo>
                      <a:pt x="37016" y="27501"/>
                      <a:pt x="36908" y="27387"/>
                      <a:pt x="36770" y="27387"/>
                    </a:cubicBezTo>
                    <a:cubicBezTo>
                      <a:pt x="36716" y="27387"/>
                      <a:pt x="36658" y="27405"/>
                      <a:pt x="36600" y="27443"/>
                    </a:cubicBezTo>
                    <a:cubicBezTo>
                      <a:pt x="34867" y="28414"/>
                      <a:pt x="33342" y="29939"/>
                      <a:pt x="32372" y="31672"/>
                    </a:cubicBezTo>
                    <a:cubicBezTo>
                      <a:pt x="32580" y="30008"/>
                      <a:pt x="32788" y="28414"/>
                      <a:pt x="32996" y="26750"/>
                    </a:cubicBezTo>
                    <a:cubicBezTo>
                      <a:pt x="33065" y="26750"/>
                      <a:pt x="33134" y="26681"/>
                      <a:pt x="33134" y="26681"/>
                    </a:cubicBezTo>
                    <a:cubicBezTo>
                      <a:pt x="33481" y="25988"/>
                      <a:pt x="33550" y="25225"/>
                      <a:pt x="33481" y="24463"/>
                    </a:cubicBezTo>
                    <a:cubicBezTo>
                      <a:pt x="35630" y="24047"/>
                      <a:pt x="37571" y="21759"/>
                      <a:pt x="38056" y="19818"/>
                    </a:cubicBezTo>
                    <a:cubicBezTo>
                      <a:pt x="38113" y="19647"/>
                      <a:pt x="37982" y="19523"/>
                      <a:pt x="37818" y="19523"/>
                    </a:cubicBezTo>
                    <a:cubicBezTo>
                      <a:pt x="37783" y="19523"/>
                      <a:pt x="37746" y="19529"/>
                      <a:pt x="37709" y="19541"/>
                    </a:cubicBezTo>
                    <a:cubicBezTo>
                      <a:pt x="36184" y="20026"/>
                      <a:pt x="34382" y="20719"/>
                      <a:pt x="33481" y="22036"/>
                    </a:cubicBezTo>
                    <a:cubicBezTo>
                      <a:pt x="33619" y="20650"/>
                      <a:pt x="33758" y="19194"/>
                      <a:pt x="33827" y="17808"/>
                    </a:cubicBezTo>
                    <a:lnTo>
                      <a:pt x="33827" y="18155"/>
                    </a:lnTo>
                    <a:cubicBezTo>
                      <a:pt x="33827" y="18224"/>
                      <a:pt x="33879" y="18259"/>
                      <a:pt x="33931" y="18259"/>
                    </a:cubicBezTo>
                    <a:cubicBezTo>
                      <a:pt x="33983" y="18259"/>
                      <a:pt x="34035" y="18224"/>
                      <a:pt x="34035" y="18155"/>
                    </a:cubicBezTo>
                    <a:cubicBezTo>
                      <a:pt x="34105" y="17808"/>
                      <a:pt x="34174" y="17461"/>
                      <a:pt x="34243" y="17115"/>
                    </a:cubicBezTo>
                    <a:cubicBezTo>
                      <a:pt x="36323" y="14758"/>
                      <a:pt x="36392" y="10945"/>
                      <a:pt x="35838" y="8103"/>
                    </a:cubicBezTo>
                    <a:cubicBezTo>
                      <a:pt x="35786" y="7947"/>
                      <a:pt x="35695" y="7869"/>
                      <a:pt x="35594" y="7869"/>
                    </a:cubicBezTo>
                    <a:cubicBezTo>
                      <a:pt x="35560" y="7869"/>
                      <a:pt x="35526" y="7878"/>
                      <a:pt x="35491" y="7895"/>
                    </a:cubicBezTo>
                    <a:cubicBezTo>
                      <a:pt x="32441" y="9074"/>
                      <a:pt x="32025" y="14689"/>
                      <a:pt x="33481" y="17392"/>
                    </a:cubicBezTo>
                    <a:lnTo>
                      <a:pt x="33342" y="17600"/>
                    </a:lnTo>
                    <a:cubicBezTo>
                      <a:pt x="33273" y="17739"/>
                      <a:pt x="33342" y="17877"/>
                      <a:pt x="33481" y="17877"/>
                    </a:cubicBezTo>
                    <a:cubicBezTo>
                      <a:pt x="33342" y="19472"/>
                      <a:pt x="33204" y="21066"/>
                      <a:pt x="32996" y="22660"/>
                    </a:cubicBezTo>
                    <a:cubicBezTo>
                      <a:pt x="32094" y="20303"/>
                      <a:pt x="30015" y="18155"/>
                      <a:pt x="28213" y="17531"/>
                    </a:cubicBezTo>
                    <a:cubicBezTo>
                      <a:pt x="28187" y="17518"/>
                      <a:pt x="28159" y="17512"/>
                      <a:pt x="28131" y="17512"/>
                    </a:cubicBezTo>
                    <a:cubicBezTo>
                      <a:pt x="28007" y="17512"/>
                      <a:pt x="27879" y="17625"/>
                      <a:pt x="27935" y="17739"/>
                    </a:cubicBezTo>
                    <a:cubicBezTo>
                      <a:pt x="28213" y="20650"/>
                      <a:pt x="29322" y="25225"/>
                      <a:pt x="32580" y="26057"/>
                    </a:cubicBezTo>
                    <a:cubicBezTo>
                      <a:pt x="32302" y="28414"/>
                      <a:pt x="31956" y="30771"/>
                      <a:pt x="31679" y="33197"/>
                    </a:cubicBezTo>
                    <a:cubicBezTo>
                      <a:pt x="31679" y="33197"/>
                      <a:pt x="31679" y="33266"/>
                      <a:pt x="31609" y="33335"/>
                    </a:cubicBezTo>
                    <a:cubicBezTo>
                      <a:pt x="31540" y="33405"/>
                      <a:pt x="31540" y="33405"/>
                      <a:pt x="31609" y="33474"/>
                    </a:cubicBezTo>
                    <a:lnTo>
                      <a:pt x="31540" y="34444"/>
                    </a:lnTo>
                    <a:lnTo>
                      <a:pt x="31471" y="34444"/>
                    </a:lnTo>
                    <a:cubicBezTo>
                      <a:pt x="31124" y="32711"/>
                      <a:pt x="30569" y="31048"/>
                      <a:pt x="29876" y="29523"/>
                    </a:cubicBezTo>
                    <a:cubicBezTo>
                      <a:pt x="29265" y="28095"/>
                      <a:pt x="28186" y="26401"/>
                      <a:pt x="26511" y="26401"/>
                    </a:cubicBezTo>
                    <a:cubicBezTo>
                      <a:pt x="26478" y="26401"/>
                      <a:pt x="26444" y="26402"/>
                      <a:pt x="26410" y="26403"/>
                    </a:cubicBezTo>
                    <a:cubicBezTo>
                      <a:pt x="26341" y="26403"/>
                      <a:pt x="26272" y="26473"/>
                      <a:pt x="26202" y="26611"/>
                    </a:cubicBezTo>
                    <a:cubicBezTo>
                      <a:pt x="26064" y="29523"/>
                      <a:pt x="27935" y="34791"/>
                      <a:pt x="31193" y="35623"/>
                    </a:cubicBezTo>
                    <a:lnTo>
                      <a:pt x="31263" y="35831"/>
                    </a:lnTo>
                    <a:cubicBezTo>
                      <a:pt x="31263" y="35900"/>
                      <a:pt x="31263" y="35900"/>
                      <a:pt x="31332" y="35969"/>
                    </a:cubicBezTo>
                    <a:lnTo>
                      <a:pt x="31193" y="36871"/>
                    </a:lnTo>
                    <a:cubicBezTo>
                      <a:pt x="30916" y="38812"/>
                      <a:pt x="30708" y="40752"/>
                      <a:pt x="30500" y="42693"/>
                    </a:cubicBezTo>
                    <a:cubicBezTo>
                      <a:pt x="29668" y="39851"/>
                      <a:pt x="27450" y="37217"/>
                      <a:pt x="24816" y="36455"/>
                    </a:cubicBezTo>
                    <a:cubicBezTo>
                      <a:pt x="24791" y="36442"/>
                      <a:pt x="24765" y="36436"/>
                      <a:pt x="24741" y="36436"/>
                    </a:cubicBezTo>
                    <a:cubicBezTo>
                      <a:pt x="24631" y="36436"/>
                      <a:pt x="24539" y="36549"/>
                      <a:pt x="24539" y="36663"/>
                    </a:cubicBezTo>
                    <a:cubicBezTo>
                      <a:pt x="23638" y="40059"/>
                      <a:pt x="26410" y="45882"/>
                      <a:pt x="30154" y="46506"/>
                    </a:cubicBezTo>
                    <a:cubicBezTo>
                      <a:pt x="30015" y="48585"/>
                      <a:pt x="29876" y="50596"/>
                      <a:pt x="29807" y="52675"/>
                    </a:cubicBezTo>
                    <a:cubicBezTo>
                      <a:pt x="28767" y="50665"/>
                      <a:pt x="26896" y="49140"/>
                      <a:pt x="24747" y="48516"/>
                    </a:cubicBezTo>
                    <a:lnTo>
                      <a:pt x="24262" y="46437"/>
                    </a:lnTo>
                    <a:cubicBezTo>
                      <a:pt x="24331" y="46437"/>
                      <a:pt x="24331" y="46367"/>
                      <a:pt x="24331" y="46298"/>
                    </a:cubicBezTo>
                    <a:cubicBezTo>
                      <a:pt x="24400" y="45535"/>
                      <a:pt x="24539" y="44704"/>
                      <a:pt x="24747" y="43872"/>
                    </a:cubicBezTo>
                    <a:lnTo>
                      <a:pt x="24747" y="43872"/>
                    </a:lnTo>
                    <a:cubicBezTo>
                      <a:pt x="25232" y="44842"/>
                      <a:pt x="24747" y="45951"/>
                      <a:pt x="24469" y="46922"/>
                    </a:cubicBezTo>
                    <a:cubicBezTo>
                      <a:pt x="24469" y="47060"/>
                      <a:pt x="24539" y="47060"/>
                      <a:pt x="24608" y="47060"/>
                    </a:cubicBezTo>
                    <a:cubicBezTo>
                      <a:pt x="25509" y="45951"/>
                      <a:pt x="25579" y="44426"/>
                      <a:pt x="24816" y="43317"/>
                    </a:cubicBezTo>
                    <a:cubicBezTo>
                      <a:pt x="24787" y="43289"/>
                      <a:pt x="24735" y="43272"/>
                      <a:pt x="24678" y="43272"/>
                    </a:cubicBezTo>
                    <a:cubicBezTo>
                      <a:pt x="24598" y="43272"/>
                      <a:pt x="24510" y="43305"/>
                      <a:pt x="24469" y="43387"/>
                    </a:cubicBezTo>
                    <a:cubicBezTo>
                      <a:pt x="24262" y="44080"/>
                      <a:pt x="24123" y="44773"/>
                      <a:pt x="24054" y="45535"/>
                    </a:cubicBezTo>
                    <a:cubicBezTo>
                      <a:pt x="23499" y="43109"/>
                      <a:pt x="22944" y="40683"/>
                      <a:pt x="22321" y="38257"/>
                    </a:cubicBezTo>
                    <a:cubicBezTo>
                      <a:pt x="22251" y="36385"/>
                      <a:pt x="22251" y="34444"/>
                      <a:pt x="22459" y="32573"/>
                    </a:cubicBezTo>
                    <a:cubicBezTo>
                      <a:pt x="22944" y="28691"/>
                      <a:pt x="23846" y="24809"/>
                      <a:pt x="24469" y="20927"/>
                    </a:cubicBezTo>
                    <a:cubicBezTo>
                      <a:pt x="25509" y="14134"/>
                      <a:pt x="26618" y="6925"/>
                      <a:pt x="24955" y="132"/>
                    </a:cubicBezTo>
                    <a:cubicBezTo>
                      <a:pt x="24955" y="56"/>
                      <a:pt x="24871" y="1"/>
                      <a:pt x="2478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384;p35">
                <a:extLst>
                  <a:ext uri="{FF2B5EF4-FFF2-40B4-BE49-F238E27FC236}">
                    <a16:creationId xmlns:a16="http://schemas.microsoft.com/office/drawing/2014/main" id="{3A197961-82DB-4633-A8B9-82543D1DCEC3}"/>
                  </a:ext>
                </a:extLst>
              </p:cNvPr>
              <p:cNvSpPr/>
              <p:nvPr/>
            </p:nvSpPr>
            <p:spPr>
              <a:xfrm>
                <a:off x="2379119" y="3791562"/>
                <a:ext cx="68227" cy="188988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842" extrusionOk="0">
                    <a:moveTo>
                      <a:pt x="1318" y="1"/>
                    </a:moveTo>
                    <a:cubicBezTo>
                      <a:pt x="1283" y="1"/>
                      <a:pt x="1248" y="18"/>
                      <a:pt x="1248" y="53"/>
                    </a:cubicBezTo>
                    <a:cubicBezTo>
                      <a:pt x="971" y="1300"/>
                      <a:pt x="208" y="2479"/>
                      <a:pt x="1" y="3726"/>
                    </a:cubicBezTo>
                    <a:cubicBezTo>
                      <a:pt x="1" y="3808"/>
                      <a:pt x="48" y="3841"/>
                      <a:pt x="101" y="3841"/>
                    </a:cubicBezTo>
                    <a:cubicBezTo>
                      <a:pt x="139" y="3841"/>
                      <a:pt x="180" y="3825"/>
                      <a:pt x="208" y="3796"/>
                    </a:cubicBezTo>
                    <a:cubicBezTo>
                      <a:pt x="763" y="2617"/>
                      <a:pt x="1110" y="1370"/>
                      <a:pt x="1387" y="53"/>
                    </a:cubicBezTo>
                    <a:cubicBezTo>
                      <a:pt x="1387" y="18"/>
                      <a:pt x="1352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85;p35">
                <a:extLst>
                  <a:ext uri="{FF2B5EF4-FFF2-40B4-BE49-F238E27FC236}">
                    <a16:creationId xmlns:a16="http://schemas.microsoft.com/office/drawing/2014/main" id="{35A01098-CB1F-4A4C-910F-77BF8ECA12D7}"/>
                  </a:ext>
                </a:extLst>
              </p:cNvPr>
              <p:cNvSpPr/>
              <p:nvPr/>
            </p:nvSpPr>
            <p:spPr>
              <a:xfrm>
                <a:off x="2547840" y="2091211"/>
                <a:ext cx="751968" cy="1364285"/>
              </a:xfrm>
              <a:custGeom>
                <a:avLst/>
                <a:gdLst/>
                <a:ahLst/>
                <a:cxnLst/>
                <a:rect l="l" t="t" r="r" b="b"/>
                <a:pathLst>
                  <a:path w="15287" h="27735" extrusionOk="0">
                    <a:moveTo>
                      <a:pt x="11266" y="10705"/>
                    </a:moveTo>
                    <a:lnTo>
                      <a:pt x="11266" y="10705"/>
                    </a:lnTo>
                    <a:cubicBezTo>
                      <a:pt x="10642" y="10982"/>
                      <a:pt x="9949" y="11190"/>
                      <a:pt x="9256" y="11329"/>
                    </a:cubicBezTo>
                    <a:lnTo>
                      <a:pt x="9186" y="11329"/>
                    </a:lnTo>
                    <a:cubicBezTo>
                      <a:pt x="9186" y="11259"/>
                      <a:pt x="9117" y="11190"/>
                      <a:pt x="9117" y="11190"/>
                    </a:cubicBezTo>
                    <a:cubicBezTo>
                      <a:pt x="8979" y="11121"/>
                      <a:pt x="9256" y="11121"/>
                      <a:pt x="9325" y="11121"/>
                    </a:cubicBezTo>
                    <a:lnTo>
                      <a:pt x="9325" y="11051"/>
                    </a:lnTo>
                    <a:cubicBezTo>
                      <a:pt x="9672" y="10982"/>
                      <a:pt x="10018" y="10913"/>
                      <a:pt x="10296" y="10843"/>
                    </a:cubicBezTo>
                    <a:cubicBezTo>
                      <a:pt x="10642" y="10774"/>
                      <a:pt x="10989" y="10774"/>
                      <a:pt x="11266" y="10705"/>
                    </a:cubicBezTo>
                    <a:close/>
                    <a:moveTo>
                      <a:pt x="8909" y="14517"/>
                    </a:moveTo>
                    <a:cubicBezTo>
                      <a:pt x="8147" y="15002"/>
                      <a:pt x="7246" y="15349"/>
                      <a:pt x="6344" y="15418"/>
                    </a:cubicBezTo>
                    <a:lnTo>
                      <a:pt x="6483" y="15210"/>
                    </a:lnTo>
                    <a:lnTo>
                      <a:pt x="6691" y="15210"/>
                    </a:lnTo>
                    <a:cubicBezTo>
                      <a:pt x="7315" y="14725"/>
                      <a:pt x="8077" y="14517"/>
                      <a:pt x="8909" y="14517"/>
                    </a:cubicBezTo>
                    <a:close/>
                    <a:moveTo>
                      <a:pt x="6344" y="19439"/>
                    </a:moveTo>
                    <a:cubicBezTo>
                      <a:pt x="5859" y="19577"/>
                      <a:pt x="5374" y="19647"/>
                      <a:pt x="4889" y="19716"/>
                    </a:cubicBezTo>
                    <a:cubicBezTo>
                      <a:pt x="4889" y="19647"/>
                      <a:pt x="4889" y="19577"/>
                      <a:pt x="4889" y="19577"/>
                    </a:cubicBezTo>
                    <a:cubicBezTo>
                      <a:pt x="5235" y="19508"/>
                      <a:pt x="5513" y="19439"/>
                      <a:pt x="5859" y="19439"/>
                    </a:cubicBezTo>
                    <a:close/>
                    <a:moveTo>
                      <a:pt x="15128" y="1"/>
                    </a:moveTo>
                    <a:cubicBezTo>
                      <a:pt x="15090" y="1"/>
                      <a:pt x="15050" y="9"/>
                      <a:pt x="15009" y="30"/>
                    </a:cubicBezTo>
                    <a:cubicBezTo>
                      <a:pt x="14177" y="654"/>
                      <a:pt x="13484" y="1416"/>
                      <a:pt x="12999" y="2317"/>
                    </a:cubicBezTo>
                    <a:cubicBezTo>
                      <a:pt x="12999" y="2381"/>
                      <a:pt x="12361" y="3314"/>
                      <a:pt x="12623" y="3314"/>
                    </a:cubicBezTo>
                    <a:cubicBezTo>
                      <a:pt x="12648" y="3314"/>
                      <a:pt x="12680" y="3305"/>
                      <a:pt x="12722" y="3288"/>
                    </a:cubicBezTo>
                    <a:cubicBezTo>
                      <a:pt x="12791" y="3218"/>
                      <a:pt x="12791" y="3149"/>
                      <a:pt x="12722" y="3080"/>
                    </a:cubicBezTo>
                    <a:lnTo>
                      <a:pt x="12791" y="3010"/>
                    </a:lnTo>
                    <a:cubicBezTo>
                      <a:pt x="12860" y="2941"/>
                      <a:pt x="12999" y="2802"/>
                      <a:pt x="13068" y="2733"/>
                    </a:cubicBezTo>
                    <a:cubicBezTo>
                      <a:pt x="13276" y="2456"/>
                      <a:pt x="13484" y="2109"/>
                      <a:pt x="13692" y="1832"/>
                    </a:cubicBezTo>
                    <a:cubicBezTo>
                      <a:pt x="14039" y="1416"/>
                      <a:pt x="14316" y="1069"/>
                      <a:pt x="14732" y="723"/>
                    </a:cubicBezTo>
                    <a:lnTo>
                      <a:pt x="14732" y="723"/>
                    </a:lnTo>
                    <a:cubicBezTo>
                      <a:pt x="14593" y="931"/>
                      <a:pt x="14455" y="1208"/>
                      <a:pt x="14316" y="1485"/>
                    </a:cubicBezTo>
                    <a:lnTo>
                      <a:pt x="14108" y="1763"/>
                    </a:lnTo>
                    <a:cubicBezTo>
                      <a:pt x="13554" y="2456"/>
                      <a:pt x="12930" y="3149"/>
                      <a:pt x="12375" y="3842"/>
                    </a:cubicBezTo>
                    <a:cubicBezTo>
                      <a:pt x="12236" y="3911"/>
                      <a:pt x="12306" y="4119"/>
                      <a:pt x="12444" y="4189"/>
                    </a:cubicBezTo>
                    <a:cubicBezTo>
                      <a:pt x="11959" y="4813"/>
                      <a:pt x="11543" y="5506"/>
                      <a:pt x="11127" y="6268"/>
                    </a:cubicBezTo>
                    <a:cubicBezTo>
                      <a:pt x="11127" y="5852"/>
                      <a:pt x="11127" y="5506"/>
                      <a:pt x="11127" y="5159"/>
                    </a:cubicBezTo>
                    <a:cubicBezTo>
                      <a:pt x="11058" y="4466"/>
                      <a:pt x="10989" y="3773"/>
                      <a:pt x="10850" y="3080"/>
                    </a:cubicBezTo>
                    <a:cubicBezTo>
                      <a:pt x="10850" y="3010"/>
                      <a:pt x="10781" y="3010"/>
                      <a:pt x="10781" y="3010"/>
                    </a:cubicBezTo>
                    <a:lnTo>
                      <a:pt x="10781" y="2802"/>
                    </a:lnTo>
                    <a:cubicBezTo>
                      <a:pt x="10781" y="2664"/>
                      <a:pt x="10677" y="2594"/>
                      <a:pt x="10581" y="2594"/>
                    </a:cubicBezTo>
                    <a:cubicBezTo>
                      <a:pt x="10486" y="2594"/>
                      <a:pt x="10400" y="2664"/>
                      <a:pt x="10434" y="2802"/>
                    </a:cubicBezTo>
                    <a:cubicBezTo>
                      <a:pt x="10226" y="4050"/>
                      <a:pt x="10296" y="5367"/>
                      <a:pt x="10642" y="6615"/>
                    </a:cubicBezTo>
                    <a:cubicBezTo>
                      <a:pt x="10642" y="6684"/>
                      <a:pt x="10642" y="6754"/>
                      <a:pt x="10711" y="6754"/>
                    </a:cubicBezTo>
                    <a:lnTo>
                      <a:pt x="10711" y="6823"/>
                    </a:lnTo>
                    <a:cubicBezTo>
                      <a:pt x="10088" y="7932"/>
                      <a:pt x="9394" y="8972"/>
                      <a:pt x="8771" y="10081"/>
                    </a:cubicBezTo>
                    <a:cubicBezTo>
                      <a:pt x="8701" y="9388"/>
                      <a:pt x="8563" y="8764"/>
                      <a:pt x="8355" y="8140"/>
                    </a:cubicBezTo>
                    <a:cubicBezTo>
                      <a:pt x="8355" y="7377"/>
                      <a:pt x="8147" y="6754"/>
                      <a:pt x="7869" y="6130"/>
                    </a:cubicBezTo>
                    <a:cubicBezTo>
                      <a:pt x="7811" y="6043"/>
                      <a:pt x="7741" y="6004"/>
                      <a:pt x="7679" y="6004"/>
                    </a:cubicBezTo>
                    <a:cubicBezTo>
                      <a:pt x="7593" y="6004"/>
                      <a:pt x="7523" y="6078"/>
                      <a:pt x="7523" y="6199"/>
                    </a:cubicBezTo>
                    <a:cubicBezTo>
                      <a:pt x="7246" y="7239"/>
                      <a:pt x="7315" y="8417"/>
                      <a:pt x="7731" y="9457"/>
                    </a:cubicBezTo>
                    <a:cubicBezTo>
                      <a:pt x="7731" y="9596"/>
                      <a:pt x="7731" y="9665"/>
                      <a:pt x="7800" y="9804"/>
                    </a:cubicBezTo>
                    <a:cubicBezTo>
                      <a:pt x="7851" y="9905"/>
                      <a:pt x="7939" y="9969"/>
                      <a:pt x="8037" y="9969"/>
                    </a:cubicBezTo>
                    <a:cubicBezTo>
                      <a:pt x="8072" y="9969"/>
                      <a:pt x="8110" y="9961"/>
                      <a:pt x="8147" y="9942"/>
                    </a:cubicBezTo>
                    <a:cubicBezTo>
                      <a:pt x="8216" y="10081"/>
                      <a:pt x="8355" y="10150"/>
                      <a:pt x="8424" y="10219"/>
                    </a:cubicBezTo>
                    <a:lnTo>
                      <a:pt x="8563" y="10566"/>
                    </a:lnTo>
                    <a:cubicBezTo>
                      <a:pt x="8285" y="10982"/>
                      <a:pt x="8077" y="11398"/>
                      <a:pt x="7869" y="11814"/>
                    </a:cubicBezTo>
                    <a:cubicBezTo>
                      <a:pt x="7731" y="11814"/>
                      <a:pt x="7661" y="11952"/>
                      <a:pt x="7523" y="12022"/>
                    </a:cubicBezTo>
                    <a:cubicBezTo>
                      <a:pt x="7454" y="12091"/>
                      <a:pt x="7523" y="12230"/>
                      <a:pt x="7592" y="12230"/>
                    </a:cubicBezTo>
                    <a:cubicBezTo>
                      <a:pt x="7246" y="12923"/>
                      <a:pt x="6830" y="13685"/>
                      <a:pt x="6483" y="14448"/>
                    </a:cubicBezTo>
                    <a:cubicBezTo>
                      <a:pt x="5721" y="15973"/>
                      <a:pt x="4958" y="17429"/>
                      <a:pt x="4265" y="18954"/>
                    </a:cubicBezTo>
                    <a:cubicBezTo>
                      <a:pt x="4265" y="18746"/>
                      <a:pt x="4265" y="18538"/>
                      <a:pt x="4196" y="18399"/>
                    </a:cubicBezTo>
                    <a:cubicBezTo>
                      <a:pt x="4196" y="18330"/>
                      <a:pt x="4265" y="18260"/>
                      <a:pt x="4265" y="18260"/>
                    </a:cubicBezTo>
                    <a:cubicBezTo>
                      <a:pt x="4334" y="16805"/>
                      <a:pt x="4126" y="15418"/>
                      <a:pt x="3710" y="14101"/>
                    </a:cubicBezTo>
                    <a:cubicBezTo>
                      <a:pt x="3679" y="14039"/>
                      <a:pt x="3592" y="14005"/>
                      <a:pt x="3505" y="14005"/>
                    </a:cubicBezTo>
                    <a:cubicBezTo>
                      <a:pt x="3399" y="14005"/>
                      <a:pt x="3294" y="14056"/>
                      <a:pt x="3294" y="14171"/>
                    </a:cubicBezTo>
                    <a:cubicBezTo>
                      <a:pt x="3294" y="14517"/>
                      <a:pt x="3294" y="14864"/>
                      <a:pt x="3294" y="15210"/>
                    </a:cubicBezTo>
                    <a:cubicBezTo>
                      <a:pt x="3294" y="15210"/>
                      <a:pt x="3294" y="15280"/>
                      <a:pt x="3294" y="15280"/>
                    </a:cubicBezTo>
                    <a:lnTo>
                      <a:pt x="3294" y="15418"/>
                    </a:lnTo>
                    <a:cubicBezTo>
                      <a:pt x="3294" y="16181"/>
                      <a:pt x="3364" y="16943"/>
                      <a:pt x="3572" y="17706"/>
                    </a:cubicBezTo>
                    <a:cubicBezTo>
                      <a:pt x="3641" y="18191"/>
                      <a:pt x="3710" y="18676"/>
                      <a:pt x="3780" y="19092"/>
                    </a:cubicBezTo>
                    <a:cubicBezTo>
                      <a:pt x="3780" y="19186"/>
                      <a:pt x="3836" y="19224"/>
                      <a:pt x="3898" y="19224"/>
                    </a:cubicBezTo>
                    <a:cubicBezTo>
                      <a:pt x="3973" y="19224"/>
                      <a:pt x="4057" y="19168"/>
                      <a:pt x="4057" y="19092"/>
                    </a:cubicBezTo>
                    <a:cubicBezTo>
                      <a:pt x="4057" y="19141"/>
                      <a:pt x="4092" y="19190"/>
                      <a:pt x="4136" y="19190"/>
                    </a:cubicBezTo>
                    <a:cubicBezTo>
                      <a:pt x="4155" y="19190"/>
                      <a:pt x="4175" y="19182"/>
                      <a:pt x="4196" y="19162"/>
                    </a:cubicBezTo>
                    <a:lnTo>
                      <a:pt x="4196" y="19162"/>
                    </a:lnTo>
                    <a:cubicBezTo>
                      <a:pt x="4057" y="19508"/>
                      <a:pt x="3918" y="19785"/>
                      <a:pt x="3780" y="20063"/>
                    </a:cubicBezTo>
                    <a:cubicBezTo>
                      <a:pt x="3710" y="20063"/>
                      <a:pt x="3641" y="20201"/>
                      <a:pt x="3641" y="20271"/>
                    </a:cubicBezTo>
                    <a:lnTo>
                      <a:pt x="3017" y="21449"/>
                    </a:lnTo>
                    <a:cubicBezTo>
                      <a:pt x="2532" y="22420"/>
                      <a:pt x="2185" y="23529"/>
                      <a:pt x="1700" y="24568"/>
                    </a:cubicBezTo>
                    <a:cubicBezTo>
                      <a:pt x="1631" y="24568"/>
                      <a:pt x="1561" y="24638"/>
                      <a:pt x="1492" y="24707"/>
                    </a:cubicBezTo>
                    <a:cubicBezTo>
                      <a:pt x="1353" y="23875"/>
                      <a:pt x="1146" y="23113"/>
                      <a:pt x="799" y="22420"/>
                    </a:cubicBezTo>
                    <a:cubicBezTo>
                      <a:pt x="764" y="22350"/>
                      <a:pt x="678" y="22316"/>
                      <a:pt x="600" y="22316"/>
                    </a:cubicBezTo>
                    <a:cubicBezTo>
                      <a:pt x="522" y="22316"/>
                      <a:pt x="452" y="22350"/>
                      <a:pt x="452" y="22420"/>
                    </a:cubicBezTo>
                    <a:cubicBezTo>
                      <a:pt x="452" y="22766"/>
                      <a:pt x="452" y="23113"/>
                      <a:pt x="522" y="23459"/>
                    </a:cubicBezTo>
                    <a:cubicBezTo>
                      <a:pt x="522" y="23737"/>
                      <a:pt x="591" y="23945"/>
                      <a:pt x="660" y="24222"/>
                    </a:cubicBezTo>
                    <a:cubicBezTo>
                      <a:pt x="730" y="24430"/>
                      <a:pt x="730" y="24638"/>
                      <a:pt x="799" y="24846"/>
                    </a:cubicBezTo>
                    <a:cubicBezTo>
                      <a:pt x="799" y="24915"/>
                      <a:pt x="868" y="24915"/>
                      <a:pt x="938" y="24984"/>
                    </a:cubicBezTo>
                    <a:cubicBezTo>
                      <a:pt x="938" y="24984"/>
                      <a:pt x="1007" y="25054"/>
                      <a:pt x="1007" y="25123"/>
                    </a:cubicBezTo>
                    <a:cubicBezTo>
                      <a:pt x="938" y="25262"/>
                      <a:pt x="1076" y="25331"/>
                      <a:pt x="1146" y="25331"/>
                    </a:cubicBezTo>
                    <a:cubicBezTo>
                      <a:pt x="1180" y="25366"/>
                      <a:pt x="1215" y="25383"/>
                      <a:pt x="1250" y="25383"/>
                    </a:cubicBezTo>
                    <a:cubicBezTo>
                      <a:pt x="1284" y="25383"/>
                      <a:pt x="1319" y="25366"/>
                      <a:pt x="1353" y="25331"/>
                    </a:cubicBezTo>
                    <a:lnTo>
                      <a:pt x="1353" y="25331"/>
                    </a:lnTo>
                    <a:cubicBezTo>
                      <a:pt x="1007" y="26093"/>
                      <a:pt x="591" y="26856"/>
                      <a:pt x="106" y="27549"/>
                    </a:cubicBezTo>
                    <a:cubicBezTo>
                      <a:pt x="0" y="27602"/>
                      <a:pt x="95" y="27734"/>
                      <a:pt x="207" y="27734"/>
                    </a:cubicBezTo>
                    <a:cubicBezTo>
                      <a:pt x="243" y="27734"/>
                      <a:pt x="280" y="27721"/>
                      <a:pt x="314" y="27688"/>
                    </a:cubicBezTo>
                    <a:cubicBezTo>
                      <a:pt x="938" y="26925"/>
                      <a:pt x="1423" y="26093"/>
                      <a:pt x="1700" y="25192"/>
                    </a:cubicBezTo>
                    <a:cubicBezTo>
                      <a:pt x="1977" y="25123"/>
                      <a:pt x="2255" y="24984"/>
                      <a:pt x="2532" y="24846"/>
                    </a:cubicBezTo>
                    <a:cubicBezTo>
                      <a:pt x="3017" y="24776"/>
                      <a:pt x="3502" y="24499"/>
                      <a:pt x="3988" y="24153"/>
                    </a:cubicBezTo>
                    <a:cubicBezTo>
                      <a:pt x="4114" y="24089"/>
                      <a:pt x="4010" y="23797"/>
                      <a:pt x="3834" y="23797"/>
                    </a:cubicBezTo>
                    <a:cubicBezTo>
                      <a:pt x="3817" y="23797"/>
                      <a:pt x="3798" y="23800"/>
                      <a:pt x="3780" y="23806"/>
                    </a:cubicBezTo>
                    <a:cubicBezTo>
                      <a:pt x="3294" y="23875"/>
                      <a:pt x="2809" y="24083"/>
                      <a:pt x="2393" y="24360"/>
                    </a:cubicBezTo>
                    <a:lnTo>
                      <a:pt x="2185" y="24430"/>
                    </a:lnTo>
                    <a:lnTo>
                      <a:pt x="1977" y="24499"/>
                    </a:lnTo>
                    <a:cubicBezTo>
                      <a:pt x="2047" y="24222"/>
                      <a:pt x="2185" y="24014"/>
                      <a:pt x="2255" y="23806"/>
                    </a:cubicBezTo>
                    <a:cubicBezTo>
                      <a:pt x="2740" y="22697"/>
                      <a:pt x="3225" y="21518"/>
                      <a:pt x="3780" y="20409"/>
                    </a:cubicBezTo>
                    <a:cubicBezTo>
                      <a:pt x="3814" y="20444"/>
                      <a:pt x="3832" y="20461"/>
                      <a:pt x="3849" y="20461"/>
                    </a:cubicBezTo>
                    <a:cubicBezTo>
                      <a:pt x="3866" y="20461"/>
                      <a:pt x="3884" y="20444"/>
                      <a:pt x="3918" y="20409"/>
                    </a:cubicBezTo>
                    <a:cubicBezTo>
                      <a:pt x="4611" y="20409"/>
                      <a:pt x="5305" y="20409"/>
                      <a:pt x="6067" y="20479"/>
                    </a:cubicBezTo>
                    <a:cubicBezTo>
                      <a:pt x="6206" y="20479"/>
                      <a:pt x="6206" y="20271"/>
                      <a:pt x="6136" y="20201"/>
                    </a:cubicBezTo>
                    <a:cubicBezTo>
                      <a:pt x="5998" y="20132"/>
                      <a:pt x="5859" y="20063"/>
                      <a:pt x="5721" y="19993"/>
                    </a:cubicBezTo>
                    <a:cubicBezTo>
                      <a:pt x="6275" y="19924"/>
                      <a:pt x="6830" y="19785"/>
                      <a:pt x="7384" y="19508"/>
                    </a:cubicBezTo>
                    <a:cubicBezTo>
                      <a:pt x="7523" y="19439"/>
                      <a:pt x="7523" y="19162"/>
                      <a:pt x="7315" y="19092"/>
                    </a:cubicBezTo>
                    <a:cubicBezTo>
                      <a:pt x="6934" y="19023"/>
                      <a:pt x="6552" y="18988"/>
                      <a:pt x="6180" y="18988"/>
                    </a:cubicBezTo>
                    <a:cubicBezTo>
                      <a:pt x="5807" y="18988"/>
                      <a:pt x="5443" y="19023"/>
                      <a:pt x="5097" y="19092"/>
                    </a:cubicBezTo>
                    <a:cubicBezTo>
                      <a:pt x="4750" y="19162"/>
                      <a:pt x="4404" y="19439"/>
                      <a:pt x="4681" y="19716"/>
                    </a:cubicBezTo>
                    <a:cubicBezTo>
                      <a:pt x="4473" y="19785"/>
                      <a:pt x="4265" y="19785"/>
                      <a:pt x="4057" y="19855"/>
                    </a:cubicBezTo>
                    <a:cubicBezTo>
                      <a:pt x="4681" y="18676"/>
                      <a:pt x="5305" y="17498"/>
                      <a:pt x="5929" y="16320"/>
                    </a:cubicBezTo>
                    <a:cubicBezTo>
                      <a:pt x="5998" y="16112"/>
                      <a:pt x="6067" y="15973"/>
                      <a:pt x="6136" y="15834"/>
                    </a:cubicBezTo>
                    <a:lnTo>
                      <a:pt x="6275" y="15834"/>
                    </a:lnTo>
                    <a:cubicBezTo>
                      <a:pt x="7523" y="15834"/>
                      <a:pt x="8771" y="15280"/>
                      <a:pt x="9602" y="14309"/>
                    </a:cubicBezTo>
                    <a:cubicBezTo>
                      <a:pt x="9672" y="14171"/>
                      <a:pt x="9602" y="14032"/>
                      <a:pt x="9394" y="14032"/>
                    </a:cubicBezTo>
                    <a:cubicBezTo>
                      <a:pt x="8493" y="14032"/>
                      <a:pt x="7592" y="14240"/>
                      <a:pt x="6760" y="14656"/>
                    </a:cubicBezTo>
                    <a:cubicBezTo>
                      <a:pt x="7246" y="13824"/>
                      <a:pt x="7731" y="12923"/>
                      <a:pt x="8216" y="12091"/>
                    </a:cubicBezTo>
                    <a:cubicBezTo>
                      <a:pt x="8909" y="11883"/>
                      <a:pt x="9602" y="11675"/>
                      <a:pt x="10296" y="11537"/>
                    </a:cubicBezTo>
                    <a:cubicBezTo>
                      <a:pt x="10989" y="11398"/>
                      <a:pt x="11682" y="11051"/>
                      <a:pt x="12306" y="10635"/>
                    </a:cubicBezTo>
                    <a:cubicBezTo>
                      <a:pt x="12444" y="10566"/>
                      <a:pt x="12375" y="10289"/>
                      <a:pt x="12167" y="10289"/>
                    </a:cubicBezTo>
                    <a:cubicBezTo>
                      <a:pt x="11266" y="10289"/>
                      <a:pt x="10296" y="10427"/>
                      <a:pt x="9394" y="10705"/>
                    </a:cubicBezTo>
                    <a:cubicBezTo>
                      <a:pt x="9186" y="10774"/>
                      <a:pt x="9048" y="10843"/>
                      <a:pt x="8909" y="10913"/>
                    </a:cubicBezTo>
                    <a:cubicBezTo>
                      <a:pt x="9672" y="9596"/>
                      <a:pt x="10504" y="8348"/>
                      <a:pt x="11335" y="6962"/>
                    </a:cubicBezTo>
                    <a:cubicBezTo>
                      <a:pt x="11335" y="7031"/>
                      <a:pt x="11335" y="7100"/>
                      <a:pt x="11335" y="7100"/>
                    </a:cubicBezTo>
                    <a:cubicBezTo>
                      <a:pt x="11335" y="7153"/>
                      <a:pt x="11376" y="7176"/>
                      <a:pt x="11422" y="7176"/>
                    </a:cubicBezTo>
                    <a:cubicBezTo>
                      <a:pt x="11497" y="7176"/>
                      <a:pt x="11586" y="7117"/>
                      <a:pt x="11543" y="7031"/>
                    </a:cubicBezTo>
                    <a:cubicBezTo>
                      <a:pt x="11543" y="6892"/>
                      <a:pt x="11959" y="6684"/>
                      <a:pt x="12514" y="6546"/>
                    </a:cubicBezTo>
                    <a:lnTo>
                      <a:pt x="12514" y="6546"/>
                    </a:lnTo>
                    <a:cubicBezTo>
                      <a:pt x="12029" y="6892"/>
                      <a:pt x="11613" y="7169"/>
                      <a:pt x="11127" y="7447"/>
                    </a:cubicBezTo>
                    <a:cubicBezTo>
                      <a:pt x="10889" y="7566"/>
                      <a:pt x="11009" y="7891"/>
                      <a:pt x="11224" y="7891"/>
                    </a:cubicBezTo>
                    <a:cubicBezTo>
                      <a:pt x="11259" y="7891"/>
                      <a:pt x="11297" y="7882"/>
                      <a:pt x="11335" y="7863"/>
                    </a:cubicBezTo>
                    <a:cubicBezTo>
                      <a:pt x="12098" y="7447"/>
                      <a:pt x="12860" y="6962"/>
                      <a:pt x="13692" y="6476"/>
                    </a:cubicBezTo>
                    <a:lnTo>
                      <a:pt x="13692" y="6476"/>
                    </a:lnTo>
                    <a:cubicBezTo>
                      <a:pt x="13068" y="7100"/>
                      <a:pt x="12375" y="7724"/>
                      <a:pt x="11682" y="8209"/>
                    </a:cubicBezTo>
                    <a:cubicBezTo>
                      <a:pt x="11543" y="8279"/>
                      <a:pt x="11613" y="8417"/>
                      <a:pt x="11751" y="8417"/>
                    </a:cubicBezTo>
                    <a:cubicBezTo>
                      <a:pt x="12860" y="8071"/>
                      <a:pt x="13900" y="7308"/>
                      <a:pt x="14455" y="6268"/>
                    </a:cubicBezTo>
                    <a:cubicBezTo>
                      <a:pt x="14524" y="6130"/>
                      <a:pt x="14455" y="5922"/>
                      <a:pt x="14247" y="5852"/>
                    </a:cubicBezTo>
                    <a:cubicBezTo>
                      <a:pt x="14247" y="5783"/>
                      <a:pt x="14177" y="5783"/>
                      <a:pt x="14039" y="5783"/>
                    </a:cubicBezTo>
                    <a:cubicBezTo>
                      <a:pt x="13207" y="5852"/>
                      <a:pt x="12306" y="6130"/>
                      <a:pt x="11543" y="6615"/>
                    </a:cubicBezTo>
                    <a:cubicBezTo>
                      <a:pt x="12167" y="5506"/>
                      <a:pt x="12791" y="4466"/>
                      <a:pt x="13415" y="3426"/>
                    </a:cubicBezTo>
                    <a:cubicBezTo>
                      <a:pt x="14108" y="2664"/>
                      <a:pt x="14732" y="1832"/>
                      <a:pt x="15286" y="931"/>
                    </a:cubicBezTo>
                    <a:lnTo>
                      <a:pt x="15286" y="861"/>
                    </a:lnTo>
                    <a:cubicBezTo>
                      <a:pt x="15286" y="792"/>
                      <a:pt x="15286" y="654"/>
                      <a:pt x="15148" y="584"/>
                    </a:cubicBezTo>
                    <a:cubicBezTo>
                      <a:pt x="15217" y="446"/>
                      <a:pt x="15286" y="307"/>
                      <a:pt x="15286" y="99"/>
                    </a:cubicBezTo>
                    <a:cubicBezTo>
                      <a:pt x="15286" y="50"/>
                      <a:pt x="15217" y="1"/>
                      <a:pt x="1512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86;p35">
                <a:extLst>
                  <a:ext uri="{FF2B5EF4-FFF2-40B4-BE49-F238E27FC236}">
                    <a16:creationId xmlns:a16="http://schemas.microsoft.com/office/drawing/2014/main" id="{12C85124-71A6-4C7C-A1B4-2EF8BCFDCA46}"/>
                  </a:ext>
                </a:extLst>
              </p:cNvPr>
              <p:cNvSpPr/>
              <p:nvPr/>
            </p:nvSpPr>
            <p:spPr>
              <a:xfrm>
                <a:off x="2791724" y="2642287"/>
                <a:ext cx="75064" cy="16611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3377" extrusionOk="0">
                    <a:moveTo>
                      <a:pt x="372" y="0"/>
                    </a:moveTo>
                    <a:cubicBezTo>
                      <a:pt x="268" y="0"/>
                      <a:pt x="168" y="74"/>
                      <a:pt x="208" y="195"/>
                    </a:cubicBezTo>
                    <a:cubicBezTo>
                      <a:pt x="208" y="334"/>
                      <a:pt x="208" y="472"/>
                      <a:pt x="208" y="541"/>
                    </a:cubicBezTo>
                    <a:cubicBezTo>
                      <a:pt x="139" y="611"/>
                      <a:pt x="139" y="680"/>
                      <a:pt x="139" y="749"/>
                    </a:cubicBezTo>
                    <a:cubicBezTo>
                      <a:pt x="0" y="1581"/>
                      <a:pt x="139" y="2482"/>
                      <a:pt x="485" y="3245"/>
                    </a:cubicBezTo>
                    <a:cubicBezTo>
                      <a:pt x="523" y="3321"/>
                      <a:pt x="603" y="3376"/>
                      <a:pt x="679" y="3376"/>
                    </a:cubicBezTo>
                    <a:cubicBezTo>
                      <a:pt x="741" y="3376"/>
                      <a:pt x="801" y="3339"/>
                      <a:pt x="832" y="3245"/>
                    </a:cubicBezTo>
                    <a:cubicBezTo>
                      <a:pt x="901" y="3037"/>
                      <a:pt x="901" y="3037"/>
                      <a:pt x="901" y="2968"/>
                    </a:cubicBezTo>
                    <a:cubicBezTo>
                      <a:pt x="1040" y="3037"/>
                      <a:pt x="1178" y="3106"/>
                      <a:pt x="1317" y="3176"/>
                    </a:cubicBezTo>
                    <a:cubicBezTo>
                      <a:pt x="1456" y="3176"/>
                      <a:pt x="1525" y="3037"/>
                      <a:pt x="1386" y="2968"/>
                    </a:cubicBezTo>
                    <a:cubicBezTo>
                      <a:pt x="1248" y="2898"/>
                      <a:pt x="1109" y="2760"/>
                      <a:pt x="1040" y="2621"/>
                    </a:cubicBezTo>
                    <a:cubicBezTo>
                      <a:pt x="1040" y="2552"/>
                      <a:pt x="1040" y="2552"/>
                      <a:pt x="1040" y="2552"/>
                    </a:cubicBezTo>
                    <a:cubicBezTo>
                      <a:pt x="1040" y="2205"/>
                      <a:pt x="971" y="1928"/>
                      <a:pt x="901" y="1651"/>
                    </a:cubicBezTo>
                    <a:cubicBezTo>
                      <a:pt x="832" y="1165"/>
                      <a:pt x="693" y="611"/>
                      <a:pt x="555" y="126"/>
                    </a:cubicBezTo>
                    <a:cubicBezTo>
                      <a:pt x="526" y="38"/>
                      <a:pt x="448" y="0"/>
                      <a:pt x="37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87;p35">
                <a:extLst>
                  <a:ext uri="{FF2B5EF4-FFF2-40B4-BE49-F238E27FC236}">
                    <a16:creationId xmlns:a16="http://schemas.microsoft.com/office/drawing/2014/main" id="{6AF798D6-48B2-4447-9417-BE1E1165C169}"/>
                  </a:ext>
                </a:extLst>
              </p:cNvPr>
              <p:cNvSpPr/>
              <p:nvPr/>
            </p:nvSpPr>
            <p:spPr>
              <a:xfrm>
                <a:off x="1391187" y="3500210"/>
                <a:ext cx="861169" cy="588116"/>
              </a:xfrm>
              <a:custGeom>
                <a:avLst/>
                <a:gdLst/>
                <a:ahLst/>
                <a:cxnLst/>
                <a:rect l="l" t="t" r="r" b="b"/>
                <a:pathLst>
                  <a:path w="17507" h="11956" extrusionOk="0">
                    <a:moveTo>
                      <a:pt x="315" y="1"/>
                    </a:moveTo>
                    <a:cubicBezTo>
                      <a:pt x="141" y="1"/>
                      <a:pt x="1" y="181"/>
                      <a:pt x="121" y="361"/>
                    </a:cubicBezTo>
                    <a:cubicBezTo>
                      <a:pt x="314" y="618"/>
                      <a:pt x="1339" y="2124"/>
                      <a:pt x="1930" y="2124"/>
                    </a:cubicBezTo>
                    <a:cubicBezTo>
                      <a:pt x="1977" y="2124"/>
                      <a:pt x="2021" y="2114"/>
                      <a:pt x="2062" y="2094"/>
                    </a:cubicBezTo>
                    <a:cubicBezTo>
                      <a:pt x="2616" y="2718"/>
                      <a:pt x="3310" y="3272"/>
                      <a:pt x="4072" y="3619"/>
                    </a:cubicBezTo>
                    <a:lnTo>
                      <a:pt x="4141" y="3619"/>
                    </a:lnTo>
                    <a:cubicBezTo>
                      <a:pt x="4188" y="3650"/>
                      <a:pt x="4232" y="3664"/>
                      <a:pt x="4270" y="3664"/>
                    </a:cubicBezTo>
                    <a:cubicBezTo>
                      <a:pt x="4401" y="3664"/>
                      <a:pt x="4472" y="3503"/>
                      <a:pt x="4419" y="3342"/>
                    </a:cubicBezTo>
                    <a:lnTo>
                      <a:pt x="4419" y="3342"/>
                    </a:lnTo>
                    <a:cubicBezTo>
                      <a:pt x="4557" y="3411"/>
                      <a:pt x="4627" y="3480"/>
                      <a:pt x="4765" y="3480"/>
                    </a:cubicBezTo>
                    <a:cubicBezTo>
                      <a:pt x="4835" y="3480"/>
                      <a:pt x="4904" y="3411"/>
                      <a:pt x="4835" y="3272"/>
                    </a:cubicBezTo>
                    <a:lnTo>
                      <a:pt x="4765" y="3134"/>
                    </a:lnTo>
                    <a:lnTo>
                      <a:pt x="4765" y="3134"/>
                    </a:lnTo>
                    <a:cubicBezTo>
                      <a:pt x="5666" y="3757"/>
                      <a:pt x="6567" y="4381"/>
                      <a:pt x="7538" y="4936"/>
                    </a:cubicBezTo>
                    <a:lnTo>
                      <a:pt x="7469" y="4936"/>
                    </a:lnTo>
                    <a:cubicBezTo>
                      <a:pt x="6905" y="4815"/>
                      <a:pt x="6341" y="4741"/>
                      <a:pt x="5777" y="4741"/>
                    </a:cubicBezTo>
                    <a:cubicBezTo>
                      <a:pt x="5370" y="4741"/>
                      <a:pt x="4964" y="4779"/>
                      <a:pt x="4557" y="4867"/>
                    </a:cubicBezTo>
                    <a:cubicBezTo>
                      <a:pt x="4280" y="4867"/>
                      <a:pt x="4280" y="5282"/>
                      <a:pt x="4557" y="5352"/>
                    </a:cubicBezTo>
                    <a:cubicBezTo>
                      <a:pt x="4835" y="5421"/>
                      <a:pt x="4973" y="5421"/>
                      <a:pt x="5181" y="5421"/>
                    </a:cubicBezTo>
                    <a:cubicBezTo>
                      <a:pt x="4557" y="5490"/>
                      <a:pt x="3933" y="5629"/>
                      <a:pt x="3379" y="5837"/>
                    </a:cubicBezTo>
                    <a:cubicBezTo>
                      <a:pt x="3123" y="5965"/>
                      <a:pt x="3162" y="6330"/>
                      <a:pt x="3389" y="6330"/>
                    </a:cubicBezTo>
                    <a:cubicBezTo>
                      <a:pt x="3407" y="6330"/>
                      <a:pt x="3427" y="6327"/>
                      <a:pt x="3448" y="6322"/>
                    </a:cubicBezTo>
                    <a:cubicBezTo>
                      <a:pt x="4349" y="6184"/>
                      <a:pt x="5250" y="6045"/>
                      <a:pt x="6152" y="5837"/>
                    </a:cubicBezTo>
                    <a:lnTo>
                      <a:pt x="7053" y="5698"/>
                    </a:lnTo>
                    <a:cubicBezTo>
                      <a:pt x="7191" y="5698"/>
                      <a:pt x="7261" y="5560"/>
                      <a:pt x="7261" y="5421"/>
                    </a:cubicBezTo>
                    <a:cubicBezTo>
                      <a:pt x="7399" y="5421"/>
                      <a:pt x="7538" y="5352"/>
                      <a:pt x="7746" y="5213"/>
                    </a:cubicBezTo>
                    <a:cubicBezTo>
                      <a:pt x="7746" y="5213"/>
                      <a:pt x="7815" y="5144"/>
                      <a:pt x="7815" y="5144"/>
                    </a:cubicBezTo>
                    <a:lnTo>
                      <a:pt x="10380" y="6738"/>
                    </a:lnTo>
                    <a:cubicBezTo>
                      <a:pt x="9880" y="6588"/>
                      <a:pt x="9381" y="6474"/>
                      <a:pt x="8855" y="6474"/>
                    </a:cubicBezTo>
                    <a:cubicBezTo>
                      <a:pt x="8652" y="6474"/>
                      <a:pt x="8444" y="6491"/>
                      <a:pt x="8231" y="6530"/>
                    </a:cubicBezTo>
                    <a:cubicBezTo>
                      <a:pt x="8092" y="6530"/>
                      <a:pt x="8092" y="6738"/>
                      <a:pt x="8162" y="6807"/>
                    </a:cubicBezTo>
                    <a:cubicBezTo>
                      <a:pt x="9202" y="7709"/>
                      <a:pt x="10519" y="7778"/>
                      <a:pt x="11766" y="8124"/>
                    </a:cubicBezTo>
                    <a:cubicBezTo>
                      <a:pt x="11800" y="8158"/>
                      <a:pt x="11833" y="8171"/>
                      <a:pt x="11862" y="8171"/>
                    </a:cubicBezTo>
                    <a:cubicBezTo>
                      <a:pt x="11956" y="8171"/>
                      <a:pt x="12010" y="8039"/>
                      <a:pt x="11905" y="7986"/>
                    </a:cubicBezTo>
                    <a:lnTo>
                      <a:pt x="11697" y="7917"/>
                    </a:lnTo>
                    <a:cubicBezTo>
                      <a:pt x="11766" y="7917"/>
                      <a:pt x="11836" y="7847"/>
                      <a:pt x="11836" y="7709"/>
                    </a:cubicBezTo>
                    <a:lnTo>
                      <a:pt x="11905" y="7709"/>
                    </a:lnTo>
                    <a:lnTo>
                      <a:pt x="12113" y="7847"/>
                    </a:lnTo>
                    <a:cubicBezTo>
                      <a:pt x="12182" y="7986"/>
                      <a:pt x="12321" y="8124"/>
                      <a:pt x="12460" y="8263"/>
                    </a:cubicBezTo>
                    <a:lnTo>
                      <a:pt x="12598" y="8263"/>
                    </a:lnTo>
                    <a:cubicBezTo>
                      <a:pt x="14262" y="9303"/>
                      <a:pt x="15856" y="10551"/>
                      <a:pt x="17312" y="11937"/>
                    </a:cubicBezTo>
                    <a:cubicBezTo>
                      <a:pt x="17325" y="11950"/>
                      <a:pt x="17341" y="11956"/>
                      <a:pt x="17357" y="11956"/>
                    </a:cubicBezTo>
                    <a:cubicBezTo>
                      <a:pt x="17426" y="11956"/>
                      <a:pt x="17507" y="11854"/>
                      <a:pt x="17450" y="11798"/>
                    </a:cubicBezTo>
                    <a:cubicBezTo>
                      <a:pt x="15995" y="10065"/>
                      <a:pt x="14331" y="8540"/>
                      <a:pt x="12390" y="7362"/>
                    </a:cubicBezTo>
                    <a:cubicBezTo>
                      <a:pt x="12321" y="7293"/>
                      <a:pt x="12321" y="7293"/>
                      <a:pt x="12321" y="7223"/>
                    </a:cubicBezTo>
                    <a:cubicBezTo>
                      <a:pt x="12321" y="7154"/>
                      <a:pt x="12252" y="7085"/>
                      <a:pt x="12252" y="7085"/>
                    </a:cubicBezTo>
                    <a:cubicBezTo>
                      <a:pt x="11836" y="6322"/>
                      <a:pt x="11420" y="5560"/>
                      <a:pt x="11073" y="4867"/>
                    </a:cubicBezTo>
                    <a:cubicBezTo>
                      <a:pt x="11027" y="4774"/>
                      <a:pt x="10950" y="4736"/>
                      <a:pt x="10873" y="4736"/>
                    </a:cubicBezTo>
                    <a:cubicBezTo>
                      <a:pt x="10719" y="4736"/>
                      <a:pt x="10565" y="4890"/>
                      <a:pt x="10657" y="5074"/>
                    </a:cubicBezTo>
                    <a:cubicBezTo>
                      <a:pt x="10796" y="5629"/>
                      <a:pt x="11004" y="6114"/>
                      <a:pt x="11212" y="6669"/>
                    </a:cubicBezTo>
                    <a:cubicBezTo>
                      <a:pt x="10311" y="6114"/>
                      <a:pt x="9340" y="5560"/>
                      <a:pt x="8370" y="5005"/>
                    </a:cubicBezTo>
                    <a:cubicBezTo>
                      <a:pt x="8370" y="5005"/>
                      <a:pt x="8370" y="4936"/>
                      <a:pt x="8370" y="4867"/>
                    </a:cubicBezTo>
                    <a:cubicBezTo>
                      <a:pt x="8370" y="4797"/>
                      <a:pt x="8370" y="4797"/>
                      <a:pt x="8370" y="4728"/>
                    </a:cubicBezTo>
                    <a:lnTo>
                      <a:pt x="8508" y="4867"/>
                    </a:lnTo>
                    <a:cubicBezTo>
                      <a:pt x="8535" y="4893"/>
                      <a:pt x="8564" y="4904"/>
                      <a:pt x="8592" y="4904"/>
                    </a:cubicBezTo>
                    <a:cubicBezTo>
                      <a:pt x="8714" y="4904"/>
                      <a:pt x="8828" y="4701"/>
                      <a:pt x="8716" y="4589"/>
                    </a:cubicBezTo>
                    <a:lnTo>
                      <a:pt x="8716" y="4520"/>
                    </a:lnTo>
                    <a:cubicBezTo>
                      <a:pt x="8508" y="4173"/>
                      <a:pt x="8231" y="3896"/>
                      <a:pt x="8023" y="3549"/>
                    </a:cubicBezTo>
                    <a:cubicBezTo>
                      <a:pt x="7815" y="3203"/>
                      <a:pt x="7677" y="2926"/>
                      <a:pt x="7469" y="2579"/>
                    </a:cubicBezTo>
                    <a:cubicBezTo>
                      <a:pt x="7444" y="2507"/>
                      <a:pt x="7395" y="2476"/>
                      <a:pt x="7344" y="2476"/>
                    </a:cubicBezTo>
                    <a:cubicBezTo>
                      <a:pt x="7248" y="2476"/>
                      <a:pt x="7146" y="2582"/>
                      <a:pt x="7191" y="2718"/>
                    </a:cubicBezTo>
                    <a:cubicBezTo>
                      <a:pt x="7156" y="2706"/>
                      <a:pt x="7118" y="2700"/>
                      <a:pt x="7081" y="2700"/>
                    </a:cubicBezTo>
                    <a:cubicBezTo>
                      <a:pt x="6900" y="2700"/>
                      <a:pt x="6730" y="2835"/>
                      <a:pt x="6845" y="3064"/>
                    </a:cubicBezTo>
                    <a:cubicBezTo>
                      <a:pt x="7191" y="3619"/>
                      <a:pt x="7469" y="4173"/>
                      <a:pt x="7815" y="4728"/>
                    </a:cubicBezTo>
                    <a:cubicBezTo>
                      <a:pt x="6290" y="3827"/>
                      <a:pt x="4765" y="3064"/>
                      <a:pt x="3379" y="2094"/>
                    </a:cubicBezTo>
                    <a:cubicBezTo>
                      <a:pt x="2894" y="1678"/>
                      <a:pt x="2339" y="1331"/>
                      <a:pt x="1784" y="1054"/>
                    </a:cubicBezTo>
                    <a:cubicBezTo>
                      <a:pt x="1299" y="707"/>
                      <a:pt x="883" y="361"/>
                      <a:pt x="398" y="14"/>
                    </a:cubicBezTo>
                    <a:cubicBezTo>
                      <a:pt x="370" y="5"/>
                      <a:pt x="342" y="1"/>
                      <a:pt x="31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88;p35">
                <a:extLst>
                  <a:ext uri="{FF2B5EF4-FFF2-40B4-BE49-F238E27FC236}">
                    <a16:creationId xmlns:a16="http://schemas.microsoft.com/office/drawing/2014/main" id="{F428AA61-79B6-4671-8068-6EB609D90EC7}"/>
                  </a:ext>
                </a:extLst>
              </p:cNvPr>
              <p:cNvSpPr/>
              <p:nvPr/>
            </p:nvSpPr>
            <p:spPr>
              <a:xfrm>
                <a:off x="1925636" y="3983846"/>
                <a:ext cx="170542" cy="51158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40" extrusionOk="0">
                    <a:moveTo>
                      <a:pt x="1456" y="511"/>
                    </a:moveTo>
                    <a:cubicBezTo>
                      <a:pt x="1525" y="580"/>
                      <a:pt x="1595" y="649"/>
                      <a:pt x="1733" y="649"/>
                    </a:cubicBezTo>
                    <a:lnTo>
                      <a:pt x="2565" y="511"/>
                    </a:lnTo>
                    <a:lnTo>
                      <a:pt x="2565" y="511"/>
                    </a:lnTo>
                    <a:cubicBezTo>
                      <a:pt x="2305" y="659"/>
                      <a:pt x="2005" y="728"/>
                      <a:pt x="1708" y="728"/>
                    </a:cubicBezTo>
                    <a:cubicBezTo>
                      <a:pt x="1451" y="728"/>
                      <a:pt x="1196" y="677"/>
                      <a:pt x="971" y="580"/>
                    </a:cubicBezTo>
                    <a:lnTo>
                      <a:pt x="1456" y="511"/>
                    </a:lnTo>
                    <a:close/>
                    <a:moveTo>
                      <a:pt x="2493" y="0"/>
                    </a:moveTo>
                    <a:cubicBezTo>
                      <a:pt x="1735" y="0"/>
                      <a:pt x="966" y="91"/>
                      <a:pt x="277" y="303"/>
                    </a:cubicBezTo>
                    <a:cubicBezTo>
                      <a:pt x="70" y="303"/>
                      <a:pt x="0" y="580"/>
                      <a:pt x="208" y="649"/>
                    </a:cubicBezTo>
                    <a:cubicBezTo>
                      <a:pt x="714" y="886"/>
                      <a:pt x="1237" y="1040"/>
                      <a:pt x="1736" y="1040"/>
                    </a:cubicBezTo>
                    <a:cubicBezTo>
                      <a:pt x="2262" y="1040"/>
                      <a:pt x="2762" y="868"/>
                      <a:pt x="3189" y="441"/>
                    </a:cubicBezTo>
                    <a:cubicBezTo>
                      <a:pt x="3258" y="441"/>
                      <a:pt x="3327" y="372"/>
                      <a:pt x="3327" y="303"/>
                    </a:cubicBezTo>
                    <a:cubicBezTo>
                      <a:pt x="3466" y="233"/>
                      <a:pt x="3466" y="164"/>
                      <a:pt x="3327" y="95"/>
                    </a:cubicBezTo>
                    <a:cubicBezTo>
                      <a:pt x="3327" y="25"/>
                      <a:pt x="3258" y="25"/>
                      <a:pt x="3258" y="25"/>
                    </a:cubicBezTo>
                    <a:lnTo>
                      <a:pt x="3189" y="25"/>
                    </a:lnTo>
                    <a:cubicBezTo>
                      <a:pt x="2960" y="9"/>
                      <a:pt x="2727" y="0"/>
                      <a:pt x="24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389;p35">
              <a:extLst>
                <a:ext uri="{FF2B5EF4-FFF2-40B4-BE49-F238E27FC236}">
                  <a16:creationId xmlns:a16="http://schemas.microsoft.com/office/drawing/2014/main" id="{044D332B-6BDC-4068-9374-AF7550304406}"/>
                </a:ext>
              </a:extLst>
            </p:cNvPr>
            <p:cNvSpPr/>
            <p:nvPr/>
          </p:nvSpPr>
          <p:spPr>
            <a:xfrm>
              <a:off x="565481" y="3415505"/>
              <a:ext cx="1515354" cy="2330869"/>
            </a:xfrm>
            <a:custGeom>
              <a:avLst/>
              <a:gdLst/>
              <a:ahLst/>
              <a:cxnLst/>
              <a:rect l="l" t="t" r="r" b="b"/>
              <a:pathLst>
                <a:path w="28768" h="44250" extrusionOk="0">
                  <a:moveTo>
                    <a:pt x="5813" y="935"/>
                  </a:moveTo>
                  <a:cubicBezTo>
                    <a:pt x="6102" y="935"/>
                    <a:pt x="6544" y="1543"/>
                    <a:pt x="6724" y="1948"/>
                  </a:cubicBezTo>
                  <a:cubicBezTo>
                    <a:pt x="7001" y="2503"/>
                    <a:pt x="7209" y="3057"/>
                    <a:pt x="7486" y="3681"/>
                  </a:cubicBezTo>
                  <a:cubicBezTo>
                    <a:pt x="7902" y="4651"/>
                    <a:pt x="8180" y="5622"/>
                    <a:pt x="8457" y="6662"/>
                  </a:cubicBezTo>
                  <a:cubicBezTo>
                    <a:pt x="8249" y="6176"/>
                    <a:pt x="7972" y="5691"/>
                    <a:pt x="7625" y="5275"/>
                  </a:cubicBezTo>
                  <a:lnTo>
                    <a:pt x="7625" y="5275"/>
                  </a:lnTo>
                  <a:cubicBezTo>
                    <a:pt x="7833" y="6038"/>
                    <a:pt x="8110" y="6662"/>
                    <a:pt x="8526" y="7286"/>
                  </a:cubicBezTo>
                  <a:cubicBezTo>
                    <a:pt x="8596" y="7563"/>
                    <a:pt x="8734" y="7771"/>
                    <a:pt x="8803" y="7979"/>
                  </a:cubicBezTo>
                  <a:cubicBezTo>
                    <a:pt x="7071" y="6246"/>
                    <a:pt x="5615" y="4097"/>
                    <a:pt x="5546" y="1601"/>
                  </a:cubicBezTo>
                  <a:cubicBezTo>
                    <a:pt x="5546" y="1114"/>
                    <a:pt x="5657" y="935"/>
                    <a:pt x="5813" y="935"/>
                  </a:cubicBezTo>
                  <a:close/>
                  <a:moveTo>
                    <a:pt x="2334" y="4102"/>
                  </a:moveTo>
                  <a:cubicBezTo>
                    <a:pt x="2606" y="4102"/>
                    <a:pt x="2904" y="4142"/>
                    <a:pt x="3119" y="4166"/>
                  </a:cubicBezTo>
                  <a:cubicBezTo>
                    <a:pt x="5060" y="4582"/>
                    <a:pt x="5961" y="6315"/>
                    <a:pt x="6793" y="7909"/>
                  </a:cubicBezTo>
                  <a:cubicBezTo>
                    <a:pt x="6655" y="7771"/>
                    <a:pt x="6516" y="7632"/>
                    <a:pt x="6377" y="7493"/>
                  </a:cubicBezTo>
                  <a:cubicBezTo>
                    <a:pt x="6308" y="7424"/>
                    <a:pt x="6308" y="7355"/>
                    <a:pt x="6239" y="7286"/>
                  </a:cubicBezTo>
                  <a:lnTo>
                    <a:pt x="6239" y="7286"/>
                  </a:lnTo>
                  <a:lnTo>
                    <a:pt x="6308" y="7424"/>
                  </a:lnTo>
                  <a:cubicBezTo>
                    <a:pt x="6169" y="7216"/>
                    <a:pt x="5961" y="7078"/>
                    <a:pt x="5823" y="6870"/>
                  </a:cubicBezTo>
                  <a:cubicBezTo>
                    <a:pt x="5762" y="6829"/>
                    <a:pt x="5719" y="6812"/>
                    <a:pt x="5690" y="6812"/>
                  </a:cubicBezTo>
                  <a:cubicBezTo>
                    <a:pt x="5621" y="6812"/>
                    <a:pt x="5635" y="6910"/>
                    <a:pt x="5684" y="7008"/>
                  </a:cubicBezTo>
                  <a:cubicBezTo>
                    <a:pt x="6239" y="7563"/>
                    <a:pt x="6724" y="8117"/>
                    <a:pt x="7209" y="8741"/>
                  </a:cubicBezTo>
                  <a:lnTo>
                    <a:pt x="7209" y="8811"/>
                  </a:lnTo>
                  <a:cubicBezTo>
                    <a:pt x="6031" y="8256"/>
                    <a:pt x="4922" y="7701"/>
                    <a:pt x="3813" y="7008"/>
                  </a:cubicBezTo>
                  <a:cubicBezTo>
                    <a:pt x="2981" y="6454"/>
                    <a:pt x="2357" y="5760"/>
                    <a:pt x="1802" y="4929"/>
                  </a:cubicBezTo>
                  <a:cubicBezTo>
                    <a:pt x="1394" y="4248"/>
                    <a:pt x="1818" y="4102"/>
                    <a:pt x="2334" y="4102"/>
                  </a:cubicBezTo>
                  <a:close/>
                  <a:moveTo>
                    <a:pt x="1846" y="8866"/>
                  </a:moveTo>
                  <a:cubicBezTo>
                    <a:pt x="1915" y="8866"/>
                    <a:pt x="1993" y="8871"/>
                    <a:pt x="2080" y="8880"/>
                  </a:cubicBezTo>
                  <a:cubicBezTo>
                    <a:pt x="3189" y="9018"/>
                    <a:pt x="4298" y="9365"/>
                    <a:pt x="5338" y="9781"/>
                  </a:cubicBezTo>
                  <a:cubicBezTo>
                    <a:pt x="5961" y="9989"/>
                    <a:pt x="6585" y="10336"/>
                    <a:pt x="7140" y="10682"/>
                  </a:cubicBezTo>
                  <a:cubicBezTo>
                    <a:pt x="7625" y="11029"/>
                    <a:pt x="8110" y="11514"/>
                    <a:pt x="8526" y="11999"/>
                  </a:cubicBezTo>
                  <a:lnTo>
                    <a:pt x="6239" y="10890"/>
                  </a:lnTo>
                  <a:cubicBezTo>
                    <a:pt x="6169" y="10890"/>
                    <a:pt x="6100" y="10890"/>
                    <a:pt x="6169" y="10959"/>
                  </a:cubicBezTo>
                  <a:cubicBezTo>
                    <a:pt x="6863" y="11583"/>
                    <a:pt x="7694" y="12068"/>
                    <a:pt x="8526" y="12415"/>
                  </a:cubicBezTo>
                  <a:cubicBezTo>
                    <a:pt x="8803" y="12554"/>
                    <a:pt x="9081" y="12692"/>
                    <a:pt x="9427" y="12831"/>
                  </a:cubicBezTo>
                  <a:cubicBezTo>
                    <a:pt x="8911" y="13073"/>
                    <a:pt x="8414" y="13176"/>
                    <a:pt x="7933" y="13176"/>
                  </a:cubicBezTo>
                  <a:cubicBezTo>
                    <a:pt x="6349" y="13176"/>
                    <a:pt x="4950" y="12055"/>
                    <a:pt x="3674" y="11098"/>
                  </a:cubicBezTo>
                  <a:cubicBezTo>
                    <a:pt x="3189" y="10751"/>
                    <a:pt x="2703" y="10405"/>
                    <a:pt x="2218" y="10128"/>
                  </a:cubicBezTo>
                  <a:cubicBezTo>
                    <a:pt x="1571" y="9739"/>
                    <a:pt x="863" y="8866"/>
                    <a:pt x="1846" y="8866"/>
                  </a:cubicBezTo>
                  <a:close/>
                  <a:moveTo>
                    <a:pt x="11715" y="3958"/>
                  </a:moveTo>
                  <a:cubicBezTo>
                    <a:pt x="12339" y="4998"/>
                    <a:pt x="12824" y="6038"/>
                    <a:pt x="13240" y="7078"/>
                  </a:cubicBezTo>
                  <a:cubicBezTo>
                    <a:pt x="13448" y="8672"/>
                    <a:pt x="13448" y="10197"/>
                    <a:pt x="13240" y="11791"/>
                  </a:cubicBezTo>
                  <a:cubicBezTo>
                    <a:pt x="13032" y="10682"/>
                    <a:pt x="12824" y="9573"/>
                    <a:pt x="12685" y="8533"/>
                  </a:cubicBezTo>
                  <a:cubicBezTo>
                    <a:pt x="12685" y="8475"/>
                    <a:pt x="12648" y="8453"/>
                    <a:pt x="12605" y="8453"/>
                  </a:cubicBezTo>
                  <a:cubicBezTo>
                    <a:pt x="12547" y="8453"/>
                    <a:pt x="12477" y="8493"/>
                    <a:pt x="12477" y="8533"/>
                  </a:cubicBezTo>
                  <a:cubicBezTo>
                    <a:pt x="12616" y="10197"/>
                    <a:pt x="12893" y="11861"/>
                    <a:pt x="13032" y="13524"/>
                  </a:cubicBezTo>
                  <a:cubicBezTo>
                    <a:pt x="11784" y="11306"/>
                    <a:pt x="11160" y="8741"/>
                    <a:pt x="11160" y="6176"/>
                  </a:cubicBezTo>
                  <a:cubicBezTo>
                    <a:pt x="11160" y="5414"/>
                    <a:pt x="11368" y="4651"/>
                    <a:pt x="11715" y="3958"/>
                  </a:cubicBezTo>
                  <a:close/>
                  <a:moveTo>
                    <a:pt x="5803" y="16513"/>
                  </a:moveTo>
                  <a:cubicBezTo>
                    <a:pt x="6277" y="16513"/>
                    <a:pt x="6751" y="16582"/>
                    <a:pt x="7209" y="16713"/>
                  </a:cubicBezTo>
                  <a:cubicBezTo>
                    <a:pt x="8596" y="17198"/>
                    <a:pt x="9913" y="17753"/>
                    <a:pt x="11160" y="18446"/>
                  </a:cubicBezTo>
                  <a:cubicBezTo>
                    <a:pt x="10328" y="18307"/>
                    <a:pt x="9427" y="18238"/>
                    <a:pt x="8526" y="18099"/>
                  </a:cubicBezTo>
                  <a:cubicBezTo>
                    <a:pt x="8388" y="18099"/>
                    <a:pt x="8388" y="18238"/>
                    <a:pt x="8526" y="18307"/>
                  </a:cubicBezTo>
                  <a:cubicBezTo>
                    <a:pt x="9566" y="18446"/>
                    <a:pt x="10675" y="18584"/>
                    <a:pt x="11784" y="18862"/>
                  </a:cubicBezTo>
                  <a:cubicBezTo>
                    <a:pt x="11923" y="18862"/>
                    <a:pt x="12061" y="18931"/>
                    <a:pt x="12200" y="19000"/>
                  </a:cubicBezTo>
                  <a:cubicBezTo>
                    <a:pt x="11565" y="19522"/>
                    <a:pt x="10766" y="19732"/>
                    <a:pt x="9918" y="19732"/>
                  </a:cubicBezTo>
                  <a:cubicBezTo>
                    <a:pt x="8175" y="19732"/>
                    <a:pt x="6226" y="18846"/>
                    <a:pt x="5060" y="17961"/>
                  </a:cubicBezTo>
                  <a:lnTo>
                    <a:pt x="5130" y="17961"/>
                  </a:lnTo>
                  <a:cubicBezTo>
                    <a:pt x="4922" y="17753"/>
                    <a:pt x="3951" y="16921"/>
                    <a:pt x="4228" y="16782"/>
                  </a:cubicBezTo>
                  <a:cubicBezTo>
                    <a:pt x="4741" y="16599"/>
                    <a:pt x="5272" y="16513"/>
                    <a:pt x="5803" y="16513"/>
                  </a:cubicBezTo>
                  <a:close/>
                  <a:moveTo>
                    <a:pt x="17688" y="11076"/>
                  </a:moveTo>
                  <a:cubicBezTo>
                    <a:pt x="18453" y="11076"/>
                    <a:pt x="18865" y="15508"/>
                    <a:pt x="18924" y="16158"/>
                  </a:cubicBezTo>
                  <a:cubicBezTo>
                    <a:pt x="18993" y="18307"/>
                    <a:pt x="18231" y="20248"/>
                    <a:pt x="17746" y="22258"/>
                  </a:cubicBezTo>
                  <a:cubicBezTo>
                    <a:pt x="17953" y="20387"/>
                    <a:pt x="17953" y="18446"/>
                    <a:pt x="18023" y="16644"/>
                  </a:cubicBezTo>
                  <a:cubicBezTo>
                    <a:pt x="18023" y="16574"/>
                    <a:pt x="17953" y="16540"/>
                    <a:pt x="17884" y="16540"/>
                  </a:cubicBezTo>
                  <a:cubicBezTo>
                    <a:pt x="17815" y="16540"/>
                    <a:pt x="17746" y="16574"/>
                    <a:pt x="17746" y="16644"/>
                  </a:cubicBezTo>
                  <a:cubicBezTo>
                    <a:pt x="17607" y="18376"/>
                    <a:pt x="17399" y="20109"/>
                    <a:pt x="17191" y="21842"/>
                  </a:cubicBezTo>
                  <a:cubicBezTo>
                    <a:pt x="15943" y="18307"/>
                    <a:pt x="15458" y="15118"/>
                    <a:pt x="17260" y="11514"/>
                  </a:cubicBezTo>
                  <a:cubicBezTo>
                    <a:pt x="17413" y="11208"/>
                    <a:pt x="17556" y="11076"/>
                    <a:pt x="17688" y="11076"/>
                  </a:cubicBezTo>
                  <a:close/>
                  <a:moveTo>
                    <a:pt x="8659" y="24054"/>
                  </a:moveTo>
                  <a:cubicBezTo>
                    <a:pt x="9674" y="24054"/>
                    <a:pt x="10714" y="24244"/>
                    <a:pt x="11646" y="24477"/>
                  </a:cubicBezTo>
                  <a:cubicBezTo>
                    <a:pt x="12963" y="24892"/>
                    <a:pt x="14141" y="25447"/>
                    <a:pt x="15250" y="26209"/>
                  </a:cubicBezTo>
                  <a:cubicBezTo>
                    <a:pt x="14280" y="26002"/>
                    <a:pt x="13240" y="26002"/>
                    <a:pt x="12547" y="25863"/>
                  </a:cubicBezTo>
                  <a:cubicBezTo>
                    <a:pt x="12339" y="25863"/>
                    <a:pt x="12339" y="26071"/>
                    <a:pt x="12547" y="26140"/>
                  </a:cubicBezTo>
                  <a:cubicBezTo>
                    <a:pt x="13517" y="26209"/>
                    <a:pt x="14488" y="26417"/>
                    <a:pt x="15458" y="26695"/>
                  </a:cubicBezTo>
                  <a:cubicBezTo>
                    <a:pt x="15666" y="26764"/>
                    <a:pt x="15874" y="26833"/>
                    <a:pt x="16082" y="26903"/>
                  </a:cubicBezTo>
                  <a:cubicBezTo>
                    <a:pt x="15282" y="27399"/>
                    <a:pt x="14483" y="27588"/>
                    <a:pt x="13688" y="27588"/>
                  </a:cubicBezTo>
                  <a:cubicBezTo>
                    <a:pt x="12484" y="27588"/>
                    <a:pt x="11290" y="27154"/>
                    <a:pt x="10121" y="26695"/>
                  </a:cubicBezTo>
                  <a:cubicBezTo>
                    <a:pt x="9289" y="26417"/>
                    <a:pt x="8526" y="26002"/>
                    <a:pt x="7764" y="25655"/>
                  </a:cubicBezTo>
                  <a:cubicBezTo>
                    <a:pt x="7625" y="25516"/>
                    <a:pt x="6169" y="24615"/>
                    <a:pt x="6377" y="24477"/>
                  </a:cubicBezTo>
                  <a:cubicBezTo>
                    <a:pt x="7079" y="24171"/>
                    <a:pt x="7862" y="24054"/>
                    <a:pt x="8659" y="24054"/>
                  </a:cubicBezTo>
                  <a:close/>
                  <a:moveTo>
                    <a:pt x="23472" y="18813"/>
                  </a:moveTo>
                  <a:cubicBezTo>
                    <a:pt x="23745" y="18813"/>
                    <a:pt x="24019" y="19135"/>
                    <a:pt x="24261" y="19971"/>
                  </a:cubicBezTo>
                  <a:cubicBezTo>
                    <a:pt x="24608" y="21288"/>
                    <a:pt x="24677" y="22674"/>
                    <a:pt x="24539" y="23991"/>
                  </a:cubicBezTo>
                  <a:cubicBezTo>
                    <a:pt x="24261" y="26140"/>
                    <a:pt x="23499" y="28220"/>
                    <a:pt x="22390" y="30091"/>
                  </a:cubicBezTo>
                  <a:cubicBezTo>
                    <a:pt x="22736" y="28150"/>
                    <a:pt x="23014" y="26209"/>
                    <a:pt x="23083" y="24269"/>
                  </a:cubicBezTo>
                  <a:cubicBezTo>
                    <a:pt x="23083" y="24165"/>
                    <a:pt x="23014" y="24113"/>
                    <a:pt x="22944" y="24113"/>
                  </a:cubicBezTo>
                  <a:cubicBezTo>
                    <a:pt x="22875" y="24113"/>
                    <a:pt x="22806" y="24165"/>
                    <a:pt x="22806" y="24269"/>
                  </a:cubicBezTo>
                  <a:cubicBezTo>
                    <a:pt x="22598" y="26487"/>
                    <a:pt x="22182" y="28705"/>
                    <a:pt x="21419" y="30854"/>
                  </a:cubicBezTo>
                  <a:cubicBezTo>
                    <a:pt x="21350" y="29259"/>
                    <a:pt x="21142" y="27734"/>
                    <a:pt x="21073" y="26140"/>
                  </a:cubicBezTo>
                  <a:cubicBezTo>
                    <a:pt x="21142" y="24199"/>
                    <a:pt x="21558" y="22258"/>
                    <a:pt x="22321" y="20456"/>
                  </a:cubicBezTo>
                  <a:cubicBezTo>
                    <a:pt x="22617" y="19609"/>
                    <a:pt x="23043" y="18813"/>
                    <a:pt x="23472" y="18813"/>
                  </a:cubicBezTo>
                  <a:close/>
                  <a:moveTo>
                    <a:pt x="12537" y="30942"/>
                  </a:moveTo>
                  <a:cubicBezTo>
                    <a:pt x="14751" y="30942"/>
                    <a:pt x="16535" y="32606"/>
                    <a:pt x="18161" y="34112"/>
                  </a:cubicBezTo>
                  <a:cubicBezTo>
                    <a:pt x="17538" y="33904"/>
                    <a:pt x="16914" y="33696"/>
                    <a:pt x="16221" y="33557"/>
                  </a:cubicBezTo>
                  <a:cubicBezTo>
                    <a:pt x="16082" y="33557"/>
                    <a:pt x="16013" y="33696"/>
                    <a:pt x="16151" y="33765"/>
                  </a:cubicBezTo>
                  <a:cubicBezTo>
                    <a:pt x="17122" y="34042"/>
                    <a:pt x="18092" y="34458"/>
                    <a:pt x="18993" y="34944"/>
                  </a:cubicBezTo>
                  <a:cubicBezTo>
                    <a:pt x="19201" y="35082"/>
                    <a:pt x="19409" y="35290"/>
                    <a:pt x="19617" y="35429"/>
                  </a:cubicBezTo>
                  <a:cubicBezTo>
                    <a:pt x="19047" y="35556"/>
                    <a:pt x="18470" y="35618"/>
                    <a:pt x="17895" y="35618"/>
                  </a:cubicBezTo>
                  <a:cubicBezTo>
                    <a:pt x="16582" y="35618"/>
                    <a:pt x="15277" y="35293"/>
                    <a:pt x="14072" y="34666"/>
                  </a:cubicBezTo>
                  <a:cubicBezTo>
                    <a:pt x="13171" y="34181"/>
                    <a:pt x="12339" y="33557"/>
                    <a:pt x="11576" y="32795"/>
                  </a:cubicBezTo>
                  <a:cubicBezTo>
                    <a:pt x="11299" y="32517"/>
                    <a:pt x="11022" y="32171"/>
                    <a:pt x="10744" y="31824"/>
                  </a:cubicBezTo>
                  <a:cubicBezTo>
                    <a:pt x="10190" y="31131"/>
                    <a:pt x="11022" y="31131"/>
                    <a:pt x="11507" y="31062"/>
                  </a:cubicBezTo>
                  <a:cubicBezTo>
                    <a:pt x="11861" y="30980"/>
                    <a:pt x="12204" y="30942"/>
                    <a:pt x="12537" y="30942"/>
                  </a:cubicBezTo>
                  <a:close/>
                  <a:moveTo>
                    <a:pt x="27837" y="28844"/>
                  </a:moveTo>
                  <a:cubicBezTo>
                    <a:pt x="28130" y="28844"/>
                    <a:pt x="28074" y="30653"/>
                    <a:pt x="28074" y="30715"/>
                  </a:cubicBezTo>
                  <a:lnTo>
                    <a:pt x="28074" y="30784"/>
                  </a:lnTo>
                  <a:cubicBezTo>
                    <a:pt x="28005" y="31963"/>
                    <a:pt x="27727" y="33072"/>
                    <a:pt x="27173" y="34112"/>
                  </a:cubicBezTo>
                  <a:cubicBezTo>
                    <a:pt x="26618" y="35013"/>
                    <a:pt x="25856" y="35845"/>
                    <a:pt x="24885" y="36330"/>
                  </a:cubicBezTo>
                  <a:cubicBezTo>
                    <a:pt x="25371" y="35567"/>
                    <a:pt x="25717" y="34597"/>
                    <a:pt x="25856" y="33696"/>
                  </a:cubicBezTo>
                  <a:cubicBezTo>
                    <a:pt x="25821" y="33592"/>
                    <a:pt x="25752" y="33540"/>
                    <a:pt x="25691" y="33540"/>
                  </a:cubicBezTo>
                  <a:cubicBezTo>
                    <a:pt x="25630" y="33540"/>
                    <a:pt x="25579" y="33592"/>
                    <a:pt x="25579" y="33696"/>
                  </a:cubicBezTo>
                  <a:cubicBezTo>
                    <a:pt x="25371" y="34874"/>
                    <a:pt x="24816" y="35983"/>
                    <a:pt x="24054" y="36885"/>
                  </a:cubicBezTo>
                  <a:cubicBezTo>
                    <a:pt x="24331" y="35775"/>
                    <a:pt x="24539" y="34666"/>
                    <a:pt x="24885" y="33627"/>
                  </a:cubicBezTo>
                  <a:cubicBezTo>
                    <a:pt x="25440" y="31894"/>
                    <a:pt x="26410" y="30299"/>
                    <a:pt x="27727" y="28913"/>
                  </a:cubicBezTo>
                  <a:cubicBezTo>
                    <a:pt x="27768" y="28865"/>
                    <a:pt x="27805" y="28844"/>
                    <a:pt x="27837" y="28844"/>
                  </a:cubicBezTo>
                  <a:close/>
                  <a:moveTo>
                    <a:pt x="5598" y="1"/>
                  </a:moveTo>
                  <a:cubicBezTo>
                    <a:pt x="5519" y="1"/>
                    <a:pt x="5450" y="60"/>
                    <a:pt x="5407" y="146"/>
                  </a:cubicBezTo>
                  <a:cubicBezTo>
                    <a:pt x="4436" y="3196"/>
                    <a:pt x="6585" y="7008"/>
                    <a:pt x="8873" y="8811"/>
                  </a:cubicBezTo>
                  <a:cubicBezTo>
                    <a:pt x="9081" y="9296"/>
                    <a:pt x="9219" y="9712"/>
                    <a:pt x="9289" y="10197"/>
                  </a:cubicBezTo>
                  <a:cubicBezTo>
                    <a:pt x="9358" y="10543"/>
                    <a:pt x="9427" y="10890"/>
                    <a:pt x="9497" y="11167"/>
                  </a:cubicBezTo>
                  <a:cubicBezTo>
                    <a:pt x="8942" y="10474"/>
                    <a:pt x="8388" y="9781"/>
                    <a:pt x="7764" y="9088"/>
                  </a:cubicBezTo>
                  <a:cubicBezTo>
                    <a:pt x="7556" y="7632"/>
                    <a:pt x="6308" y="6107"/>
                    <a:pt x="5338" y="5137"/>
                  </a:cubicBezTo>
                  <a:cubicBezTo>
                    <a:pt x="4536" y="4234"/>
                    <a:pt x="3407" y="3731"/>
                    <a:pt x="2267" y="3731"/>
                  </a:cubicBezTo>
                  <a:cubicBezTo>
                    <a:pt x="1831" y="3731"/>
                    <a:pt x="1393" y="3805"/>
                    <a:pt x="971" y="3958"/>
                  </a:cubicBezTo>
                  <a:cubicBezTo>
                    <a:pt x="901" y="4028"/>
                    <a:pt x="832" y="4166"/>
                    <a:pt x="901" y="4235"/>
                  </a:cubicBezTo>
                  <a:cubicBezTo>
                    <a:pt x="2149" y="6870"/>
                    <a:pt x="4644" y="8395"/>
                    <a:pt x="7348" y="9157"/>
                  </a:cubicBezTo>
                  <a:lnTo>
                    <a:pt x="7556" y="9504"/>
                  </a:lnTo>
                  <a:cubicBezTo>
                    <a:pt x="7590" y="9538"/>
                    <a:pt x="7642" y="9556"/>
                    <a:pt x="7694" y="9556"/>
                  </a:cubicBezTo>
                  <a:cubicBezTo>
                    <a:pt x="7746" y="9556"/>
                    <a:pt x="7798" y="9538"/>
                    <a:pt x="7833" y="9504"/>
                  </a:cubicBezTo>
                  <a:cubicBezTo>
                    <a:pt x="8457" y="10266"/>
                    <a:pt x="9011" y="11098"/>
                    <a:pt x="9635" y="11861"/>
                  </a:cubicBezTo>
                  <a:cubicBezTo>
                    <a:pt x="9635" y="11999"/>
                    <a:pt x="9705" y="12207"/>
                    <a:pt x="9774" y="12346"/>
                  </a:cubicBezTo>
                  <a:cubicBezTo>
                    <a:pt x="9774" y="12415"/>
                    <a:pt x="9913" y="12415"/>
                    <a:pt x="9982" y="12415"/>
                  </a:cubicBezTo>
                  <a:lnTo>
                    <a:pt x="10328" y="12970"/>
                  </a:lnTo>
                  <a:cubicBezTo>
                    <a:pt x="9982" y="12762"/>
                    <a:pt x="9635" y="12554"/>
                    <a:pt x="9358" y="12415"/>
                  </a:cubicBezTo>
                  <a:lnTo>
                    <a:pt x="8942" y="12207"/>
                  </a:lnTo>
                  <a:cubicBezTo>
                    <a:pt x="9011" y="12138"/>
                    <a:pt x="9011" y="12068"/>
                    <a:pt x="8942" y="11999"/>
                  </a:cubicBezTo>
                  <a:cubicBezTo>
                    <a:pt x="7833" y="10543"/>
                    <a:pt x="6308" y="9504"/>
                    <a:pt x="4506" y="9088"/>
                  </a:cubicBezTo>
                  <a:cubicBezTo>
                    <a:pt x="4023" y="8895"/>
                    <a:pt x="2668" y="8366"/>
                    <a:pt x="1702" y="8366"/>
                  </a:cubicBezTo>
                  <a:cubicBezTo>
                    <a:pt x="1279" y="8366"/>
                    <a:pt x="931" y="8467"/>
                    <a:pt x="763" y="8741"/>
                  </a:cubicBezTo>
                  <a:cubicBezTo>
                    <a:pt x="0" y="9850"/>
                    <a:pt x="2842" y="10959"/>
                    <a:pt x="3327" y="11375"/>
                  </a:cubicBezTo>
                  <a:cubicBezTo>
                    <a:pt x="4565" y="12304"/>
                    <a:pt x="6187" y="13540"/>
                    <a:pt x="7765" y="13540"/>
                  </a:cubicBezTo>
                  <a:cubicBezTo>
                    <a:pt x="8307" y="13540"/>
                    <a:pt x="8844" y="13394"/>
                    <a:pt x="9358" y="13039"/>
                  </a:cubicBezTo>
                  <a:cubicBezTo>
                    <a:pt x="9427" y="12970"/>
                    <a:pt x="9427" y="12970"/>
                    <a:pt x="9427" y="12900"/>
                  </a:cubicBezTo>
                  <a:lnTo>
                    <a:pt x="9913" y="13178"/>
                  </a:lnTo>
                  <a:cubicBezTo>
                    <a:pt x="10259" y="13386"/>
                    <a:pt x="10536" y="13663"/>
                    <a:pt x="10883" y="13871"/>
                  </a:cubicBezTo>
                  <a:cubicBezTo>
                    <a:pt x="11992" y="15673"/>
                    <a:pt x="13032" y="17475"/>
                    <a:pt x="13933" y="19347"/>
                  </a:cubicBezTo>
                  <a:cubicBezTo>
                    <a:pt x="13378" y="19070"/>
                    <a:pt x="12824" y="18862"/>
                    <a:pt x="12200" y="18723"/>
                  </a:cubicBezTo>
                  <a:cubicBezTo>
                    <a:pt x="12061" y="18654"/>
                    <a:pt x="11853" y="18584"/>
                    <a:pt x="11715" y="18584"/>
                  </a:cubicBezTo>
                  <a:cubicBezTo>
                    <a:pt x="11784" y="18515"/>
                    <a:pt x="11784" y="18376"/>
                    <a:pt x="11715" y="18307"/>
                  </a:cubicBezTo>
                  <a:cubicBezTo>
                    <a:pt x="10303" y="17047"/>
                    <a:pt x="7974" y="16043"/>
                    <a:pt x="5849" y="16043"/>
                  </a:cubicBezTo>
                  <a:cubicBezTo>
                    <a:pt x="5053" y="16043"/>
                    <a:pt x="4285" y="16184"/>
                    <a:pt x="3605" y="16505"/>
                  </a:cubicBezTo>
                  <a:cubicBezTo>
                    <a:pt x="3535" y="16505"/>
                    <a:pt x="3466" y="16713"/>
                    <a:pt x="3535" y="16782"/>
                  </a:cubicBezTo>
                  <a:cubicBezTo>
                    <a:pt x="4203" y="18594"/>
                    <a:pt x="7230" y="20175"/>
                    <a:pt x="9687" y="20175"/>
                  </a:cubicBezTo>
                  <a:cubicBezTo>
                    <a:pt x="10803" y="20175"/>
                    <a:pt x="11802" y="19849"/>
                    <a:pt x="12408" y="19070"/>
                  </a:cubicBezTo>
                  <a:cubicBezTo>
                    <a:pt x="12685" y="19139"/>
                    <a:pt x="12963" y="19278"/>
                    <a:pt x="13240" y="19416"/>
                  </a:cubicBezTo>
                  <a:cubicBezTo>
                    <a:pt x="13656" y="19694"/>
                    <a:pt x="14002" y="20109"/>
                    <a:pt x="14418" y="20387"/>
                  </a:cubicBezTo>
                  <a:cubicBezTo>
                    <a:pt x="14973" y="21565"/>
                    <a:pt x="15527" y="22744"/>
                    <a:pt x="16013" y="23922"/>
                  </a:cubicBezTo>
                  <a:cubicBezTo>
                    <a:pt x="16221" y="24407"/>
                    <a:pt x="16428" y="24892"/>
                    <a:pt x="16636" y="25447"/>
                  </a:cubicBezTo>
                  <a:cubicBezTo>
                    <a:pt x="16636" y="25447"/>
                    <a:pt x="16636" y="25516"/>
                    <a:pt x="16706" y="25586"/>
                  </a:cubicBezTo>
                  <a:lnTo>
                    <a:pt x="17260" y="26833"/>
                  </a:lnTo>
                  <a:cubicBezTo>
                    <a:pt x="16914" y="26625"/>
                    <a:pt x="16567" y="26487"/>
                    <a:pt x="16151" y="26417"/>
                  </a:cubicBezTo>
                  <a:cubicBezTo>
                    <a:pt x="16151" y="26348"/>
                    <a:pt x="16151" y="26348"/>
                    <a:pt x="16151" y="26279"/>
                  </a:cubicBezTo>
                  <a:cubicBezTo>
                    <a:pt x="15389" y="24754"/>
                    <a:pt x="12824" y="24130"/>
                    <a:pt x="11299" y="23783"/>
                  </a:cubicBezTo>
                  <a:cubicBezTo>
                    <a:pt x="10613" y="23599"/>
                    <a:pt x="9906" y="23504"/>
                    <a:pt x="9199" y="23504"/>
                  </a:cubicBezTo>
                  <a:cubicBezTo>
                    <a:pt x="8048" y="23504"/>
                    <a:pt x="6896" y="23754"/>
                    <a:pt x="5823" y="24269"/>
                  </a:cubicBezTo>
                  <a:cubicBezTo>
                    <a:pt x="5684" y="24269"/>
                    <a:pt x="5684" y="24477"/>
                    <a:pt x="5753" y="24546"/>
                  </a:cubicBezTo>
                  <a:cubicBezTo>
                    <a:pt x="6863" y="26071"/>
                    <a:pt x="8942" y="26695"/>
                    <a:pt x="10606" y="27319"/>
                  </a:cubicBezTo>
                  <a:cubicBezTo>
                    <a:pt x="11576" y="27700"/>
                    <a:pt x="12564" y="27960"/>
                    <a:pt x="13526" y="27960"/>
                  </a:cubicBezTo>
                  <a:cubicBezTo>
                    <a:pt x="14488" y="27960"/>
                    <a:pt x="15423" y="27700"/>
                    <a:pt x="16290" y="27041"/>
                  </a:cubicBezTo>
                  <a:cubicBezTo>
                    <a:pt x="16775" y="27388"/>
                    <a:pt x="17330" y="27665"/>
                    <a:pt x="17815" y="28081"/>
                  </a:cubicBezTo>
                  <a:cubicBezTo>
                    <a:pt x="18785" y="30507"/>
                    <a:pt x="19825" y="33003"/>
                    <a:pt x="20657" y="35498"/>
                  </a:cubicBezTo>
                  <a:cubicBezTo>
                    <a:pt x="20380" y="35221"/>
                    <a:pt x="20033" y="34944"/>
                    <a:pt x="19617" y="34736"/>
                  </a:cubicBezTo>
                  <a:cubicBezTo>
                    <a:pt x="18508" y="33349"/>
                    <a:pt x="17052" y="32171"/>
                    <a:pt x="15458" y="31339"/>
                  </a:cubicBezTo>
                  <a:cubicBezTo>
                    <a:pt x="14558" y="30752"/>
                    <a:pt x="13503" y="30452"/>
                    <a:pt x="12430" y="30452"/>
                  </a:cubicBezTo>
                  <a:cubicBezTo>
                    <a:pt x="11604" y="30452"/>
                    <a:pt x="10766" y="30630"/>
                    <a:pt x="9982" y="30992"/>
                  </a:cubicBezTo>
                  <a:cubicBezTo>
                    <a:pt x="9913" y="31062"/>
                    <a:pt x="9843" y="31200"/>
                    <a:pt x="9913" y="31339"/>
                  </a:cubicBezTo>
                  <a:cubicBezTo>
                    <a:pt x="11336" y="33803"/>
                    <a:pt x="14619" y="36094"/>
                    <a:pt x="17713" y="36094"/>
                  </a:cubicBezTo>
                  <a:cubicBezTo>
                    <a:pt x="18535" y="36094"/>
                    <a:pt x="19345" y="35932"/>
                    <a:pt x="20102" y="35567"/>
                  </a:cubicBezTo>
                  <a:cubicBezTo>
                    <a:pt x="20449" y="35845"/>
                    <a:pt x="20796" y="36261"/>
                    <a:pt x="21073" y="36677"/>
                  </a:cubicBezTo>
                  <a:cubicBezTo>
                    <a:pt x="21974" y="39103"/>
                    <a:pt x="22667" y="41598"/>
                    <a:pt x="23291" y="44094"/>
                  </a:cubicBezTo>
                  <a:cubicBezTo>
                    <a:pt x="23291" y="44198"/>
                    <a:pt x="23378" y="44250"/>
                    <a:pt x="23456" y="44250"/>
                  </a:cubicBezTo>
                  <a:cubicBezTo>
                    <a:pt x="23534" y="44250"/>
                    <a:pt x="23603" y="44198"/>
                    <a:pt x="23568" y="44094"/>
                  </a:cubicBezTo>
                  <a:cubicBezTo>
                    <a:pt x="23360" y="42361"/>
                    <a:pt x="23083" y="40697"/>
                    <a:pt x="22598" y="39033"/>
                  </a:cubicBezTo>
                  <a:cubicBezTo>
                    <a:pt x="23083" y="38548"/>
                    <a:pt x="23568" y="38063"/>
                    <a:pt x="24054" y="37508"/>
                  </a:cubicBezTo>
                  <a:cubicBezTo>
                    <a:pt x="25579" y="36469"/>
                    <a:pt x="27173" y="35637"/>
                    <a:pt x="27866" y="33835"/>
                  </a:cubicBezTo>
                  <a:cubicBezTo>
                    <a:pt x="28559" y="31963"/>
                    <a:pt x="28767" y="30022"/>
                    <a:pt x="28559" y="28150"/>
                  </a:cubicBezTo>
                  <a:cubicBezTo>
                    <a:pt x="28507" y="27994"/>
                    <a:pt x="28416" y="27916"/>
                    <a:pt x="28315" y="27916"/>
                  </a:cubicBezTo>
                  <a:cubicBezTo>
                    <a:pt x="28282" y="27916"/>
                    <a:pt x="28247" y="27925"/>
                    <a:pt x="28213" y="27942"/>
                  </a:cubicBezTo>
                  <a:cubicBezTo>
                    <a:pt x="26826" y="28844"/>
                    <a:pt x="25856" y="30161"/>
                    <a:pt x="25232" y="31686"/>
                  </a:cubicBezTo>
                  <a:cubicBezTo>
                    <a:pt x="24331" y="33488"/>
                    <a:pt x="24192" y="35360"/>
                    <a:pt x="23499" y="37231"/>
                  </a:cubicBezTo>
                  <a:lnTo>
                    <a:pt x="23430" y="37300"/>
                  </a:lnTo>
                  <a:cubicBezTo>
                    <a:pt x="23291" y="37370"/>
                    <a:pt x="23291" y="37508"/>
                    <a:pt x="23360" y="37578"/>
                  </a:cubicBezTo>
                  <a:cubicBezTo>
                    <a:pt x="23083" y="37924"/>
                    <a:pt x="22806" y="38271"/>
                    <a:pt x="22528" y="38617"/>
                  </a:cubicBezTo>
                  <a:cubicBezTo>
                    <a:pt x="22043" y="37023"/>
                    <a:pt x="21489" y="35498"/>
                    <a:pt x="20934" y="33973"/>
                  </a:cubicBezTo>
                  <a:cubicBezTo>
                    <a:pt x="21419" y="33072"/>
                    <a:pt x="21835" y="32171"/>
                    <a:pt x="22113" y="31200"/>
                  </a:cubicBezTo>
                  <a:cubicBezTo>
                    <a:pt x="25163" y="27457"/>
                    <a:pt x="25856" y="22328"/>
                    <a:pt x="23915" y="17891"/>
                  </a:cubicBezTo>
                  <a:cubicBezTo>
                    <a:pt x="23874" y="17810"/>
                    <a:pt x="23810" y="17776"/>
                    <a:pt x="23736" y="17776"/>
                  </a:cubicBezTo>
                  <a:cubicBezTo>
                    <a:pt x="23683" y="17776"/>
                    <a:pt x="23626" y="17793"/>
                    <a:pt x="23568" y="17822"/>
                  </a:cubicBezTo>
                  <a:cubicBezTo>
                    <a:pt x="21835" y="18931"/>
                    <a:pt x="21419" y="21288"/>
                    <a:pt x="20934" y="23229"/>
                  </a:cubicBezTo>
                  <a:cubicBezTo>
                    <a:pt x="20380" y="26140"/>
                    <a:pt x="20865" y="28913"/>
                    <a:pt x="21073" y="31894"/>
                  </a:cubicBezTo>
                  <a:cubicBezTo>
                    <a:pt x="20934" y="32379"/>
                    <a:pt x="20796" y="32864"/>
                    <a:pt x="20588" y="33419"/>
                  </a:cubicBezTo>
                  <a:cubicBezTo>
                    <a:pt x="19478" y="30646"/>
                    <a:pt x="18231" y="27873"/>
                    <a:pt x="17052" y="25239"/>
                  </a:cubicBezTo>
                  <a:cubicBezTo>
                    <a:pt x="17260" y="24546"/>
                    <a:pt x="17399" y="23783"/>
                    <a:pt x="17538" y="23090"/>
                  </a:cubicBezTo>
                  <a:cubicBezTo>
                    <a:pt x="17566" y="23119"/>
                    <a:pt x="17619" y="23136"/>
                    <a:pt x="17670" y="23136"/>
                  </a:cubicBezTo>
                  <a:cubicBezTo>
                    <a:pt x="17743" y="23136"/>
                    <a:pt x="17815" y="23102"/>
                    <a:pt x="17815" y="23021"/>
                  </a:cubicBezTo>
                  <a:cubicBezTo>
                    <a:pt x="19548" y="19070"/>
                    <a:pt x="20241" y="14009"/>
                    <a:pt x="17815" y="10197"/>
                  </a:cubicBezTo>
                  <a:cubicBezTo>
                    <a:pt x="17780" y="10093"/>
                    <a:pt x="17694" y="10041"/>
                    <a:pt x="17607" y="10041"/>
                  </a:cubicBezTo>
                  <a:cubicBezTo>
                    <a:pt x="17520" y="10041"/>
                    <a:pt x="17434" y="10093"/>
                    <a:pt x="17399" y="10197"/>
                  </a:cubicBezTo>
                  <a:cubicBezTo>
                    <a:pt x="15042" y="13940"/>
                    <a:pt x="14903" y="18654"/>
                    <a:pt x="17122" y="22536"/>
                  </a:cubicBezTo>
                  <a:lnTo>
                    <a:pt x="16844" y="24477"/>
                  </a:lnTo>
                  <a:cubicBezTo>
                    <a:pt x="15735" y="22050"/>
                    <a:pt x="14626" y="19624"/>
                    <a:pt x="13378" y="17267"/>
                  </a:cubicBezTo>
                  <a:cubicBezTo>
                    <a:pt x="13586" y="16020"/>
                    <a:pt x="13586" y="14703"/>
                    <a:pt x="13448" y="13455"/>
                  </a:cubicBezTo>
                  <a:cubicBezTo>
                    <a:pt x="14002" y="9989"/>
                    <a:pt x="14349" y="6246"/>
                    <a:pt x="11923" y="3404"/>
                  </a:cubicBezTo>
                  <a:cubicBezTo>
                    <a:pt x="11888" y="3369"/>
                    <a:pt x="11819" y="3352"/>
                    <a:pt x="11750" y="3352"/>
                  </a:cubicBezTo>
                  <a:cubicBezTo>
                    <a:pt x="11680" y="3352"/>
                    <a:pt x="11611" y="3369"/>
                    <a:pt x="11576" y="3404"/>
                  </a:cubicBezTo>
                  <a:cubicBezTo>
                    <a:pt x="9705" y="6107"/>
                    <a:pt x="10883" y="11791"/>
                    <a:pt x="13032" y="14217"/>
                  </a:cubicBezTo>
                  <a:cubicBezTo>
                    <a:pt x="13032" y="15049"/>
                    <a:pt x="13032" y="15812"/>
                    <a:pt x="13032" y="16644"/>
                  </a:cubicBezTo>
                  <a:cubicBezTo>
                    <a:pt x="12131" y="15049"/>
                    <a:pt x="11160" y="13524"/>
                    <a:pt x="10121" y="11999"/>
                  </a:cubicBezTo>
                  <a:cubicBezTo>
                    <a:pt x="9982" y="10890"/>
                    <a:pt x="9705" y="9850"/>
                    <a:pt x="9289" y="8741"/>
                  </a:cubicBezTo>
                  <a:cubicBezTo>
                    <a:pt x="9289" y="8741"/>
                    <a:pt x="9289" y="8672"/>
                    <a:pt x="9289" y="8672"/>
                  </a:cubicBezTo>
                  <a:cubicBezTo>
                    <a:pt x="9081" y="6870"/>
                    <a:pt x="8665" y="5067"/>
                    <a:pt x="7902" y="3473"/>
                  </a:cubicBezTo>
                  <a:cubicBezTo>
                    <a:pt x="7417" y="2225"/>
                    <a:pt x="6932" y="839"/>
                    <a:pt x="5753" y="76"/>
                  </a:cubicBezTo>
                  <a:cubicBezTo>
                    <a:pt x="5701" y="23"/>
                    <a:pt x="5648" y="1"/>
                    <a:pt x="5598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สี่เหลี่ยมผืนผ้า: มุมมน 99">
            <a:extLst>
              <a:ext uri="{FF2B5EF4-FFF2-40B4-BE49-F238E27FC236}">
                <a16:creationId xmlns:a16="http://schemas.microsoft.com/office/drawing/2014/main" id="{DC75D6B3-12CA-4B18-9D18-EE480DB05392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02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9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/>
      </p:transition>
    </mc:Choice>
    <mc:Fallback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ctrTitle"/>
          </p:nvPr>
        </p:nvSpPr>
        <p:spPr>
          <a:xfrm>
            <a:off x="199310" y="1993948"/>
            <a:ext cx="237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spc="300" dirty="0">
                <a:solidFill>
                  <a:schemeClr val="bg1"/>
                </a:solidFill>
                <a:latin typeface="Prata" panose="020B0604020202020204" charset="0"/>
                <a:cs typeface="DilleniaUPC" panose="02020603050405020304" pitchFamily="18" charset="-34"/>
              </a:rPr>
              <a:t>PHP MyAdmin</a:t>
            </a:r>
          </a:p>
        </p:txBody>
      </p:sp>
      <p:sp>
        <p:nvSpPr>
          <p:cNvPr id="407" name="Google Shape;407;p38"/>
          <p:cNvSpPr txBox="1">
            <a:spLocks noGrp="1"/>
          </p:cNvSpPr>
          <p:nvPr>
            <p:ph type="ctrTitle" idx="2"/>
          </p:nvPr>
        </p:nvSpPr>
        <p:spPr>
          <a:xfrm>
            <a:off x="5341396" y="2934484"/>
            <a:ext cx="3567774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Tx/>
            </a:pPr>
            <a:r>
              <a:rPr lang="en-US" b="1" spc="300" dirty="0">
                <a:latin typeface="Prata" panose="020B0604020202020204" charset="0"/>
                <a:cs typeface="DilleniaUPC" panose="02020603050405020304" pitchFamily="18" charset="-34"/>
                <a:sym typeface="Arial"/>
              </a:rPr>
              <a:t>XAMPP Control Panel</a:t>
            </a:r>
            <a:endParaRPr lang="th-TH" b="1" spc="300" dirty="0">
              <a:latin typeface="Prata" panose="020B0604020202020204" charset="0"/>
              <a:cs typeface="DilleniaUPC" panose="02020603050405020304" pitchFamily="18" charset="-34"/>
              <a:sym typeface="Arial"/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947D0047-E956-47F5-A47A-9074E230E8E1}"/>
              </a:ext>
            </a:extLst>
          </p:cNvPr>
          <p:cNvSpPr txBox="1"/>
          <p:nvPr/>
        </p:nvSpPr>
        <p:spPr>
          <a:xfrm>
            <a:off x="244549" y="343858"/>
            <a:ext cx="3665714" cy="163121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phpMyAdmin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เป็นฐานข้อมูล </a:t>
            </a:r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MySQL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ผ่านเว็บบราวเซอร์ โดยสามารถที่จะทำการสร้างฐานข้อมูลใหม่ การสร้าง </a:t>
            </a:r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TABLE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ใหม่ๆ และยังมี </a:t>
            </a:r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function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ที่ใช้สำหรับการทดสอบ </a:t>
            </a:r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query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ข้อมูลด้วยภาษา </a:t>
            </a:r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SQL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ทั้งยังสามารถทำการ </a:t>
            </a:r>
            <a:r>
              <a:rPr lang="en-US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insert delete update </a:t>
            </a:r>
            <a:r>
              <a:rPr lang="th-TH" sz="2000" dirty="0">
                <a:solidFill>
                  <a:srgbClr val="000000"/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ในการสร้างข้อมูล</a:t>
            </a:r>
            <a:endParaRPr lang="en-US" sz="2000" dirty="0">
              <a:solidFill>
                <a:srgbClr val="000000"/>
              </a:solidFill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A362EECE-5B93-4824-9A22-AF8C320A5A1D}"/>
              </a:ext>
            </a:extLst>
          </p:cNvPr>
          <p:cNvSpPr txBox="1"/>
          <p:nvPr/>
        </p:nvSpPr>
        <p:spPr>
          <a:xfrm>
            <a:off x="5373027" y="3512284"/>
            <a:ext cx="37331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XAMPP </a:t>
            </a:r>
            <a:r>
              <a:rPr lang="th-TH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ประกอบด้วย </a:t>
            </a:r>
            <a:r>
              <a:rPr lang="en-US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 Apache,</a:t>
            </a:r>
          </a:p>
          <a:p>
            <a:r>
              <a:rPr lang="en-US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PHP, MySQL, PHP MyAdmin, Perl </a:t>
            </a:r>
            <a:r>
              <a:rPr lang="th-TH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ซึ่งเป็นโปรแกรมพื้นฐานที่รองรับการทำงาน</a:t>
            </a:r>
            <a:r>
              <a:rPr lang="en-US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 </a:t>
            </a:r>
            <a:r>
              <a:rPr lang="th-TH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ซึ่งเป็นชุดโปรแกรมสำหรับออกแบบเว็บไซต์</a:t>
            </a:r>
            <a:endParaRPr lang="en-US" sz="20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r>
              <a:rPr lang="en-US" sz="20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</a:p>
        </p:txBody>
      </p:sp>
      <p:pic>
        <p:nvPicPr>
          <p:cNvPr id="18" name="Google Shape;294;p34">
            <a:extLst>
              <a:ext uri="{FF2B5EF4-FFF2-40B4-BE49-F238E27FC236}">
                <a16:creationId xmlns:a16="http://schemas.microsoft.com/office/drawing/2014/main" id="{F6B6C747-3130-4AA9-AF3A-CECF50BF2C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37525" flipH="1">
            <a:off x="1027172" y="406600"/>
            <a:ext cx="7268486" cy="415532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95;p34">
            <a:extLst>
              <a:ext uri="{FF2B5EF4-FFF2-40B4-BE49-F238E27FC236}">
                <a16:creationId xmlns:a16="http://schemas.microsoft.com/office/drawing/2014/main" id="{51877683-BBB1-4D65-8846-2F36C03CAA5B}"/>
              </a:ext>
            </a:extLst>
          </p:cNvPr>
          <p:cNvSpPr/>
          <p:nvPr/>
        </p:nvSpPr>
        <p:spPr>
          <a:xfrm rot="1750889">
            <a:off x="3415723" y="-244306"/>
            <a:ext cx="2318460" cy="5632109"/>
          </a:xfrm>
          <a:custGeom>
            <a:avLst/>
            <a:gdLst/>
            <a:ahLst/>
            <a:cxnLst/>
            <a:rect l="l" t="t" r="r" b="b"/>
            <a:pathLst>
              <a:path w="38958" h="90331" extrusionOk="0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A9249C93-1BCC-4EEA-90D7-F97754501788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03</a:t>
            </a:r>
            <a:endParaRPr lang="th-TH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สี่เหลี่ยมผืนผ้า 92">
            <a:extLst>
              <a:ext uri="{FF2B5EF4-FFF2-40B4-BE49-F238E27FC236}">
                <a16:creationId xmlns:a16="http://schemas.microsoft.com/office/drawing/2014/main" id="{26139EC7-9BA0-4272-B1FC-3C17A66BDA4F}"/>
              </a:ext>
            </a:extLst>
          </p:cNvPr>
          <p:cNvSpPr/>
          <p:nvPr/>
        </p:nvSpPr>
        <p:spPr>
          <a:xfrm>
            <a:off x="895978" y="1403976"/>
            <a:ext cx="6687833" cy="208340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3B30EF1D-DFD6-46C8-A616-80B6CA30FB20}"/>
              </a:ext>
            </a:extLst>
          </p:cNvPr>
          <p:cNvGrpSpPr/>
          <p:nvPr/>
        </p:nvGrpSpPr>
        <p:grpSpPr>
          <a:xfrm>
            <a:off x="4375224" y="-134084"/>
            <a:ext cx="6071415" cy="8502191"/>
            <a:chOff x="4375224" y="-134084"/>
            <a:chExt cx="6071415" cy="8502191"/>
          </a:xfrm>
        </p:grpSpPr>
        <p:pic>
          <p:nvPicPr>
            <p:cNvPr id="3" name="Google Shape;407;p37">
              <a:extLst>
                <a:ext uri="{FF2B5EF4-FFF2-40B4-BE49-F238E27FC236}">
                  <a16:creationId xmlns:a16="http://schemas.microsoft.com/office/drawing/2014/main" id="{72735F9F-91F4-40D1-B5B3-08118442C00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319564">
              <a:off x="3345493" y="1266961"/>
              <a:ext cx="8502191" cy="570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408;p37">
              <a:extLst>
                <a:ext uri="{FF2B5EF4-FFF2-40B4-BE49-F238E27FC236}">
                  <a16:creationId xmlns:a16="http://schemas.microsoft.com/office/drawing/2014/main" id="{25498E99-9A3C-4CBE-A39F-BB04D349A16E}"/>
                </a:ext>
              </a:extLst>
            </p:cNvPr>
            <p:cNvSpPr/>
            <p:nvPr/>
          </p:nvSpPr>
          <p:spPr>
            <a:xfrm>
              <a:off x="5867728" y="3020048"/>
              <a:ext cx="2152815" cy="3424492"/>
            </a:xfrm>
            <a:custGeom>
              <a:avLst/>
              <a:gdLst/>
              <a:ahLst/>
              <a:cxnLst/>
              <a:rect l="l" t="t" r="r" b="b"/>
              <a:pathLst>
                <a:path w="29045" h="46202" extrusionOk="0">
                  <a:moveTo>
                    <a:pt x="5712" y="1445"/>
                  </a:moveTo>
                  <a:cubicBezTo>
                    <a:pt x="6114" y="1445"/>
                    <a:pt x="6492" y="1599"/>
                    <a:pt x="6724" y="1947"/>
                  </a:cubicBezTo>
                  <a:cubicBezTo>
                    <a:pt x="6932" y="2086"/>
                    <a:pt x="7071" y="2363"/>
                    <a:pt x="7071" y="2640"/>
                  </a:cubicBezTo>
                  <a:cubicBezTo>
                    <a:pt x="7071" y="2918"/>
                    <a:pt x="7002" y="3472"/>
                    <a:pt x="6655" y="3541"/>
                  </a:cubicBezTo>
                  <a:lnTo>
                    <a:pt x="6724" y="3541"/>
                  </a:lnTo>
                  <a:cubicBezTo>
                    <a:pt x="6694" y="3548"/>
                    <a:pt x="6662" y="3551"/>
                    <a:pt x="6629" y="3551"/>
                  </a:cubicBezTo>
                  <a:cubicBezTo>
                    <a:pt x="6294" y="3551"/>
                    <a:pt x="5874" y="3246"/>
                    <a:pt x="5685" y="3056"/>
                  </a:cubicBezTo>
                  <a:cubicBezTo>
                    <a:pt x="5477" y="2848"/>
                    <a:pt x="5407" y="2779"/>
                    <a:pt x="5338" y="2640"/>
                  </a:cubicBezTo>
                  <a:cubicBezTo>
                    <a:pt x="5199" y="2294"/>
                    <a:pt x="4922" y="1601"/>
                    <a:pt x="5477" y="1462"/>
                  </a:cubicBezTo>
                  <a:cubicBezTo>
                    <a:pt x="5555" y="1451"/>
                    <a:pt x="5634" y="1445"/>
                    <a:pt x="5712" y="1445"/>
                  </a:cubicBezTo>
                  <a:close/>
                  <a:moveTo>
                    <a:pt x="10673" y="3098"/>
                  </a:moveTo>
                  <a:cubicBezTo>
                    <a:pt x="10717" y="3098"/>
                    <a:pt x="10764" y="3107"/>
                    <a:pt x="10814" y="3126"/>
                  </a:cubicBezTo>
                  <a:cubicBezTo>
                    <a:pt x="11230" y="3403"/>
                    <a:pt x="11507" y="3819"/>
                    <a:pt x="11507" y="4304"/>
                  </a:cubicBezTo>
                  <a:cubicBezTo>
                    <a:pt x="11646" y="4789"/>
                    <a:pt x="11369" y="5344"/>
                    <a:pt x="10814" y="5482"/>
                  </a:cubicBezTo>
                  <a:cubicBezTo>
                    <a:pt x="10745" y="5517"/>
                    <a:pt x="10675" y="5534"/>
                    <a:pt x="10606" y="5534"/>
                  </a:cubicBezTo>
                  <a:cubicBezTo>
                    <a:pt x="10537" y="5534"/>
                    <a:pt x="10468" y="5517"/>
                    <a:pt x="10398" y="5482"/>
                  </a:cubicBezTo>
                  <a:cubicBezTo>
                    <a:pt x="10398" y="5413"/>
                    <a:pt x="10329" y="5344"/>
                    <a:pt x="10260" y="5344"/>
                  </a:cubicBezTo>
                  <a:cubicBezTo>
                    <a:pt x="10260" y="5274"/>
                    <a:pt x="10190" y="5205"/>
                    <a:pt x="10121" y="5205"/>
                  </a:cubicBezTo>
                  <a:cubicBezTo>
                    <a:pt x="9982" y="4928"/>
                    <a:pt x="9913" y="4581"/>
                    <a:pt x="9913" y="4235"/>
                  </a:cubicBezTo>
                  <a:cubicBezTo>
                    <a:pt x="10039" y="3982"/>
                    <a:pt x="10223" y="3098"/>
                    <a:pt x="10673" y="3098"/>
                  </a:cubicBezTo>
                  <a:close/>
                  <a:moveTo>
                    <a:pt x="5407" y="5039"/>
                  </a:moveTo>
                  <a:cubicBezTo>
                    <a:pt x="5499" y="5039"/>
                    <a:pt x="5592" y="5048"/>
                    <a:pt x="5685" y="5067"/>
                  </a:cubicBezTo>
                  <a:cubicBezTo>
                    <a:pt x="6031" y="5136"/>
                    <a:pt x="6378" y="5344"/>
                    <a:pt x="6586" y="5621"/>
                  </a:cubicBezTo>
                  <a:cubicBezTo>
                    <a:pt x="6447" y="5621"/>
                    <a:pt x="6308" y="5760"/>
                    <a:pt x="6447" y="5898"/>
                  </a:cubicBezTo>
                  <a:lnTo>
                    <a:pt x="6516" y="5968"/>
                  </a:lnTo>
                  <a:cubicBezTo>
                    <a:pt x="6516" y="5968"/>
                    <a:pt x="6516" y="6037"/>
                    <a:pt x="6516" y="6037"/>
                  </a:cubicBezTo>
                  <a:lnTo>
                    <a:pt x="6516" y="6106"/>
                  </a:lnTo>
                  <a:cubicBezTo>
                    <a:pt x="6435" y="6188"/>
                    <a:pt x="6343" y="6216"/>
                    <a:pt x="6248" y="6216"/>
                  </a:cubicBezTo>
                  <a:cubicBezTo>
                    <a:pt x="6102" y="6216"/>
                    <a:pt x="5950" y="6148"/>
                    <a:pt x="5823" y="6106"/>
                  </a:cubicBezTo>
                  <a:cubicBezTo>
                    <a:pt x="5338" y="5898"/>
                    <a:pt x="4991" y="5552"/>
                    <a:pt x="4714" y="5205"/>
                  </a:cubicBezTo>
                  <a:cubicBezTo>
                    <a:pt x="4917" y="5104"/>
                    <a:pt x="5157" y="5039"/>
                    <a:pt x="5407" y="5039"/>
                  </a:cubicBezTo>
                  <a:close/>
                  <a:moveTo>
                    <a:pt x="3974" y="6800"/>
                  </a:moveTo>
                  <a:cubicBezTo>
                    <a:pt x="4042" y="6800"/>
                    <a:pt x="4126" y="6821"/>
                    <a:pt x="4229" y="6869"/>
                  </a:cubicBezTo>
                  <a:lnTo>
                    <a:pt x="4298" y="6869"/>
                  </a:lnTo>
                  <a:cubicBezTo>
                    <a:pt x="4991" y="7146"/>
                    <a:pt x="4853" y="8117"/>
                    <a:pt x="4575" y="8740"/>
                  </a:cubicBezTo>
                  <a:cubicBezTo>
                    <a:pt x="4575" y="8602"/>
                    <a:pt x="4575" y="8463"/>
                    <a:pt x="4506" y="8324"/>
                  </a:cubicBezTo>
                  <a:cubicBezTo>
                    <a:pt x="4506" y="8255"/>
                    <a:pt x="4420" y="8220"/>
                    <a:pt x="4333" y="8220"/>
                  </a:cubicBezTo>
                  <a:cubicBezTo>
                    <a:pt x="4246" y="8220"/>
                    <a:pt x="4160" y="8255"/>
                    <a:pt x="4160" y="8324"/>
                  </a:cubicBezTo>
                  <a:cubicBezTo>
                    <a:pt x="3914" y="8079"/>
                    <a:pt x="3451" y="6800"/>
                    <a:pt x="3974" y="6800"/>
                  </a:cubicBezTo>
                  <a:close/>
                  <a:moveTo>
                    <a:pt x="12591" y="6502"/>
                  </a:moveTo>
                  <a:cubicBezTo>
                    <a:pt x="12668" y="6502"/>
                    <a:pt x="12746" y="6529"/>
                    <a:pt x="12824" y="6592"/>
                  </a:cubicBezTo>
                  <a:cubicBezTo>
                    <a:pt x="13171" y="6938"/>
                    <a:pt x="13379" y="7493"/>
                    <a:pt x="13379" y="7978"/>
                  </a:cubicBezTo>
                  <a:cubicBezTo>
                    <a:pt x="13379" y="8532"/>
                    <a:pt x="13171" y="9087"/>
                    <a:pt x="12616" y="9087"/>
                  </a:cubicBezTo>
                  <a:cubicBezTo>
                    <a:pt x="12593" y="9089"/>
                    <a:pt x="12570" y="9090"/>
                    <a:pt x="12548" y="9090"/>
                  </a:cubicBezTo>
                  <a:cubicBezTo>
                    <a:pt x="11785" y="9090"/>
                    <a:pt x="11787" y="7954"/>
                    <a:pt x="11854" y="7146"/>
                  </a:cubicBezTo>
                  <a:cubicBezTo>
                    <a:pt x="12069" y="6824"/>
                    <a:pt x="12325" y="6502"/>
                    <a:pt x="12591" y="6502"/>
                  </a:cubicBezTo>
                  <a:close/>
                  <a:moveTo>
                    <a:pt x="7348" y="7753"/>
                  </a:moveTo>
                  <a:cubicBezTo>
                    <a:pt x="7556" y="7753"/>
                    <a:pt x="7764" y="7805"/>
                    <a:pt x="7972" y="7909"/>
                  </a:cubicBezTo>
                  <a:cubicBezTo>
                    <a:pt x="8388" y="8047"/>
                    <a:pt x="8665" y="8463"/>
                    <a:pt x="8527" y="8879"/>
                  </a:cubicBezTo>
                  <a:lnTo>
                    <a:pt x="8457" y="8879"/>
                  </a:lnTo>
                  <a:cubicBezTo>
                    <a:pt x="8418" y="8853"/>
                    <a:pt x="8378" y="8841"/>
                    <a:pt x="8341" y="8841"/>
                  </a:cubicBezTo>
                  <a:cubicBezTo>
                    <a:pt x="8185" y="8841"/>
                    <a:pt x="8081" y="9044"/>
                    <a:pt x="8249" y="9156"/>
                  </a:cubicBezTo>
                  <a:cubicBezTo>
                    <a:pt x="8180" y="9156"/>
                    <a:pt x="8180" y="9226"/>
                    <a:pt x="8249" y="9226"/>
                  </a:cubicBezTo>
                  <a:cubicBezTo>
                    <a:pt x="8175" y="9258"/>
                    <a:pt x="8091" y="9271"/>
                    <a:pt x="8000" y="9271"/>
                  </a:cubicBezTo>
                  <a:cubicBezTo>
                    <a:pt x="7501" y="9271"/>
                    <a:pt x="6810" y="8847"/>
                    <a:pt x="6516" y="8671"/>
                  </a:cubicBezTo>
                  <a:cubicBezTo>
                    <a:pt x="6447" y="8324"/>
                    <a:pt x="6447" y="8047"/>
                    <a:pt x="6724" y="7909"/>
                  </a:cubicBezTo>
                  <a:cubicBezTo>
                    <a:pt x="6932" y="7805"/>
                    <a:pt x="7140" y="7753"/>
                    <a:pt x="7348" y="7753"/>
                  </a:cubicBezTo>
                  <a:close/>
                  <a:moveTo>
                    <a:pt x="15944" y="7770"/>
                  </a:moveTo>
                  <a:cubicBezTo>
                    <a:pt x="16360" y="7839"/>
                    <a:pt x="16775" y="8047"/>
                    <a:pt x="17122" y="8394"/>
                  </a:cubicBezTo>
                  <a:cubicBezTo>
                    <a:pt x="17469" y="8671"/>
                    <a:pt x="17469" y="9156"/>
                    <a:pt x="17122" y="9434"/>
                  </a:cubicBezTo>
                  <a:cubicBezTo>
                    <a:pt x="17053" y="9503"/>
                    <a:pt x="16914" y="9572"/>
                    <a:pt x="16775" y="9572"/>
                  </a:cubicBezTo>
                  <a:lnTo>
                    <a:pt x="16706" y="9572"/>
                  </a:lnTo>
                  <a:cubicBezTo>
                    <a:pt x="16682" y="9575"/>
                    <a:pt x="16657" y="9576"/>
                    <a:pt x="16633" y="9576"/>
                  </a:cubicBezTo>
                  <a:cubicBezTo>
                    <a:pt x="16045" y="9576"/>
                    <a:pt x="15594" y="8788"/>
                    <a:pt x="15528" y="8255"/>
                  </a:cubicBezTo>
                  <a:cubicBezTo>
                    <a:pt x="15528" y="7978"/>
                    <a:pt x="15528" y="7770"/>
                    <a:pt x="15944" y="7770"/>
                  </a:cubicBezTo>
                  <a:close/>
                  <a:moveTo>
                    <a:pt x="14765" y="9988"/>
                  </a:moveTo>
                  <a:cubicBezTo>
                    <a:pt x="15112" y="9988"/>
                    <a:pt x="15458" y="10196"/>
                    <a:pt x="15597" y="10543"/>
                  </a:cubicBezTo>
                  <a:cubicBezTo>
                    <a:pt x="15736" y="10889"/>
                    <a:pt x="15805" y="11236"/>
                    <a:pt x="15805" y="11582"/>
                  </a:cubicBezTo>
                  <a:cubicBezTo>
                    <a:pt x="15666" y="11582"/>
                    <a:pt x="15597" y="11721"/>
                    <a:pt x="15597" y="11860"/>
                  </a:cubicBezTo>
                  <a:cubicBezTo>
                    <a:pt x="15666" y="12068"/>
                    <a:pt x="15736" y="12206"/>
                    <a:pt x="15805" y="12414"/>
                  </a:cubicBezTo>
                  <a:cubicBezTo>
                    <a:pt x="15389" y="12345"/>
                    <a:pt x="14973" y="12137"/>
                    <a:pt x="14696" y="11790"/>
                  </a:cubicBezTo>
                  <a:cubicBezTo>
                    <a:pt x="14419" y="11374"/>
                    <a:pt x="14280" y="10889"/>
                    <a:pt x="14280" y="10404"/>
                  </a:cubicBezTo>
                  <a:cubicBezTo>
                    <a:pt x="14349" y="10196"/>
                    <a:pt x="14557" y="9988"/>
                    <a:pt x="14765" y="9988"/>
                  </a:cubicBezTo>
                  <a:close/>
                  <a:moveTo>
                    <a:pt x="7160" y="11225"/>
                  </a:moveTo>
                  <a:cubicBezTo>
                    <a:pt x="7406" y="11225"/>
                    <a:pt x="7640" y="11466"/>
                    <a:pt x="7764" y="11652"/>
                  </a:cubicBezTo>
                  <a:cubicBezTo>
                    <a:pt x="8041" y="12068"/>
                    <a:pt x="8180" y="12553"/>
                    <a:pt x="8041" y="13038"/>
                  </a:cubicBezTo>
                  <a:cubicBezTo>
                    <a:pt x="7977" y="13167"/>
                    <a:pt x="7883" y="13221"/>
                    <a:pt x="7772" y="13221"/>
                  </a:cubicBezTo>
                  <a:cubicBezTo>
                    <a:pt x="7645" y="13221"/>
                    <a:pt x="7497" y="13149"/>
                    <a:pt x="7348" y="13038"/>
                  </a:cubicBezTo>
                  <a:lnTo>
                    <a:pt x="7348" y="12969"/>
                  </a:lnTo>
                  <a:lnTo>
                    <a:pt x="7279" y="12969"/>
                  </a:lnTo>
                  <a:cubicBezTo>
                    <a:pt x="7210" y="12899"/>
                    <a:pt x="7140" y="12830"/>
                    <a:pt x="7071" y="12830"/>
                  </a:cubicBezTo>
                  <a:cubicBezTo>
                    <a:pt x="7140" y="12761"/>
                    <a:pt x="7140" y="12761"/>
                    <a:pt x="7071" y="12692"/>
                  </a:cubicBezTo>
                  <a:cubicBezTo>
                    <a:pt x="7071" y="12622"/>
                    <a:pt x="7071" y="12553"/>
                    <a:pt x="7071" y="12484"/>
                  </a:cubicBezTo>
                  <a:cubicBezTo>
                    <a:pt x="7036" y="12414"/>
                    <a:pt x="6984" y="12380"/>
                    <a:pt x="6941" y="12380"/>
                  </a:cubicBezTo>
                  <a:cubicBezTo>
                    <a:pt x="6898" y="12380"/>
                    <a:pt x="6863" y="12414"/>
                    <a:pt x="6863" y="12484"/>
                  </a:cubicBezTo>
                  <a:lnTo>
                    <a:pt x="6863" y="12553"/>
                  </a:lnTo>
                  <a:cubicBezTo>
                    <a:pt x="6794" y="12345"/>
                    <a:pt x="6794" y="12068"/>
                    <a:pt x="6794" y="11860"/>
                  </a:cubicBezTo>
                  <a:cubicBezTo>
                    <a:pt x="6794" y="11652"/>
                    <a:pt x="6794" y="11374"/>
                    <a:pt x="7071" y="11236"/>
                  </a:cubicBezTo>
                  <a:cubicBezTo>
                    <a:pt x="7101" y="11228"/>
                    <a:pt x="7130" y="11225"/>
                    <a:pt x="7160" y="11225"/>
                  </a:cubicBezTo>
                  <a:close/>
                  <a:moveTo>
                    <a:pt x="9535" y="11751"/>
                  </a:moveTo>
                  <a:cubicBezTo>
                    <a:pt x="9606" y="11751"/>
                    <a:pt x="9686" y="11763"/>
                    <a:pt x="9774" y="11790"/>
                  </a:cubicBezTo>
                  <a:cubicBezTo>
                    <a:pt x="10162" y="11920"/>
                    <a:pt x="10490" y="12169"/>
                    <a:pt x="10813" y="12484"/>
                  </a:cubicBezTo>
                  <a:lnTo>
                    <a:pt x="10813" y="12484"/>
                  </a:lnTo>
                  <a:cubicBezTo>
                    <a:pt x="10744" y="12484"/>
                    <a:pt x="10675" y="12553"/>
                    <a:pt x="10675" y="12553"/>
                  </a:cubicBezTo>
                  <a:cubicBezTo>
                    <a:pt x="10814" y="12969"/>
                    <a:pt x="11161" y="13385"/>
                    <a:pt x="10675" y="13662"/>
                  </a:cubicBezTo>
                  <a:cubicBezTo>
                    <a:pt x="10509" y="13724"/>
                    <a:pt x="10343" y="13756"/>
                    <a:pt x="10184" y="13756"/>
                  </a:cubicBezTo>
                  <a:cubicBezTo>
                    <a:pt x="9813" y="13756"/>
                    <a:pt x="9483" y="13586"/>
                    <a:pt x="9289" y="13246"/>
                  </a:cubicBezTo>
                  <a:cubicBezTo>
                    <a:pt x="8914" y="12808"/>
                    <a:pt x="8877" y="11751"/>
                    <a:pt x="9535" y="11751"/>
                  </a:cubicBezTo>
                  <a:close/>
                  <a:moveTo>
                    <a:pt x="14638" y="13256"/>
                  </a:moveTo>
                  <a:cubicBezTo>
                    <a:pt x="14892" y="13256"/>
                    <a:pt x="15162" y="13425"/>
                    <a:pt x="15320" y="13662"/>
                  </a:cubicBezTo>
                  <a:cubicBezTo>
                    <a:pt x="15458" y="13939"/>
                    <a:pt x="15597" y="14217"/>
                    <a:pt x="15597" y="14563"/>
                  </a:cubicBezTo>
                  <a:cubicBezTo>
                    <a:pt x="15560" y="14545"/>
                    <a:pt x="15528" y="14536"/>
                    <a:pt x="15499" y="14536"/>
                  </a:cubicBezTo>
                  <a:cubicBezTo>
                    <a:pt x="15421" y="14536"/>
                    <a:pt x="15371" y="14600"/>
                    <a:pt x="15320" y="14702"/>
                  </a:cubicBezTo>
                  <a:cubicBezTo>
                    <a:pt x="15320" y="14771"/>
                    <a:pt x="15320" y="14840"/>
                    <a:pt x="15320" y="14910"/>
                  </a:cubicBezTo>
                  <a:cubicBezTo>
                    <a:pt x="15320" y="14910"/>
                    <a:pt x="15320" y="14979"/>
                    <a:pt x="15320" y="14979"/>
                  </a:cubicBezTo>
                  <a:cubicBezTo>
                    <a:pt x="15210" y="15061"/>
                    <a:pt x="15079" y="15100"/>
                    <a:pt x="14948" y="15100"/>
                  </a:cubicBezTo>
                  <a:cubicBezTo>
                    <a:pt x="14747" y="15100"/>
                    <a:pt x="14545" y="15008"/>
                    <a:pt x="14419" y="14840"/>
                  </a:cubicBezTo>
                  <a:cubicBezTo>
                    <a:pt x="14072" y="14494"/>
                    <a:pt x="14003" y="14009"/>
                    <a:pt x="14141" y="13593"/>
                  </a:cubicBezTo>
                  <a:cubicBezTo>
                    <a:pt x="14261" y="13354"/>
                    <a:pt x="14445" y="13256"/>
                    <a:pt x="14638" y="13256"/>
                  </a:cubicBezTo>
                  <a:close/>
                  <a:moveTo>
                    <a:pt x="4257" y="14231"/>
                  </a:moveTo>
                  <a:cubicBezTo>
                    <a:pt x="4660" y="14231"/>
                    <a:pt x="5052" y="14360"/>
                    <a:pt x="5407" y="14563"/>
                  </a:cubicBezTo>
                  <a:cubicBezTo>
                    <a:pt x="5615" y="15048"/>
                    <a:pt x="5615" y="15395"/>
                    <a:pt x="4991" y="15672"/>
                  </a:cubicBezTo>
                  <a:lnTo>
                    <a:pt x="5061" y="15672"/>
                  </a:lnTo>
                  <a:cubicBezTo>
                    <a:pt x="4791" y="15822"/>
                    <a:pt x="4495" y="15894"/>
                    <a:pt x="4202" y="15894"/>
                  </a:cubicBezTo>
                  <a:cubicBezTo>
                    <a:pt x="3817" y="15894"/>
                    <a:pt x="3435" y="15770"/>
                    <a:pt x="3120" y="15534"/>
                  </a:cubicBezTo>
                  <a:cubicBezTo>
                    <a:pt x="2496" y="14910"/>
                    <a:pt x="3189" y="14425"/>
                    <a:pt x="3813" y="14286"/>
                  </a:cubicBezTo>
                  <a:cubicBezTo>
                    <a:pt x="3962" y="14249"/>
                    <a:pt x="4110" y="14231"/>
                    <a:pt x="4257" y="14231"/>
                  </a:cubicBezTo>
                  <a:close/>
                  <a:moveTo>
                    <a:pt x="11109" y="15429"/>
                  </a:moveTo>
                  <a:cubicBezTo>
                    <a:pt x="11578" y="15429"/>
                    <a:pt x="12053" y="15687"/>
                    <a:pt x="12339" y="16088"/>
                  </a:cubicBezTo>
                  <a:cubicBezTo>
                    <a:pt x="12270" y="16227"/>
                    <a:pt x="12339" y="16365"/>
                    <a:pt x="12478" y="16435"/>
                  </a:cubicBezTo>
                  <a:cubicBezTo>
                    <a:pt x="12408" y="16851"/>
                    <a:pt x="12270" y="17197"/>
                    <a:pt x="11785" y="17267"/>
                  </a:cubicBezTo>
                  <a:cubicBezTo>
                    <a:pt x="11299" y="17267"/>
                    <a:pt x="10814" y="17059"/>
                    <a:pt x="10468" y="16712"/>
                  </a:cubicBezTo>
                  <a:cubicBezTo>
                    <a:pt x="9982" y="16296"/>
                    <a:pt x="10190" y="15534"/>
                    <a:pt x="10814" y="15464"/>
                  </a:cubicBezTo>
                  <a:cubicBezTo>
                    <a:pt x="10911" y="15440"/>
                    <a:pt x="11009" y="15429"/>
                    <a:pt x="11109" y="15429"/>
                  </a:cubicBezTo>
                  <a:close/>
                  <a:moveTo>
                    <a:pt x="16845" y="15118"/>
                  </a:moveTo>
                  <a:cubicBezTo>
                    <a:pt x="16845" y="15187"/>
                    <a:pt x="16914" y="15187"/>
                    <a:pt x="16914" y="15256"/>
                  </a:cubicBezTo>
                  <a:cubicBezTo>
                    <a:pt x="16775" y="15950"/>
                    <a:pt x="16637" y="16712"/>
                    <a:pt x="16429" y="17405"/>
                  </a:cubicBezTo>
                  <a:cubicBezTo>
                    <a:pt x="16568" y="16643"/>
                    <a:pt x="16706" y="15880"/>
                    <a:pt x="16845" y="15118"/>
                  </a:cubicBezTo>
                  <a:close/>
                  <a:moveTo>
                    <a:pt x="6447" y="16781"/>
                  </a:moveTo>
                  <a:cubicBezTo>
                    <a:pt x="6794" y="16920"/>
                    <a:pt x="7348" y="17128"/>
                    <a:pt x="7071" y="17682"/>
                  </a:cubicBezTo>
                  <a:lnTo>
                    <a:pt x="7140" y="17682"/>
                  </a:lnTo>
                  <a:cubicBezTo>
                    <a:pt x="6863" y="18098"/>
                    <a:pt x="6378" y="18376"/>
                    <a:pt x="5893" y="18445"/>
                  </a:cubicBezTo>
                  <a:cubicBezTo>
                    <a:pt x="5338" y="18445"/>
                    <a:pt x="4714" y="17960"/>
                    <a:pt x="5199" y="17405"/>
                  </a:cubicBezTo>
                  <a:cubicBezTo>
                    <a:pt x="5407" y="17197"/>
                    <a:pt x="5615" y="17059"/>
                    <a:pt x="5893" y="16920"/>
                  </a:cubicBezTo>
                  <a:cubicBezTo>
                    <a:pt x="6031" y="16851"/>
                    <a:pt x="6239" y="16851"/>
                    <a:pt x="6447" y="16781"/>
                  </a:cubicBezTo>
                  <a:close/>
                  <a:moveTo>
                    <a:pt x="27728" y="17059"/>
                  </a:moveTo>
                  <a:cubicBezTo>
                    <a:pt x="28074" y="17059"/>
                    <a:pt x="28421" y="17059"/>
                    <a:pt x="28490" y="17544"/>
                  </a:cubicBezTo>
                  <a:cubicBezTo>
                    <a:pt x="28560" y="17890"/>
                    <a:pt x="28421" y="18237"/>
                    <a:pt x="28213" y="18584"/>
                  </a:cubicBezTo>
                  <a:lnTo>
                    <a:pt x="28213" y="18514"/>
                  </a:lnTo>
                  <a:cubicBezTo>
                    <a:pt x="28108" y="18724"/>
                    <a:pt x="27885" y="18934"/>
                    <a:pt x="27632" y="18934"/>
                  </a:cubicBezTo>
                  <a:cubicBezTo>
                    <a:pt x="27550" y="18934"/>
                    <a:pt x="27466" y="18912"/>
                    <a:pt x="27381" y="18861"/>
                  </a:cubicBezTo>
                  <a:cubicBezTo>
                    <a:pt x="26757" y="18514"/>
                    <a:pt x="27173" y="17405"/>
                    <a:pt x="27728" y="17128"/>
                  </a:cubicBezTo>
                  <a:cubicBezTo>
                    <a:pt x="27728" y="17128"/>
                    <a:pt x="27728" y="17128"/>
                    <a:pt x="27728" y="17059"/>
                  </a:cubicBezTo>
                  <a:close/>
                  <a:moveTo>
                    <a:pt x="21403" y="17121"/>
                  </a:moveTo>
                  <a:cubicBezTo>
                    <a:pt x="21409" y="17121"/>
                    <a:pt x="21415" y="17123"/>
                    <a:pt x="21420" y="17128"/>
                  </a:cubicBezTo>
                  <a:cubicBezTo>
                    <a:pt x="21628" y="17336"/>
                    <a:pt x="21697" y="17475"/>
                    <a:pt x="21836" y="17682"/>
                  </a:cubicBezTo>
                  <a:cubicBezTo>
                    <a:pt x="21905" y="17960"/>
                    <a:pt x="21905" y="18168"/>
                    <a:pt x="21836" y="18376"/>
                  </a:cubicBezTo>
                  <a:cubicBezTo>
                    <a:pt x="21766" y="18792"/>
                    <a:pt x="21489" y="19138"/>
                    <a:pt x="21073" y="19277"/>
                  </a:cubicBezTo>
                  <a:lnTo>
                    <a:pt x="20865" y="19277"/>
                  </a:lnTo>
                  <a:lnTo>
                    <a:pt x="20865" y="19138"/>
                  </a:lnTo>
                  <a:cubicBezTo>
                    <a:pt x="20865" y="19052"/>
                    <a:pt x="20812" y="18993"/>
                    <a:pt x="20755" y="18993"/>
                  </a:cubicBezTo>
                  <a:cubicBezTo>
                    <a:pt x="20720" y="18993"/>
                    <a:pt x="20684" y="19016"/>
                    <a:pt x="20657" y="19069"/>
                  </a:cubicBezTo>
                  <a:cubicBezTo>
                    <a:pt x="20519" y="18792"/>
                    <a:pt x="20519" y="18584"/>
                    <a:pt x="20588" y="18306"/>
                  </a:cubicBezTo>
                  <a:lnTo>
                    <a:pt x="20588" y="18306"/>
                  </a:lnTo>
                  <a:lnTo>
                    <a:pt x="20588" y="18376"/>
                  </a:lnTo>
                  <a:cubicBezTo>
                    <a:pt x="20727" y="18098"/>
                    <a:pt x="20796" y="17821"/>
                    <a:pt x="21004" y="17613"/>
                  </a:cubicBezTo>
                  <a:cubicBezTo>
                    <a:pt x="21004" y="17548"/>
                    <a:pt x="21306" y="17121"/>
                    <a:pt x="21403" y="17121"/>
                  </a:cubicBezTo>
                  <a:close/>
                  <a:moveTo>
                    <a:pt x="9774" y="18376"/>
                  </a:moveTo>
                  <a:cubicBezTo>
                    <a:pt x="10052" y="18792"/>
                    <a:pt x="10052" y="19069"/>
                    <a:pt x="9566" y="19415"/>
                  </a:cubicBezTo>
                  <a:lnTo>
                    <a:pt x="9636" y="19415"/>
                  </a:lnTo>
                  <a:cubicBezTo>
                    <a:pt x="9289" y="19623"/>
                    <a:pt x="8804" y="19762"/>
                    <a:pt x="8388" y="19762"/>
                  </a:cubicBezTo>
                  <a:cubicBezTo>
                    <a:pt x="8180" y="19762"/>
                    <a:pt x="7972" y="19623"/>
                    <a:pt x="7903" y="19415"/>
                  </a:cubicBezTo>
                  <a:cubicBezTo>
                    <a:pt x="7833" y="18930"/>
                    <a:pt x="8319" y="18653"/>
                    <a:pt x="8735" y="18514"/>
                  </a:cubicBezTo>
                  <a:cubicBezTo>
                    <a:pt x="9081" y="18445"/>
                    <a:pt x="9428" y="18376"/>
                    <a:pt x="9774" y="18376"/>
                  </a:cubicBezTo>
                  <a:close/>
                  <a:moveTo>
                    <a:pt x="23361" y="18306"/>
                  </a:moveTo>
                  <a:cubicBezTo>
                    <a:pt x="23777" y="18306"/>
                    <a:pt x="24193" y="18584"/>
                    <a:pt x="24331" y="19069"/>
                  </a:cubicBezTo>
                  <a:cubicBezTo>
                    <a:pt x="24401" y="19346"/>
                    <a:pt x="24401" y="19693"/>
                    <a:pt x="24193" y="19901"/>
                  </a:cubicBezTo>
                  <a:cubicBezTo>
                    <a:pt x="24193" y="20039"/>
                    <a:pt x="24123" y="20109"/>
                    <a:pt x="24054" y="20178"/>
                  </a:cubicBezTo>
                  <a:cubicBezTo>
                    <a:pt x="24054" y="20109"/>
                    <a:pt x="24019" y="20074"/>
                    <a:pt x="23985" y="20074"/>
                  </a:cubicBezTo>
                  <a:cubicBezTo>
                    <a:pt x="23950" y="20074"/>
                    <a:pt x="23915" y="20109"/>
                    <a:pt x="23915" y="20178"/>
                  </a:cubicBezTo>
                  <a:cubicBezTo>
                    <a:pt x="23915" y="20247"/>
                    <a:pt x="23915" y="20317"/>
                    <a:pt x="23915" y="20386"/>
                  </a:cubicBezTo>
                  <a:cubicBezTo>
                    <a:pt x="23846" y="20386"/>
                    <a:pt x="23846" y="20455"/>
                    <a:pt x="23846" y="20455"/>
                  </a:cubicBezTo>
                  <a:cubicBezTo>
                    <a:pt x="23777" y="20525"/>
                    <a:pt x="23638" y="20525"/>
                    <a:pt x="23569" y="20525"/>
                  </a:cubicBezTo>
                  <a:cubicBezTo>
                    <a:pt x="23361" y="20386"/>
                    <a:pt x="23222" y="20109"/>
                    <a:pt x="23153" y="19901"/>
                  </a:cubicBezTo>
                  <a:cubicBezTo>
                    <a:pt x="23014" y="19623"/>
                    <a:pt x="22875" y="19346"/>
                    <a:pt x="22806" y="19069"/>
                  </a:cubicBezTo>
                  <a:lnTo>
                    <a:pt x="22737" y="19069"/>
                  </a:lnTo>
                  <a:cubicBezTo>
                    <a:pt x="22737" y="18722"/>
                    <a:pt x="22875" y="18376"/>
                    <a:pt x="23361" y="18306"/>
                  </a:cubicBezTo>
                  <a:close/>
                  <a:moveTo>
                    <a:pt x="14141" y="20178"/>
                  </a:moveTo>
                  <a:cubicBezTo>
                    <a:pt x="14211" y="20247"/>
                    <a:pt x="14349" y="20317"/>
                    <a:pt x="14419" y="20386"/>
                  </a:cubicBezTo>
                  <a:cubicBezTo>
                    <a:pt x="14557" y="20455"/>
                    <a:pt x="14488" y="20663"/>
                    <a:pt x="14557" y="20802"/>
                  </a:cubicBezTo>
                  <a:cubicBezTo>
                    <a:pt x="14419" y="20594"/>
                    <a:pt x="14349" y="20455"/>
                    <a:pt x="14211" y="20247"/>
                  </a:cubicBezTo>
                  <a:lnTo>
                    <a:pt x="14141" y="20178"/>
                  </a:lnTo>
                  <a:close/>
                  <a:moveTo>
                    <a:pt x="6378" y="22604"/>
                  </a:moveTo>
                  <a:cubicBezTo>
                    <a:pt x="6375" y="22607"/>
                    <a:pt x="6373" y="22611"/>
                    <a:pt x="6370" y="22614"/>
                  </a:cubicBezTo>
                  <a:lnTo>
                    <a:pt x="6370" y="22614"/>
                  </a:lnTo>
                  <a:cubicBezTo>
                    <a:pt x="6383" y="22621"/>
                    <a:pt x="6396" y="22627"/>
                    <a:pt x="6408" y="22634"/>
                  </a:cubicBezTo>
                  <a:lnTo>
                    <a:pt x="6408" y="22634"/>
                  </a:lnTo>
                  <a:cubicBezTo>
                    <a:pt x="6398" y="22624"/>
                    <a:pt x="6388" y="22614"/>
                    <a:pt x="6378" y="22604"/>
                  </a:cubicBezTo>
                  <a:close/>
                  <a:moveTo>
                    <a:pt x="6408" y="22634"/>
                  </a:moveTo>
                  <a:cubicBezTo>
                    <a:pt x="6469" y="22697"/>
                    <a:pt x="6528" y="22760"/>
                    <a:pt x="6586" y="22825"/>
                  </a:cubicBezTo>
                  <a:lnTo>
                    <a:pt x="6586" y="22825"/>
                  </a:lnTo>
                  <a:cubicBezTo>
                    <a:pt x="6586" y="22817"/>
                    <a:pt x="6586" y="22812"/>
                    <a:pt x="6586" y="22812"/>
                  </a:cubicBezTo>
                  <a:cubicBezTo>
                    <a:pt x="6547" y="22736"/>
                    <a:pt x="6488" y="22680"/>
                    <a:pt x="6408" y="22634"/>
                  </a:cubicBezTo>
                  <a:close/>
                  <a:moveTo>
                    <a:pt x="4965" y="20188"/>
                  </a:moveTo>
                  <a:cubicBezTo>
                    <a:pt x="4560" y="20188"/>
                    <a:pt x="4184" y="20451"/>
                    <a:pt x="4090" y="20871"/>
                  </a:cubicBezTo>
                  <a:cubicBezTo>
                    <a:pt x="4090" y="21010"/>
                    <a:pt x="4160" y="21010"/>
                    <a:pt x="4229" y="21010"/>
                  </a:cubicBezTo>
                  <a:cubicBezTo>
                    <a:pt x="4476" y="20762"/>
                    <a:pt x="4689" y="20550"/>
                    <a:pt x="4967" y="20550"/>
                  </a:cubicBezTo>
                  <a:cubicBezTo>
                    <a:pt x="5078" y="20550"/>
                    <a:pt x="5199" y="20584"/>
                    <a:pt x="5338" y="20663"/>
                  </a:cubicBezTo>
                  <a:cubicBezTo>
                    <a:pt x="5685" y="20940"/>
                    <a:pt x="5962" y="21356"/>
                    <a:pt x="6031" y="21772"/>
                  </a:cubicBezTo>
                  <a:cubicBezTo>
                    <a:pt x="6100" y="21911"/>
                    <a:pt x="6100" y="22050"/>
                    <a:pt x="6031" y="22258"/>
                  </a:cubicBezTo>
                  <a:cubicBezTo>
                    <a:pt x="6031" y="22223"/>
                    <a:pt x="6014" y="22206"/>
                    <a:pt x="5996" y="22206"/>
                  </a:cubicBezTo>
                  <a:cubicBezTo>
                    <a:pt x="5979" y="22206"/>
                    <a:pt x="5962" y="22223"/>
                    <a:pt x="5962" y="22258"/>
                  </a:cubicBezTo>
                  <a:lnTo>
                    <a:pt x="5893" y="22258"/>
                  </a:lnTo>
                  <a:cubicBezTo>
                    <a:pt x="5893" y="22258"/>
                    <a:pt x="5893" y="22327"/>
                    <a:pt x="5893" y="22396"/>
                  </a:cubicBezTo>
                  <a:cubicBezTo>
                    <a:pt x="5842" y="22498"/>
                    <a:pt x="5717" y="22562"/>
                    <a:pt x="5572" y="22562"/>
                  </a:cubicBezTo>
                  <a:cubicBezTo>
                    <a:pt x="5519" y="22562"/>
                    <a:pt x="5463" y="22553"/>
                    <a:pt x="5407" y="22535"/>
                  </a:cubicBezTo>
                  <a:cubicBezTo>
                    <a:pt x="4853" y="22396"/>
                    <a:pt x="4575" y="21356"/>
                    <a:pt x="4575" y="20871"/>
                  </a:cubicBezTo>
                  <a:cubicBezTo>
                    <a:pt x="4575" y="20836"/>
                    <a:pt x="4541" y="20819"/>
                    <a:pt x="4506" y="20819"/>
                  </a:cubicBezTo>
                  <a:cubicBezTo>
                    <a:pt x="4471" y="20819"/>
                    <a:pt x="4437" y="20836"/>
                    <a:pt x="4437" y="20871"/>
                  </a:cubicBezTo>
                  <a:cubicBezTo>
                    <a:pt x="4437" y="21703"/>
                    <a:pt x="4853" y="22465"/>
                    <a:pt x="5615" y="22812"/>
                  </a:cubicBezTo>
                  <a:cubicBezTo>
                    <a:pt x="5708" y="22858"/>
                    <a:pt x="5800" y="22881"/>
                    <a:pt x="5890" y="22881"/>
                  </a:cubicBezTo>
                  <a:cubicBezTo>
                    <a:pt x="6066" y="22881"/>
                    <a:pt x="6233" y="22792"/>
                    <a:pt x="6370" y="22614"/>
                  </a:cubicBezTo>
                  <a:lnTo>
                    <a:pt x="6370" y="22614"/>
                  </a:lnTo>
                  <a:cubicBezTo>
                    <a:pt x="6313" y="22585"/>
                    <a:pt x="6246" y="22560"/>
                    <a:pt x="6170" y="22535"/>
                  </a:cubicBezTo>
                  <a:cubicBezTo>
                    <a:pt x="6308" y="22396"/>
                    <a:pt x="6378" y="22188"/>
                    <a:pt x="6378" y="21980"/>
                  </a:cubicBezTo>
                  <a:cubicBezTo>
                    <a:pt x="6378" y="21356"/>
                    <a:pt x="6031" y="20732"/>
                    <a:pt x="5546" y="20386"/>
                  </a:cubicBezTo>
                  <a:cubicBezTo>
                    <a:pt x="5365" y="20250"/>
                    <a:pt x="5161" y="20188"/>
                    <a:pt x="4965" y="20188"/>
                  </a:cubicBezTo>
                  <a:close/>
                  <a:moveTo>
                    <a:pt x="21983" y="20768"/>
                  </a:moveTo>
                  <a:cubicBezTo>
                    <a:pt x="21828" y="20768"/>
                    <a:pt x="21677" y="20822"/>
                    <a:pt x="21558" y="20940"/>
                  </a:cubicBezTo>
                  <a:cubicBezTo>
                    <a:pt x="21446" y="20997"/>
                    <a:pt x="21470" y="21098"/>
                    <a:pt x="21557" y="21098"/>
                  </a:cubicBezTo>
                  <a:cubicBezTo>
                    <a:pt x="21577" y="21098"/>
                    <a:pt x="21601" y="21092"/>
                    <a:pt x="21628" y="21079"/>
                  </a:cubicBezTo>
                  <a:cubicBezTo>
                    <a:pt x="21727" y="21079"/>
                    <a:pt x="21820" y="21073"/>
                    <a:pt x="21906" y="21073"/>
                  </a:cubicBezTo>
                  <a:cubicBezTo>
                    <a:pt x="22121" y="21073"/>
                    <a:pt x="22291" y="21109"/>
                    <a:pt x="22390" y="21356"/>
                  </a:cubicBezTo>
                  <a:cubicBezTo>
                    <a:pt x="22529" y="21703"/>
                    <a:pt x="22529" y="22050"/>
                    <a:pt x="22390" y="22396"/>
                  </a:cubicBezTo>
                  <a:cubicBezTo>
                    <a:pt x="22327" y="22649"/>
                    <a:pt x="22148" y="22960"/>
                    <a:pt x="21855" y="22960"/>
                  </a:cubicBezTo>
                  <a:cubicBezTo>
                    <a:pt x="21826" y="22960"/>
                    <a:pt x="21797" y="22957"/>
                    <a:pt x="21766" y="22951"/>
                  </a:cubicBezTo>
                  <a:cubicBezTo>
                    <a:pt x="21004" y="22812"/>
                    <a:pt x="21143" y="21703"/>
                    <a:pt x="21628" y="21287"/>
                  </a:cubicBezTo>
                  <a:cubicBezTo>
                    <a:pt x="21677" y="21238"/>
                    <a:pt x="21656" y="21189"/>
                    <a:pt x="21616" y="21189"/>
                  </a:cubicBezTo>
                  <a:cubicBezTo>
                    <a:pt x="21599" y="21189"/>
                    <a:pt x="21579" y="21197"/>
                    <a:pt x="21558" y="21218"/>
                  </a:cubicBezTo>
                  <a:cubicBezTo>
                    <a:pt x="21073" y="21564"/>
                    <a:pt x="20865" y="22188"/>
                    <a:pt x="21073" y="22812"/>
                  </a:cubicBezTo>
                  <a:cubicBezTo>
                    <a:pt x="21004" y="22812"/>
                    <a:pt x="20935" y="22881"/>
                    <a:pt x="20935" y="22951"/>
                  </a:cubicBezTo>
                  <a:lnTo>
                    <a:pt x="21004" y="23159"/>
                  </a:lnTo>
                  <a:cubicBezTo>
                    <a:pt x="20848" y="23522"/>
                    <a:pt x="20731" y="23925"/>
                    <a:pt x="20682" y="24338"/>
                  </a:cubicBezTo>
                  <a:lnTo>
                    <a:pt x="20682" y="24338"/>
                  </a:lnTo>
                  <a:cubicBezTo>
                    <a:pt x="20750" y="24037"/>
                    <a:pt x="20834" y="23736"/>
                    <a:pt x="20935" y="23436"/>
                  </a:cubicBezTo>
                  <a:lnTo>
                    <a:pt x="21212" y="23436"/>
                  </a:lnTo>
                  <a:cubicBezTo>
                    <a:pt x="21281" y="23436"/>
                    <a:pt x="21350" y="23297"/>
                    <a:pt x="21350" y="23228"/>
                  </a:cubicBezTo>
                  <a:lnTo>
                    <a:pt x="21350" y="23089"/>
                  </a:lnTo>
                  <a:lnTo>
                    <a:pt x="21420" y="23159"/>
                  </a:lnTo>
                  <a:cubicBezTo>
                    <a:pt x="21565" y="23221"/>
                    <a:pt x="21711" y="23252"/>
                    <a:pt x="21849" y="23252"/>
                  </a:cubicBezTo>
                  <a:cubicBezTo>
                    <a:pt x="22171" y="23252"/>
                    <a:pt x="22453" y="23082"/>
                    <a:pt x="22598" y="22743"/>
                  </a:cubicBezTo>
                  <a:cubicBezTo>
                    <a:pt x="22875" y="22327"/>
                    <a:pt x="22875" y="21772"/>
                    <a:pt x="22737" y="21287"/>
                  </a:cubicBezTo>
                  <a:cubicBezTo>
                    <a:pt x="22600" y="20968"/>
                    <a:pt x="22283" y="20768"/>
                    <a:pt x="21983" y="20768"/>
                  </a:cubicBezTo>
                  <a:close/>
                  <a:moveTo>
                    <a:pt x="8008" y="20510"/>
                  </a:moveTo>
                  <a:cubicBezTo>
                    <a:pt x="7797" y="20510"/>
                    <a:pt x="7601" y="20615"/>
                    <a:pt x="7487" y="20871"/>
                  </a:cubicBezTo>
                  <a:cubicBezTo>
                    <a:pt x="7438" y="20920"/>
                    <a:pt x="7458" y="20969"/>
                    <a:pt x="7499" y="20969"/>
                  </a:cubicBezTo>
                  <a:cubicBezTo>
                    <a:pt x="7516" y="20969"/>
                    <a:pt x="7536" y="20961"/>
                    <a:pt x="7556" y="20940"/>
                  </a:cubicBezTo>
                  <a:cubicBezTo>
                    <a:pt x="7749" y="20908"/>
                    <a:pt x="7911" y="20862"/>
                    <a:pt x="8051" y="20862"/>
                  </a:cubicBezTo>
                  <a:cubicBezTo>
                    <a:pt x="8214" y="20862"/>
                    <a:pt x="8346" y="20925"/>
                    <a:pt x="8457" y="21148"/>
                  </a:cubicBezTo>
                  <a:cubicBezTo>
                    <a:pt x="8735" y="21564"/>
                    <a:pt x="8804" y="22050"/>
                    <a:pt x="8735" y="22465"/>
                  </a:cubicBezTo>
                  <a:cubicBezTo>
                    <a:pt x="8681" y="22784"/>
                    <a:pt x="8425" y="23021"/>
                    <a:pt x="8121" y="23021"/>
                  </a:cubicBezTo>
                  <a:cubicBezTo>
                    <a:pt x="8028" y="23021"/>
                    <a:pt x="7931" y="22999"/>
                    <a:pt x="7833" y="22951"/>
                  </a:cubicBezTo>
                  <a:lnTo>
                    <a:pt x="7833" y="22881"/>
                  </a:lnTo>
                  <a:cubicBezTo>
                    <a:pt x="7833" y="22780"/>
                    <a:pt x="7759" y="22716"/>
                    <a:pt x="7665" y="22716"/>
                  </a:cubicBezTo>
                  <a:cubicBezTo>
                    <a:pt x="7630" y="22716"/>
                    <a:pt x="7593" y="22724"/>
                    <a:pt x="7556" y="22743"/>
                  </a:cubicBezTo>
                  <a:cubicBezTo>
                    <a:pt x="7210" y="22327"/>
                    <a:pt x="6863" y="21426"/>
                    <a:pt x="7279" y="21148"/>
                  </a:cubicBezTo>
                  <a:cubicBezTo>
                    <a:pt x="7348" y="21148"/>
                    <a:pt x="7279" y="21079"/>
                    <a:pt x="7279" y="21079"/>
                  </a:cubicBezTo>
                  <a:lnTo>
                    <a:pt x="7279" y="21079"/>
                  </a:lnTo>
                  <a:cubicBezTo>
                    <a:pt x="6516" y="21218"/>
                    <a:pt x="7140" y="22673"/>
                    <a:pt x="7418" y="23020"/>
                  </a:cubicBezTo>
                  <a:lnTo>
                    <a:pt x="7487" y="23089"/>
                  </a:lnTo>
                  <a:cubicBezTo>
                    <a:pt x="7487" y="23436"/>
                    <a:pt x="7556" y="23713"/>
                    <a:pt x="7625" y="24060"/>
                  </a:cubicBezTo>
                  <a:cubicBezTo>
                    <a:pt x="7625" y="24114"/>
                    <a:pt x="7625" y="24168"/>
                    <a:pt x="7625" y="24189"/>
                  </a:cubicBezTo>
                  <a:lnTo>
                    <a:pt x="7625" y="24189"/>
                  </a:lnTo>
                  <a:cubicBezTo>
                    <a:pt x="7285" y="23742"/>
                    <a:pt x="6973" y="23260"/>
                    <a:pt x="6586" y="22825"/>
                  </a:cubicBezTo>
                  <a:lnTo>
                    <a:pt x="6586" y="22825"/>
                  </a:lnTo>
                  <a:cubicBezTo>
                    <a:pt x="6586" y="22845"/>
                    <a:pt x="6586" y="22881"/>
                    <a:pt x="6586" y="22881"/>
                  </a:cubicBezTo>
                  <a:cubicBezTo>
                    <a:pt x="6863" y="23228"/>
                    <a:pt x="7140" y="23713"/>
                    <a:pt x="7279" y="23921"/>
                  </a:cubicBezTo>
                  <a:cubicBezTo>
                    <a:pt x="7418" y="24129"/>
                    <a:pt x="7556" y="24198"/>
                    <a:pt x="7625" y="24198"/>
                  </a:cubicBezTo>
                  <a:cubicBezTo>
                    <a:pt x="7625" y="24198"/>
                    <a:pt x="7625" y="24195"/>
                    <a:pt x="7625" y="24189"/>
                  </a:cubicBezTo>
                  <a:lnTo>
                    <a:pt x="7625" y="24189"/>
                  </a:lnTo>
                  <a:cubicBezTo>
                    <a:pt x="7705" y="24294"/>
                    <a:pt x="7786" y="24396"/>
                    <a:pt x="7870" y="24496"/>
                  </a:cubicBezTo>
                  <a:lnTo>
                    <a:pt x="7870" y="24496"/>
                  </a:lnTo>
                  <a:cubicBezTo>
                    <a:pt x="7899" y="24281"/>
                    <a:pt x="7887" y="24067"/>
                    <a:pt x="7833" y="23852"/>
                  </a:cubicBezTo>
                  <a:cubicBezTo>
                    <a:pt x="7903" y="23783"/>
                    <a:pt x="7972" y="23644"/>
                    <a:pt x="7903" y="23505"/>
                  </a:cubicBezTo>
                  <a:cubicBezTo>
                    <a:pt x="7972" y="23505"/>
                    <a:pt x="8041" y="23436"/>
                    <a:pt x="7972" y="23367"/>
                  </a:cubicBezTo>
                  <a:lnTo>
                    <a:pt x="7972" y="23367"/>
                  </a:lnTo>
                  <a:cubicBezTo>
                    <a:pt x="8026" y="23376"/>
                    <a:pt x="8078" y="23380"/>
                    <a:pt x="8130" y="23380"/>
                  </a:cubicBezTo>
                  <a:cubicBezTo>
                    <a:pt x="8475" y="23380"/>
                    <a:pt x="8761" y="23183"/>
                    <a:pt x="8943" y="22881"/>
                  </a:cubicBezTo>
                  <a:cubicBezTo>
                    <a:pt x="9220" y="22258"/>
                    <a:pt x="9150" y="21564"/>
                    <a:pt x="8804" y="21010"/>
                  </a:cubicBezTo>
                  <a:cubicBezTo>
                    <a:pt x="8641" y="20724"/>
                    <a:pt x="8309" y="20510"/>
                    <a:pt x="8008" y="20510"/>
                  </a:cubicBezTo>
                  <a:close/>
                  <a:moveTo>
                    <a:pt x="20682" y="24338"/>
                  </a:moveTo>
                  <a:lnTo>
                    <a:pt x="20682" y="24338"/>
                  </a:lnTo>
                  <a:cubicBezTo>
                    <a:pt x="20669" y="24397"/>
                    <a:pt x="20656" y="24457"/>
                    <a:pt x="20644" y="24516"/>
                  </a:cubicBezTo>
                  <a:lnTo>
                    <a:pt x="20644" y="24516"/>
                  </a:lnTo>
                  <a:cubicBezTo>
                    <a:pt x="20652" y="24596"/>
                    <a:pt x="20657" y="24675"/>
                    <a:pt x="20657" y="24753"/>
                  </a:cubicBezTo>
                  <a:cubicBezTo>
                    <a:pt x="20657" y="24614"/>
                    <a:pt x="20666" y="24475"/>
                    <a:pt x="20682" y="24338"/>
                  </a:cubicBezTo>
                  <a:close/>
                  <a:moveTo>
                    <a:pt x="18362" y="22940"/>
                  </a:moveTo>
                  <a:cubicBezTo>
                    <a:pt x="18410" y="22940"/>
                    <a:pt x="18459" y="22944"/>
                    <a:pt x="18508" y="22951"/>
                  </a:cubicBezTo>
                  <a:cubicBezTo>
                    <a:pt x="19063" y="23089"/>
                    <a:pt x="19410" y="23644"/>
                    <a:pt x="19202" y="24198"/>
                  </a:cubicBezTo>
                  <a:lnTo>
                    <a:pt x="19202" y="24268"/>
                  </a:lnTo>
                  <a:cubicBezTo>
                    <a:pt x="19173" y="24239"/>
                    <a:pt x="19132" y="24222"/>
                    <a:pt x="19100" y="24222"/>
                  </a:cubicBezTo>
                  <a:cubicBezTo>
                    <a:pt x="19053" y="24222"/>
                    <a:pt x="19022" y="24256"/>
                    <a:pt x="19063" y="24337"/>
                  </a:cubicBezTo>
                  <a:cubicBezTo>
                    <a:pt x="19063" y="24406"/>
                    <a:pt x="19063" y="24476"/>
                    <a:pt x="19132" y="24545"/>
                  </a:cubicBezTo>
                  <a:cubicBezTo>
                    <a:pt x="18947" y="24730"/>
                    <a:pt x="18763" y="24853"/>
                    <a:pt x="18557" y="24853"/>
                  </a:cubicBezTo>
                  <a:cubicBezTo>
                    <a:pt x="18455" y="24853"/>
                    <a:pt x="18347" y="24822"/>
                    <a:pt x="18231" y="24753"/>
                  </a:cubicBezTo>
                  <a:cubicBezTo>
                    <a:pt x="17885" y="24476"/>
                    <a:pt x="17677" y="24129"/>
                    <a:pt x="17607" y="23713"/>
                  </a:cubicBezTo>
                  <a:cubicBezTo>
                    <a:pt x="17545" y="23215"/>
                    <a:pt x="17931" y="22940"/>
                    <a:pt x="18362" y="22940"/>
                  </a:cubicBezTo>
                  <a:close/>
                  <a:moveTo>
                    <a:pt x="7870" y="24496"/>
                  </a:moveTo>
                  <a:cubicBezTo>
                    <a:pt x="7861" y="24559"/>
                    <a:pt x="7849" y="24621"/>
                    <a:pt x="7833" y="24684"/>
                  </a:cubicBezTo>
                  <a:cubicBezTo>
                    <a:pt x="7833" y="24753"/>
                    <a:pt x="7833" y="24753"/>
                    <a:pt x="7833" y="24822"/>
                  </a:cubicBezTo>
                  <a:cubicBezTo>
                    <a:pt x="7829" y="24831"/>
                    <a:pt x="7825" y="24840"/>
                    <a:pt x="7821" y="24849"/>
                  </a:cubicBezTo>
                  <a:lnTo>
                    <a:pt x="7821" y="24849"/>
                  </a:lnTo>
                  <a:cubicBezTo>
                    <a:pt x="7828" y="24859"/>
                    <a:pt x="7833" y="24873"/>
                    <a:pt x="7833" y="24892"/>
                  </a:cubicBezTo>
                  <a:cubicBezTo>
                    <a:pt x="7852" y="24929"/>
                    <a:pt x="7871" y="24946"/>
                    <a:pt x="7888" y="24946"/>
                  </a:cubicBezTo>
                  <a:cubicBezTo>
                    <a:pt x="7935" y="24946"/>
                    <a:pt x="7972" y="24817"/>
                    <a:pt x="7972" y="24614"/>
                  </a:cubicBezTo>
                  <a:cubicBezTo>
                    <a:pt x="7937" y="24575"/>
                    <a:pt x="7903" y="24536"/>
                    <a:pt x="7870" y="24496"/>
                  </a:cubicBezTo>
                  <a:close/>
                  <a:moveTo>
                    <a:pt x="7678" y="24765"/>
                  </a:moveTo>
                  <a:cubicBezTo>
                    <a:pt x="7597" y="24765"/>
                    <a:pt x="7507" y="24863"/>
                    <a:pt x="7556" y="24961"/>
                  </a:cubicBezTo>
                  <a:cubicBezTo>
                    <a:pt x="7625" y="25030"/>
                    <a:pt x="7625" y="25100"/>
                    <a:pt x="7625" y="25169"/>
                  </a:cubicBezTo>
                  <a:lnTo>
                    <a:pt x="7625" y="25238"/>
                  </a:lnTo>
                  <a:lnTo>
                    <a:pt x="7695" y="25308"/>
                  </a:lnTo>
                  <a:cubicBezTo>
                    <a:pt x="7760" y="25178"/>
                    <a:pt x="7764" y="24987"/>
                    <a:pt x="7821" y="24849"/>
                  </a:cubicBezTo>
                  <a:lnTo>
                    <a:pt x="7821" y="24849"/>
                  </a:lnTo>
                  <a:cubicBezTo>
                    <a:pt x="7801" y="24822"/>
                    <a:pt x="7764" y="24822"/>
                    <a:pt x="7764" y="24822"/>
                  </a:cubicBezTo>
                  <a:cubicBezTo>
                    <a:pt x="7744" y="24782"/>
                    <a:pt x="7712" y="24765"/>
                    <a:pt x="7678" y="24765"/>
                  </a:cubicBezTo>
                  <a:close/>
                  <a:moveTo>
                    <a:pt x="7695" y="25308"/>
                  </a:moveTo>
                  <a:cubicBezTo>
                    <a:pt x="7695" y="25308"/>
                    <a:pt x="7625" y="25377"/>
                    <a:pt x="7625" y="25377"/>
                  </a:cubicBezTo>
                  <a:cubicBezTo>
                    <a:pt x="7824" y="25675"/>
                    <a:pt x="8023" y="26008"/>
                    <a:pt x="8247" y="26301"/>
                  </a:cubicBezTo>
                  <a:lnTo>
                    <a:pt x="8247" y="26301"/>
                  </a:lnTo>
                  <a:cubicBezTo>
                    <a:pt x="8279" y="26311"/>
                    <a:pt x="8310" y="26322"/>
                    <a:pt x="8342" y="26332"/>
                  </a:cubicBezTo>
                  <a:lnTo>
                    <a:pt x="8342" y="26332"/>
                  </a:lnTo>
                  <a:cubicBezTo>
                    <a:pt x="8223" y="26175"/>
                    <a:pt x="8103" y="26019"/>
                    <a:pt x="7972" y="25862"/>
                  </a:cubicBezTo>
                  <a:cubicBezTo>
                    <a:pt x="7972" y="25820"/>
                    <a:pt x="7998" y="25803"/>
                    <a:pt x="8018" y="25797"/>
                  </a:cubicBezTo>
                  <a:lnTo>
                    <a:pt x="8018" y="25797"/>
                  </a:lnTo>
                  <a:cubicBezTo>
                    <a:pt x="8181" y="26001"/>
                    <a:pt x="8453" y="26352"/>
                    <a:pt x="8402" y="26352"/>
                  </a:cubicBezTo>
                  <a:cubicBezTo>
                    <a:pt x="8399" y="26352"/>
                    <a:pt x="8394" y="26350"/>
                    <a:pt x="8388" y="26347"/>
                  </a:cubicBezTo>
                  <a:cubicBezTo>
                    <a:pt x="8373" y="26342"/>
                    <a:pt x="8357" y="26337"/>
                    <a:pt x="8342" y="26332"/>
                  </a:cubicBezTo>
                  <a:lnTo>
                    <a:pt x="8342" y="26332"/>
                  </a:lnTo>
                  <a:cubicBezTo>
                    <a:pt x="8445" y="26469"/>
                    <a:pt x="8547" y="26606"/>
                    <a:pt x="8651" y="26743"/>
                  </a:cubicBezTo>
                  <a:lnTo>
                    <a:pt x="8651" y="26743"/>
                  </a:lnTo>
                  <a:cubicBezTo>
                    <a:pt x="8747" y="26780"/>
                    <a:pt x="8844" y="26818"/>
                    <a:pt x="8940" y="26858"/>
                  </a:cubicBezTo>
                  <a:lnTo>
                    <a:pt x="8940" y="26858"/>
                  </a:lnTo>
                  <a:cubicBezTo>
                    <a:pt x="8640" y="26500"/>
                    <a:pt x="8341" y="26142"/>
                    <a:pt x="8041" y="25793"/>
                  </a:cubicBezTo>
                  <a:cubicBezTo>
                    <a:pt x="8041" y="25793"/>
                    <a:pt x="8031" y="25793"/>
                    <a:pt x="8018" y="25797"/>
                  </a:cubicBezTo>
                  <a:lnTo>
                    <a:pt x="8018" y="25797"/>
                  </a:lnTo>
                  <a:cubicBezTo>
                    <a:pt x="7951" y="25713"/>
                    <a:pt x="7903" y="25654"/>
                    <a:pt x="7903" y="25654"/>
                  </a:cubicBezTo>
                  <a:cubicBezTo>
                    <a:pt x="7833" y="25585"/>
                    <a:pt x="7764" y="25446"/>
                    <a:pt x="7695" y="25308"/>
                  </a:cubicBezTo>
                  <a:close/>
                  <a:moveTo>
                    <a:pt x="9334" y="27029"/>
                  </a:moveTo>
                  <a:cubicBezTo>
                    <a:pt x="9342" y="27033"/>
                    <a:pt x="9350" y="27037"/>
                    <a:pt x="9358" y="27040"/>
                  </a:cubicBezTo>
                  <a:cubicBezTo>
                    <a:pt x="9350" y="27036"/>
                    <a:pt x="9342" y="27033"/>
                    <a:pt x="9334" y="27029"/>
                  </a:cubicBezTo>
                  <a:close/>
                  <a:moveTo>
                    <a:pt x="8555" y="26707"/>
                  </a:moveTo>
                  <a:cubicBezTo>
                    <a:pt x="8551" y="26769"/>
                    <a:pt x="8504" y="26833"/>
                    <a:pt x="8457" y="26833"/>
                  </a:cubicBezTo>
                  <a:cubicBezTo>
                    <a:pt x="8665" y="26902"/>
                    <a:pt x="8804" y="26971"/>
                    <a:pt x="8943" y="27110"/>
                  </a:cubicBezTo>
                  <a:cubicBezTo>
                    <a:pt x="8841" y="26988"/>
                    <a:pt x="8745" y="26865"/>
                    <a:pt x="8651" y="26743"/>
                  </a:cubicBezTo>
                  <a:lnTo>
                    <a:pt x="8651" y="26743"/>
                  </a:lnTo>
                  <a:cubicBezTo>
                    <a:pt x="8619" y="26731"/>
                    <a:pt x="8587" y="26719"/>
                    <a:pt x="8555" y="26707"/>
                  </a:cubicBezTo>
                  <a:close/>
                  <a:moveTo>
                    <a:pt x="5376" y="24527"/>
                  </a:moveTo>
                  <a:cubicBezTo>
                    <a:pt x="4833" y="24527"/>
                    <a:pt x="4338" y="24901"/>
                    <a:pt x="4229" y="25446"/>
                  </a:cubicBezTo>
                  <a:cubicBezTo>
                    <a:pt x="4133" y="26306"/>
                    <a:pt x="5157" y="27133"/>
                    <a:pt x="6007" y="27133"/>
                  </a:cubicBezTo>
                  <a:cubicBezTo>
                    <a:pt x="6390" y="27133"/>
                    <a:pt x="6738" y="26965"/>
                    <a:pt x="6932" y="26555"/>
                  </a:cubicBezTo>
                  <a:cubicBezTo>
                    <a:pt x="6983" y="26454"/>
                    <a:pt x="6922" y="26389"/>
                    <a:pt x="6859" y="26389"/>
                  </a:cubicBezTo>
                  <a:cubicBezTo>
                    <a:pt x="6836" y="26389"/>
                    <a:pt x="6812" y="26398"/>
                    <a:pt x="6794" y="26417"/>
                  </a:cubicBezTo>
                  <a:cubicBezTo>
                    <a:pt x="6558" y="26652"/>
                    <a:pt x="6259" y="26792"/>
                    <a:pt x="5960" y="26792"/>
                  </a:cubicBezTo>
                  <a:cubicBezTo>
                    <a:pt x="5820" y="26792"/>
                    <a:pt x="5679" y="26761"/>
                    <a:pt x="5546" y="26694"/>
                  </a:cubicBezTo>
                  <a:cubicBezTo>
                    <a:pt x="5061" y="26555"/>
                    <a:pt x="4783" y="26209"/>
                    <a:pt x="4575" y="25793"/>
                  </a:cubicBezTo>
                  <a:cubicBezTo>
                    <a:pt x="4368" y="25169"/>
                    <a:pt x="4922" y="24892"/>
                    <a:pt x="5477" y="24892"/>
                  </a:cubicBezTo>
                  <a:cubicBezTo>
                    <a:pt x="5823" y="24961"/>
                    <a:pt x="6170" y="25100"/>
                    <a:pt x="6447" y="25377"/>
                  </a:cubicBezTo>
                  <a:cubicBezTo>
                    <a:pt x="6655" y="25654"/>
                    <a:pt x="6794" y="26001"/>
                    <a:pt x="6724" y="26347"/>
                  </a:cubicBezTo>
                  <a:cubicBezTo>
                    <a:pt x="6724" y="26382"/>
                    <a:pt x="6742" y="26399"/>
                    <a:pt x="6759" y="26399"/>
                  </a:cubicBezTo>
                  <a:cubicBezTo>
                    <a:pt x="6776" y="26399"/>
                    <a:pt x="6794" y="26382"/>
                    <a:pt x="6794" y="26347"/>
                  </a:cubicBezTo>
                  <a:cubicBezTo>
                    <a:pt x="6863" y="26347"/>
                    <a:pt x="6932" y="26278"/>
                    <a:pt x="6932" y="26209"/>
                  </a:cubicBezTo>
                  <a:cubicBezTo>
                    <a:pt x="6932" y="26278"/>
                    <a:pt x="7002" y="26347"/>
                    <a:pt x="7071" y="26347"/>
                  </a:cubicBezTo>
                  <a:cubicBezTo>
                    <a:pt x="7566" y="26392"/>
                    <a:pt x="8060" y="26525"/>
                    <a:pt x="8555" y="26707"/>
                  </a:cubicBezTo>
                  <a:lnTo>
                    <a:pt x="8555" y="26707"/>
                  </a:lnTo>
                  <a:cubicBezTo>
                    <a:pt x="8557" y="26677"/>
                    <a:pt x="8549" y="26647"/>
                    <a:pt x="8527" y="26625"/>
                  </a:cubicBezTo>
                  <a:cubicBezTo>
                    <a:pt x="8428" y="26526"/>
                    <a:pt x="8336" y="26417"/>
                    <a:pt x="8247" y="26301"/>
                  </a:cubicBezTo>
                  <a:lnTo>
                    <a:pt x="8247" y="26301"/>
                  </a:lnTo>
                  <a:cubicBezTo>
                    <a:pt x="7866" y="26177"/>
                    <a:pt x="7448" y="26047"/>
                    <a:pt x="7140" y="25862"/>
                  </a:cubicBezTo>
                  <a:lnTo>
                    <a:pt x="7071" y="25862"/>
                  </a:lnTo>
                  <a:cubicBezTo>
                    <a:pt x="7071" y="25308"/>
                    <a:pt x="6239" y="24753"/>
                    <a:pt x="5823" y="24614"/>
                  </a:cubicBezTo>
                  <a:cubicBezTo>
                    <a:pt x="5675" y="24555"/>
                    <a:pt x="5524" y="24527"/>
                    <a:pt x="5376" y="24527"/>
                  </a:cubicBezTo>
                  <a:close/>
                  <a:moveTo>
                    <a:pt x="8940" y="26858"/>
                  </a:moveTo>
                  <a:cubicBezTo>
                    <a:pt x="9051" y="26991"/>
                    <a:pt x="9162" y="27124"/>
                    <a:pt x="9274" y="27256"/>
                  </a:cubicBezTo>
                  <a:lnTo>
                    <a:pt x="9274" y="27256"/>
                  </a:lnTo>
                  <a:cubicBezTo>
                    <a:pt x="9256" y="27230"/>
                    <a:pt x="9238" y="27205"/>
                    <a:pt x="9220" y="27179"/>
                  </a:cubicBezTo>
                  <a:cubicBezTo>
                    <a:pt x="9169" y="27078"/>
                    <a:pt x="9193" y="27013"/>
                    <a:pt x="9263" y="27013"/>
                  </a:cubicBezTo>
                  <a:cubicBezTo>
                    <a:pt x="9283" y="27013"/>
                    <a:pt x="9307" y="27018"/>
                    <a:pt x="9334" y="27029"/>
                  </a:cubicBezTo>
                  <a:lnTo>
                    <a:pt x="9334" y="27029"/>
                  </a:lnTo>
                  <a:cubicBezTo>
                    <a:pt x="9202" y="26970"/>
                    <a:pt x="9071" y="26912"/>
                    <a:pt x="8940" y="26858"/>
                  </a:cubicBezTo>
                  <a:close/>
                  <a:moveTo>
                    <a:pt x="9487" y="27509"/>
                  </a:moveTo>
                  <a:lnTo>
                    <a:pt x="9487" y="27509"/>
                  </a:lnTo>
                  <a:cubicBezTo>
                    <a:pt x="9679" y="27679"/>
                    <a:pt x="10043" y="27933"/>
                    <a:pt x="10121" y="28011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380" y="28219"/>
                    <a:pt x="10374" y="28199"/>
                    <a:pt x="10368" y="28178"/>
                  </a:cubicBezTo>
                  <a:lnTo>
                    <a:pt x="10368" y="28178"/>
                  </a:lnTo>
                  <a:cubicBezTo>
                    <a:pt x="10445" y="28261"/>
                    <a:pt x="10523" y="28344"/>
                    <a:pt x="10606" y="28427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436" y="28397"/>
                    <a:pt x="10486" y="28553"/>
                    <a:pt x="10537" y="28704"/>
                  </a:cubicBezTo>
                  <a:cubicBezTo>
                    <a:pt x="10187" y="28325"/>
                    <a:pt x="9837" y="27922"/>
                    <a:pt x="9487" y="27509"/>
                  </a:cubicBezTo>
                  <a:close/>
                  <a:moveTo>
                    <a:pt x="9581" y="23383"/>
                  </a:moveTo>
                  <a:cubicBezTo>
                    <a:pt x="9439" y="23383"/>
                    <a:pt x="9295" y="23400"/>
                    <a:pt x="9150" y="23436"/>
                  </a:cubicBezTo>
                  <a:cubicBezTo>
                    <a:pt x="9012" y="23436"/>
                    <a:pt x="9081" y="23575"/>
                    <a:pt x="9150" y="23575"/>
                  </a:cubicBezTo>
                  <a:cubicBezTo>
                    <a:pt x="9774" y="23783"/>
                    <a:pt x="10398" y="23852"/>
                    <a:pt x="10745" y="24476"/>
                  </a:cubicBezTo>
                  <a:cubicBezTo>
                    <a:pt x="11022" y="24892"/>
                    <a:pt x="10953" y="25446"/>
                    <a:pt x="10745" y="25862"/>
                  </a:cubicBezTo>
                  <a:cubicBezTo>
                    <a:pt x="10586" y="26074"/>
                    <a:pt x="10427" y="26164"/>
                    <a:pt x="10299" y="26164"/>
                  </a:cubicBezTo>
                  <a:cubicBezTo>
                    <a:pt x="10260" y="26164"/>
                    <a:pt x="10223" y="26156"/>
                    <a:pt x="10190" y="26139"/>
                  </a:cubicBezTo>
                  <a:lnTo>
                    <a:pt x="10121" y="26001"/>
                  </a:lnTo>
                  <a:cubicBezTo>
                    <a:pt x="10070" y="25899"/>
                    <a:pt x="9982" y="25835"/>
                    <a:pt x="9884" y="25835"/>
                  </a:cubicBezTo>
                  <a:cubicBezTo>
                    <a:pt x="9849" y="25835"/>
                    <a:pt x="9811" y="25843"/>
                    <a:pt x="9774" y="25862"/>
                  </a:cubicBezTo>
                  <a:cubicBezTo>
                    <a:pt x="9636" y="25723"/>
                    <a:pt x="9497" y="25515"/>
                    <a:pt x="9428" y="25308"/>
                  </a:cubicBezTo>
                  <a:cubicBezTo>
                    <a:pt x="9358" y="24822"/>
                    <a:pt x="9358" y="24406"/>
                    <a:pt x="9428" y="23921"/>
                  </a:cubicBezTo>
                  <a:cubicBezTo>
                    <a:pt x="9428" y="23852"/>
                    <a:pt x="9358" y="23852"/>
                    <a:pt x="9289" y="23852"/>
                  </a:cubicBezTo>
                  <a:cubicBezTo>
                    <a:pt x="9012" y="24476"/>
                    <a:pt x="8943" y="25169"/>
                    <a:pt x="9220" y="25793"/>
                  </a:cubicBezTo>
                  <a:cubicBezTo>
                    <a:pt x="9358" y="26001"/>
                    <a:pt x="9566" y="26209"/>
                    <a:pt x="9774" y="26347"/>
                  </a:cubicBezTo>
                  <a:cubicBezTo>
                    <a:pt x="9844" y="26486"/>
                    <a:pt x="9913" y="26625"/>
                    <a:pt x="9982" y="26694"/>
                  </a:cubicBezTo>
                  <a:cubicBezTo>
                    <a:pt x="10083" y="27198"/>
                    <a:pt x="10220" y="27701"/>
                    <a:pt x="10368" y="28178"/>
                  </a:cubicBezTo>
                  <a:lnTo>
                    <a:pt x="10368" y="28178"/>
                  </a:lnTo>
                  <a:cubicBezTo>
                    <a:pt x="10123" y="27915"/>
                    <a:pt x="9899" y="27651"/>
                    <a:pt x="9636" y="27387"/>
                  </a:cubicBezTo>
                  <a:lnTo>
                    <a:pt x="9566" y="27387"/>
                  </a:lnTo>
                  <a:cubicBezTo>
                    <a:pt x="9486" y="27360"/>
                    <a:pt x="9433" y="27348"/>
                    <a:pt x="9403" y="27348"/>
                  </a:cubicBezTo>
                  <a:cubicBezTo>
                    <a:pt x="9379" y="27348"/>
                    <a:pt x="9368" y="27356"/>
                    <a:pt x="9369" y="27369"/>
                  </a:cubicBezTo>
                  <a:lnTo>
                    <a:pt x="9369" y="27369"/>
                  </a:lnTo>
                  <a:cubicBezTo>
                    <a:pt x="9408" y="27416"/>
                    <a:pt x="9448" y="27462"/>
                    <a:pt x="9487" y="27509"/>
                  </a:cubicBezTo>
                  <a:lnTo>
                    <a:pt x="9487" y="27509"/>
                  </a:lnTo>
                  <a:cubicBezTo>
                    <a:pt x="9417" y="27447"/>
                    <a:pt x="9370" y="27396"/>
                    <a:pt x="9369" y="27369"/>
                  </a:cubicBezTo>
                  <a:lnTo>
                    <a:pt x="9369" y="27369"/>
                  </a:lnTo>
                  <a:cubicBezTo>
                    <a:pt x="9337" y="27331"/>
                    <a:pt x="9305" y="27294"/>
                    <a:pt x="9274" y="27256"/>
                  </a:cubicBezTo>
                  <a:lnTo>
                    <a:pt x="9274" y="27256"/>
                  </a:lnTo>
                  <a:cubicBezTo>
                    <a:pt x="9841" y="28058"/>
                    <a:pt x="10520" y="28750"/>
                    <a:pt x="11311" y="29382"/>
                  </a:cubicBezTo>
                  <a:lnTo>
                    <a:pt x="11311" y="29382"/>
                  </a:lnTo>
                  <a:cubicBezTo>
                    <a:pt x="10723" y="28505"/>
                    <a:pt x="10394" y="27560"/>
                    <a:pt x="10260" y="26486"/>
                  </a:cubicBezTo>
                  <a:cubicBezTo>
                    <a:pt x="10468" y="26486"/>
                    <a:pt x="10606" y="26417"/>
                    <a:pt x="10745" y="26278"/>
                  </a:cubicBezTo>
                  <a:cubicBezTo>
                    <a:pt x="11299" y="25793"/>
                    <a:pt x="11438" y="25030"/>
                    <a:pt x="11161" y="24406"/>
                  </a:cubicBezTo>
                  <a:cubicBezTo>
                    <a:pt x="10874" y="23776"/>
                    <a:pt x="10256" y="23383"/>
                    <a:pt x="9581" y="23383"/>
                  </a:cubicBezTo>
                  <a:close/>
                  <a:moveTo>
                    <a:pt x="11854" y="29883"/>
                  </a:moveTo>
                  <a:cubicBezTo>
                    <a:pt x="11854" y="29886"/>
                    <a:pt x="11854" y="29888"/>
                    <a:pt x="11854" y="29891"/>
                  </a:cubicBezTo>
                  <a:lnTo>
                    <a:pt x="11854" y="29891"/>
                  </a:lnTo>
                  <a:cubicBezTo>
                    <a:pt x="11900" y="29932"/>
                    <a:pt x="11946" y="29975"/>
                    <a:pt x="11993" y="30021"/>
                  </a:cubicBezTo>
                  <a:cubicBezTo>
                    <a:pt x="12200" y="30189"/>
                    <a:pt x="12415" y="30353"/>
                    <a:pt x="12635" y="30515"/>
                  </a:cubicBezTo>
                  <a:lnTo>
                    <a:pt x="12635" y="30515"/>
                  </a:lnTo>
                  <a:cubicBezTo>
                    <a:pt x="12582" y="30466"/>
                    <a:pt x="12530" y="30417"/>
                    <a:pt x="12478" y="30368"/>
                  </a:cubicBezTo>
                  <a:cubicBezTo>
                    <a:pt x="12270" y="30229"/>
                    <a:pt x="12062" y="30091"/>
                    <a:pt x="11854" y="29883"/>
                  </a:cubicBezTo>
                  <a:close/>
                  <a:moveTo>
                    <a:pt x="21791" y="28378"/>
                  </a:moveTo>
                  <a:lnTo>
                    <a:pt x="21791" y="28378"/>
                  </a:lnTo>
                  <a:cubicBezTo>
                    <a:pt x="21437" y="29085"/>
                    <a:pt x="21084" y="29797"/>
                    <a:pt x="20731" y="30556"/>
                  </a:cubicBezTo>
                  <a:lnTo>
                    <a:pt x="20731" y="30556"/>
                  </a:lnTo>
                  <a:cubicBezTo>
                    <a:pt x="20746" y="30378"/>
                    <a:pt x="20806" y="30200"/>
                    <a:pt x="20865" y="30021"/>
                  </a:cubicBezTo>
                  <a:cubicBezTo>
                    <a:pt x="21073" y="29605"/>
                    <a:pt x="21281" y="29120"/>
                    <a:pt x="21558" y="28704"/>
                  </a:cubicBezTo>
                  <a:cubicBezTo>
                    <a:pt x="21641" y="28581"/>
                    <a:pt x="21723" y="28482"/>
                    <a:pt x="21791" y="28378"/>
                  </a:cubicBezTo>
                  <a:close/>
                  <a:moveTo>
                    <a:pt x="7697" y="29514"/>
                  </a:moveTo>
                  <a:cubicBezTo>
                    <a:pt x="7795" y="29514"/>
                    <a:pt x="7889" y="29522"/>
                    <a:pt x="7972" y="29536"/>
                  </a:cubicBezTo>
                  <a:cubicBezTo>
                    <a:pt x="8457" y="29605"/>
                    <a:pt x="9012" y="29813"/>
                    <a:pt x="9497" y="30021"/>
                  </a:cubicBezTo>
                  <a:cubicBezTo>
                    <a:pt x="9566" y="30506"/>
                    <a:pt x="9289" y="30922"/>
                    <a:pt x="8804" y="31061"/>
                  </a:cubicBezTo>
                  <a:lnTo>
                    <a:pt x="8873" y="31061"/>
                  </a:lnTo>
                  <a:cubicBezTo>
                    <a:pt x="8698" y="31105"/>
                    <a:pt x="8515" y="31128"/>
                    <a:pt x="8332" y="31128"/>
                  </a:cubicBezTo>
                  <a:cubicBezTo>
                    <a:pt x="7937" y="31128"/>
                    <a:pt x="7541" y="31021"/>
                    <a:pt x="7210" y="30784"/>
                  </a:cubicBezTo>
                  <a:cubicBezTo>
                    <a:pt x="7002" y="30645"/>
                    <a:pt x="6863" y="30368"/>
                    <a:pt x="6863" y="30091"/>
                  </a:cubicBezTo>
                  <a:cubicBezTo>
                    <a:pt x="6863" y="29647"/>
                    <a:pt x="7307" y="29514"/>
                    <a:pt x="7697" y="29514"/>
                  </a:cubicBezTo>
                  <a:close/>
                  <a:moveTo>
                    <a:pt x="7764" y="29103"/>
                  </a:moveTo>
                  <a:cubicBezTo>
                    <a:pt x="7649" y="29103"/>
                    <a:pt x="7533" y="29108"/>
                    <a:pt x="7418" y="29120"/>
                  </a:cubicBezTo>
                  <a:cubicBezTo>
                    <a:pt x="6586" y="29189"/>
                    <a:pt x="6170" y="30229"/>
                    <a:pt x="6794" y="30853"/>
                  </a:cubicBezTo>
                  <a:cubicBezTo>
                    <a:pt x="7096" y="31231"/>
                    <a:pt x="7609" y="31398"/>
                    <a:pt x="8129" y="31398"/>
                  </a:cubicBezTo>
                  <a:cubicBezTo>
                    <a:pt x="9041" y="31398"/>
                    <a:pt x="9976" y="30885"/>
                    <a:pt x="9844" y="30091"/>
                  </a:cubicBezTo>
                  <a:lnTo>
                    <a:pt x="9913" y="30091"/>
                  </a:lnTo>
                  <a:cubicBezTo>
                    <a:pt x="9948" y="30125"/>
                    <a:pt x="9965" y="30142"/>
                    <a:pt x="9982" y="30142"/>
                  </a:cubicBezTo>
                  <a:cubicBezTo>
                    <a:pt x="10000" y="30142"/>
                    <a:pt x="10017" y="30125"/>
                    <a:pt x="10052" y="30091"/>
                  </a:cubicBezTo>
                  <a:cubicBezTo>
                    <a:pt x="10260" y="30091"/>
                    <a:pt x="10398" y="30091"/>
                    <a:pt x="10537" y="29952"/>
                  </a:cubicBezTo>
                  <a:cubicBezTo>
                    <a:pt x="10883" y="29883"/>
                    <a:pt x="11161" y="29813"/>
                    <a:pt x="11507" y="29813"/>
                  </a:cubicBezTo>
                  <a:lnTo>
                    <a:pt x="11715" y="30021"/>
                  </a:lnTo>
                  <a:cubicBezTo>
                    <a:pt x="11715" y="30041"/>
                    <a:pt x="11727" y="30050"/>
                    <a:pt x="11744" y="30050"/>
                  </a:cubicBezTo>
                  <a:cubicBezTo>
                    <a:pt x="11785" y="30050"/>
                    <a:pt x="11854" y="30001"/>
                    <a:pt x="11854" y="29952"/>
                  </a:cubicBezTo>
                  <a:cubicBezTo>
                    <a:pt x="11819" y="29917"/>
                    <a:pt x="11819" y="29917"/>
                    <a:pt x="11828" y="29917"/>
                  </a:cubicBezTo>
                  <a:cubicBezTo>
                    <a:pt x="11836" y="29917"/>
                    <a:pt x="11851" y="29917"/>
                    <a:pt x="11854" y="29891"/>
                  </a:cubicBezTo>
                  <a:lnTo>
                    <a:pt x="11854" y="29891"/>
                  </a:lnTo>
                  <a:cubicBezTo>
                    <a:pt x="11692" y="29748"/>
                    <a:pt x="11530" y="29628"/>
                    <a:pt x="11369" y="29467"/>
                  </a:cubicBezTo>
                  <a:lnTo>
                    <a:pt x="11369" y="29467"/>
                  </a:lnTo>
                  <a:lnTo>
                    <a:pt x="11507" y="29536"/>
                  </a:lnTo>
                  <a:cubicBezTo>
                    <a:pt x="11441" y="29485"/>
                    <a:pt x="11376" y="29434"/>
                    <a:pt x="11311" y="29382"/>
                  </a:cubicBezTo>
                  <a:lnTo>
                    <a:pt x="11311" y="29382"/>
                  </a:lnTo>
                  <a:cubicBezTo>
                    <a:pt x="11330" y="29410"/>
                    <a:pt x="11349" y="29439"/>
                    <a:pt x="11369" y="29467"/>
                  </a:cubicBezTo>
                  <a:cubicBezTo>
                    <a:pt x="11342" y="29453"/>
                    <a:pt x="11318" y="29448"/>
                    <a:pt x="11297" y="29448"/>
                  </a:cubicBezTo>
                  <a:cubicBezTo>
                    <a:pt x="11209" y="29448"/>
                    <a:pt x="11174" y="29549"/>
                    <a:pt x="11230" y="29605"/>
                  </a:cubicBezTo>
                  <a:cubicBezTo>
                    <a:pt x="11022" y="29675"/>
                    <a:pt x="10814" y="29675"/>
                    <a:pt x="10606" y="29744"/>
                  </a:cubicBezTo>
                  <a:cubicBezTo>
                    <a:pt x="10606" y="29675"/>
                    <a:pt x="10468" y="29605"/>
                    <a:pt x="10398" y="29605"/>
                  </a:cubicBezTo>
                  <a:cubicBezTo>
                    <a:pt x="10190" y="29675"/>
                    <a:pt x="10052" y="29744"/>
                    <a:pt x="9844" y="29813"/>
                  </a:cubicBezTo>
                  <a:cubicBezTo>
                    <a:pt x="9774" y="29744"/>
                    <a:pt x="9636" y="29605"/>
                    <a:pt x="9566" y="29536"/>
                  </a:cubicBezTo>
                  <a:cubicBezTo>
                    <a:pt x="9532" y="29501"/>
                    <a:pt x="9514" y="29484"/>
                    <a:pt x="9497" y="29484"/>
                  </a:cubicBezTo>
                  <a:cubicBezTo>
                    <a:pt x="9480" y="29484"/>
                    <a:pt x="9462" y="29501"/>
                    <a:pt x="9428" y="29536"/>
                  </a:cubicBezTo>
                  <a:cubicBezTo>
                    <a:pt x="8908" y="29247"/>
                    <a:pt x="8340" y="29103"/>
                    <a:pt x="7764" y="29103"/>
                  </a:cubicBezTo>
                  <a:close/>
                  <a:moveTo>
                    <a:pt x="14835" y="32517"/>
                  </a:moveTo>
                  <a:cubicBezTo>
                    <a:pt x="14873" y="32550"/>
                    <a:pt x="14912" y="32582"/>
                    <a:pt x="14951" y="32614"/>
                  </a:cubicBezTo>
                  <a:lnTo>
                    <a:pt x="14951" y="32614"/>
                  </a:lnTo>
                  <a:cubicBezTo>
                    <a:pt x="14912" y="32582"/>
                    <a:pt x="14873" y="32549"/>
                    <a:pt x="14835" y="32517"/>
                  </a:cubicBezTo>
                  <a:close/>
                  <a:moveTo>
                    <a:pt x="24470" y="32170"/>
                  </a:moveTo>
                  <a:cubicBezTo>
                    <a:pt x="24401" y="32170"/>
                    <a:pt x="24401" y="32309"/>
                    <a:pt x="24470" y="32309"/>
                  </a:cubicBezTo>
                  <a:lnTo>
                    <a:pt x="25302" y="32309"/>
                  </a:lnTo>
                  <a:cubicBezTo>
                    <a:pt x="25510" y="32309"/>
                    <a:pt x="25648" y="32378"/>
                    <a:pt x="25718" y="32517"/>
                  </a:cubicBezTo>
                  <a:cubicBezTo>
                    <a:pt x="25787" y="32586"/>
                    <a:pt x="25787" y="32655"/>
                    <a:pt x="25718" y="32725"/>
                  </a:cubicBezTo>
                  <a:cubicBezTo>
                    <a:pt x="25718" y="32863"/>
                    <a:pt x="25648" y="32933"/>
                    <a:pt x="25510" y="33002"/>
                  </a:cubicBezTo>
                  <a:cubicBezTo>
                    <a:pt x="25331" y="33136"/>
                    <a:pt x="25094" y="33213"/>
                    <a:pt x="24874" y="33213"/>
                  </a:cubicBezTo>
                  <a:cubicBezTo>
                    <a:pt x="24753" y="33213"/>
                    <a:pt x="24637" y="33190"/>
                    <a:pt x="24539" y="33141"/>
                  </a:cubicBezTo>
                  <a:cubicBezTo>
                    <a:pt x="24262" y="33002"/>
                    <a:pt x="24054" y="32794"/>
                    <a:pt x="23985" y="32586"/>
                  </a:cubicBezTo>
                  <a:lnTo>
                    <a:pt x="24193" y="32586"/>
                  </a:lnTo>
                  <a:cubicBezTo>
                    <a:pt x="24262" y="32586"/>
                    <a:pt x="24331" y="32447"/>
                    <a:pt x="24262" y="32378"/>
                  </a:cubicBezTo>
                  <a:lnTo>
                    <a:pt x="24193" y="32309"/>
                  </a:lnTo>
                  <a:cubicBezTo>
                    <a:pt x="24193" y="32309"/>
                    <a:pt x="24262" y="32239"/>
                    <a:pt x="24262" y="32170"/>
                  </a:cubicBezTo>
                  <a:close/>
                  <a:moveTo>
                    <a:pt x="12635" y="30515"/>
                  </a:moveTo>
                  <a:cubicBezTo>
                    <a:pt x="13836" y="31639"/>
                    <a:pt x="15101" y="32699"/>
                    <a:pt x="16429" y="33695"/>
                  </a:cubicBezTo>
                  <a:cubicBezTo>
                    <a:pt x="16498" y="33695"/>
                    <a:pt x="16498" y="33626"/>
                    <a:pt x="16498" y="33626"/>
                  </a:cubicBezTo>
                  <a:cubicBezTo>
                    <a:pt x="15429" y="32378"/>
                    <a:pt x="13952" y="31487"/>
                    <a:pt x="12635" y="30515"/>
                  </a:cubicBezTo>
                  <a:close/>
                  <a:moveTo>
                    <a:pt x="14951" y="32614"/>
                  </a:moveTo>
                  <a:cubicBezTo>
                    <a:pt x="15744" y="33281"/>
                    <a:pt x="16534" y="34008"/>
                    <a:pt x="17261" y="34735"/>
                  </a:cubicBezTo>
                  <a:cubicBezTo>
                    <a:pt x="17256" y="34708"/>
                    <a:pt x="17252" y="34681"/>
                    <a:pt x="17247" y="34654"/>
                  </a:cubicBezTo>
                  <a:lnTo>
                    <a:pt x="17247" y="34654"/>
                  </a:lnTo>
                  <a:cubicBezTo>
                    <a:pt x="16993" y="34305"/>
                    <a:pt x="16711" y="33977"/>
                    <a:pt x="16429" y="33695"/>
                  </a:cubicBezTo>
                  <a:cubicBezTo>
                    <a:pt x="15918" y="33312"/>
                    <a:pt x="15408" y="32988"/>
                    <a:pt x="14951" y="32614"/>
                  </a:cubicBezTo>
                  <a:close/>
                  <a:moveTo>
                    <a:pt x="18508" y="37716"/>
                  </a:moveTo>
                  <a:cubicBezTo>
                    <a:pt x="18605" y="38283"/>
                    <a:pt x="18699" y="38859"/>
                    <a:pt x="18799" y="39437"/>
                  </a:cubicBezTo>
                  <a:lnTo>
                    <a:pt x="18799" y="39437"/>
                  </a:lnTo>
                  <a:cubicBezTo>
                    <a:pt x="18701" y="38929"/>
                    <a:pt x="18605" y="38424"/>
                    <a:pt x="18508" y="37923"/>
                  </a:cubicBezTo>
                  <a:lnTo>
                    <a:pt x="18508" y="37716"/>
                  </a:lnTo>
                  <a:close/>
                  <a:moveTo>
                    <a:pt x="8411" y="1"/>
                  </a:moveTo>
                  <a:cubicBezTo>
                    <a:pt x="7702" y="1"/>
                    <a:pt x="7147" y="600"/>
                    <a:pt x="7279" y="1323"/>
                  </a:cubicBezTo>
                  <a:cubicBezTo>
                    <a:pt x="7279" y="1358"/>
                    <a:pt x="7314" y="1375"/>
                    <a:pt x="7348" y="1375"/>
                  </a:cubicBezTo>
                  <a:cubicBezTo>
                    <a:pt x="7383" y="1375"/>
                    <a:pt x="7418" y="1358"/>
                    <a:pt x="7418" y="1323"/>
                  </a:cubicBezTo>
                  <a:cubicBezTo>
                    <a:pt x="7543" y="822"/>
                    <a:pt x="7782" y="264"/>
                    <a:pt x="8287" y="264"/>
                  </a:cubicBezTo>
                  <a:cubicBezTo>
                    <a:pt x="8341" y="264"/>
                    <a:pt x="8397" y="270"/>
                    <a:pt x="8457" y="284"/>
                  </a:cubicBezTo>
                  <a:cubicBezTo>
                    <a:pt x="9012" y="422"/>
                    <a:pt x="9358" y="907"/>
                    <a:pt x="9358" y="1462"/>
                  </a:cubicBezTo>
                  <a:cubicBezTo>
                    <a:pt x="9358" y="1771"/>
                    <a:pt x="9029" y="2903"/>
                    <a:pt x="8614" y="2903"/>
                  </a:cubicBezTo>
                  <a:cubicBezTo>
                    <a:pt x="8563" y="2903"/>
                    <a:pt x="8510" y="2886"/>
                    <a:pt x="8457" y="2848"/>
                  </a:cubicBezTo>
                  <a:cubicBezTo>
                    <a:pt x="8506" y="2799"/>
                    <a:pt x="8451" y="2750"/>
                    <a:pt x="8390" y="2750"/>
                  </a:cubicBezTo>
                  <a:cubicBezTo>
                    <a:pt x="8365" y="2750"/>
                    <a:pt x="8339" y="2759"/>
                    <a:pt x="8319" y="2779"/>
                  </a:cubicBezTo>
                  <a:cubicBezTo>
                    <a:pt x="8041" y="2363"/>
                    <a:pt x="7833" y="1878"/>
                    <a:pt x="7695" y="1323"/>
                  </a:cubicBezTo>
                  <a:cubicBezTo>
                    <a:pt x="7695" y="1300"/>
                    <a:pt x="7679" y="1292"/>
                    <a:pt x="7659" y="1292"/>
                  </a:cubicBezTo>
                  <a:cubicBezTo>
                    <a:pt x="7618" y="1292"/>
                    <a:pt x="7556" y="1323"/>
                    <a:pt x="7556" y="1323"/>
                  </a:cubicBezTo>
                  <a:cubicBezTo>
                    <a:pt x="7625" y="1809"/>
                    <a:pt x="7764" y="2224"/>
                    <a:pt x="7972" y="2640"/>
                  </a:cubicBezTo>
                  <a:cubicBezTo>
                    <a:pt x="7903" y="2640"/>
                    <a:pt x="7833" y="2710"/>
                    <a:pt x="7833" y="2779"/>
                  </a:cubicBezTo>
                  <a:cubicBezTo>
                    <a:pt x="7833" y="2918"/>
                    <a:pt x="7903" y="3056"/>
                    <a:pt x="7972" y="3195"/>
                  </a:cubicBezTo>
                  <a:cubicBezTo>
                    <a:pt x="7972" y="3195"/>
                    <a:pt x="7972" y="3264"/>
                    <a:pt x="8041" y="3264"/>
                  </a:cubicBezTo>
                  <a:lnTo>
                    <a:pt x="8111" y="3264"/>
                  </a:lnTo>
                  <a:cubicBezTo>
                    <a:pt x="8319" y="3957"/>
                    <a:pt x="8457" y="4720"/>
                    <a:pt x="8596" y="5482"/>
                  </a:cubicBezTo>
                  <a:cubicBezTo>
                    <a:pt x="8111" y="4789"/>
                    <a:pt x="7625" y="4165"/>
                    <a:pt x="7071" y="3541"/>
                  </a:cubicBezTo>
                  <a:cubicBezTo>
                    <a:pt x="7210" y="3264"/>
                    <a:pt x="7279" y="3056"/>
                    <a:pt x="7279" y="2779"/>
                  </a:cubicBezTo>
                  <a:cubicBezTo>
                    <a:pt x="7348" y="2363"/>
                    <a:pt x="7210" y="2016"/>
                    <a:pt x="6932" y="1739"/>
                  </a:cubicBezTo>
                  <a:cubicBezTo>
                    <a:pt x="6589" y="1339"/>
                    <a:pt x="6104" y="1080"/>
                    <a:pt x="5555" y="1080"/>
                  </a:cubicBezTo>
                  <a:cubicBezTo>
                    <a:pt x="5439" y="1080"/>
                    <a:pt x="5320" y="1091"/>
                    <a:pt x="5199" y="1115"/>
                  </a:cubicBezTo>
                  <a:cubicBezTo>
                    <a:pt x="4645" y="1323"/>
                    <a:pt x="4645" y="1809"/>
                    <a:pt x="4783" y="2224"/>
                  </a:cubicBezTo>
                  <a:cubicBezTo>
                    <a:pt x="4783" y="2294"/>
                    <a:pt x="4783" y="2294"/>
                    <a:pt x="4783" y="2294"/>
                  </a:cubicBezTo>
                  <a:cubicBezTo>
                    <a:pt x="5031" y="2850"/>
                    <a:pt x="5775" y="3793"/>
                    <a:pt x="6523" y="3793"/>
                  </a:cubicBezTo>
                  <a:cubicBezTo>
                    <a:pt x="6613" y="3793"/>
                    <a:pt x="6704" y="3779"/>
                    <a:pt x="6794" y="3749"/>
                  </a:cubicBezTo>
                  <a:cubicBezTo>
                    <a:pt x="6863" y="3749"/>
                    <a:pt x="6932" y="3680"/>
                    <a:pt x="7002" y="3680"/>
                  </a:cubicBezTo>
                  <a:cubicBezTo>
                    <a:pt x="7625" y="4443"/>
                    <a:pt x="8180" y="5274"/>
                    <a:pt x="8735" y="6106"/>
                  </a:cubicBezTo>
                  <a:cubicBezTo>
                    <a:pt x="8665" y="6106"/>
                    <a:pt x="8665" y="6176"/>
                    <a:pt x="8735" y="6176"/>
                  </a:cubicBezTo>
                  <a:lnTo>
                    <a:pt x="9081" y="6799"/>
                  </a:lnTo>
                  <a:cubicBezTo>
                    <a:pt x="8527" y="6314"/>
                    <a:pt x="7833" y="5968"/>
                    <a:pt x="7140" y="5760"/>
                  </a:cubicBezTo>
                  <a:lnTo>
                    <a:pt x="7071" y="5760"/>
                  </a:lnTo>
                  <a:lnTo>
                    <a:pt x="6863" y="5690"/>
                  </a:lnTo>
                  <a:cubicBezTo>
                    <a:pt x="6690" y="5171"/>
                    <a:pt x="5896" y="4760"/>
                    <a:pt x="5223" y="4760"/>
                  </a:cubicBezTo>
                  <a:cubicBezTo>
                    <a:pt x="4817" y="4760"/>
                    <a:pt x="4455" y="4910"/>
                    <a:pt x="4298" y="5274"/>
                  </a:cubicBezTo>
                  <a:cubicBezTo>
                    <a:pt x="4298" y="5274"/>
                    <a:pt x="4298" y="5305"/>
                    <a:pt x="4319" y="5305"/>
                  </a:cubicBezTo>
                  <a:cubicBezTo>
                    <a:pt x="4329" y="5305"/>
                    <a:pt x="4344" y="5298"/>
                    <a:pt x="4368" y="5274"/>
                  </a:cubicBezTo>
                  <a:lnTo>
                    <a:pt x="4575" y="5205"/>
                  </a:lnTo>
                  <a:cubicBezTo>
                    <a:pt x="4783" y="5829"/>
                    <a:pt x="5269" y="6245"/>
                    <a:pt x="5893" y="6453"/>
                  </a:cubicBezTo>
                  <a:cubicBezTo>
                    <a:pt x="5985" y="6490"/>
                    <a:pt x="6078" y="6507"/>
                    <a:pt x="6170" y="6507"/>
                  </a:cubicBezTo>
                  <a:cubicBezTo>
                    <a:pt x="6420" y="6507"/>
                    <a:pt x="6660" y="6379"/>
                    <a:pt x="6863" y="6176"/>
                  </a:cubicBezTo>
                  <a:cubicBezTo>
                    <a:pt x="6932" y="6176"/>
                    <a:pt x="7002" y="6176"/>
                    <a:pt x="7071" y="6106"/>
                  </a:cubicBezTo>
                  <a:cubicBezTo>
                    <a:pt x="7833" y="6384"/>
                    <a:pt x="8596" y="6730"/>
                    <a:pt x="9220" y="7215"/>
                  </a:cubicBezTo>
                  <a:cubicBezTo>
                    <a:pt x="9220" y="7250"/>
                    <a:pt x="9237" y="7267"/>
                    <a:pt x="9254" y="7267"/>
                  </a:cubicBezTo>
                  <a:cubicBezTo>
                    <a:pt x="9272" y="7267"/>
                    <a:pt x="9289" y="7250"/>
                    <a:pt x="9289" y="7215"/>
                  </a:cubicBezTo>
                  <a:cubicBezTo>
                    <a:pt x="9774" y="8047"/>
                    <a:pt x="10190" y="8879"/>
                    <a:pt x="10537" y="9711"/>
                  </a:cubicBezTo>
                  <a:cubicBezTo>
                    <a:pt x="10190" y="9434"/>
                    <a:pt x="9705" y="9226"/>
                    <a:pt x="9289" y="9156"/>
                  </a:cubicBezTo>
                  <a:cubicBezTo>
                    <a:pt x="9289" y="9087"/>
                    <a:pt x="9289" y="9018"/>
                    <a:pt x="9220" y="9018"/>
                  </a:cubicBezTo>
                  <a:cubicBezTo>
                    <a:pt x="9081" y="9018"/>
                    <a:pt x="8943" y="9087"/>
                    <a:pt x="8873" y="9087"/>
                  </a:cubicBezTo>
                  <a:lnTo>
                    <a:pt x="8735" y="9087"/>
                  </a:lnTo>
                  <a:cubicBezTo>
                    <a:pt x="8873" y="8602"/>
                    <a:pt x="8665" y="8117"/>
                    <a:pt x="8249" y="7839"/>
                  </a:cubicBezTo>
                  <a:cubicBezTo>
                    <a:pt x="7967" y="7637"/>
                    <a:pt x="7637" y="7530"/>
                    <a:pt x="7301" y="7530"/>
                  </a:cubicBezTo>
                  <a:cubicBezTo>
                    <a:pt x="7061" y="7530"/>
                    <a:pt x="6817" y="7585"/>
                    <a:pt x="6586" y="7701"/>
                  </a:cubicBezTo>
                  <a:cubicBezTo>
                    <a:pt x="6031" y="8047"/>
                    <a:pt x="6031" y="8879"/>
                    <a:pt x="6516" y="9226"/>
                  </a:cubicBezTo>
                  <a:cubicBezTo>
                    <a:pt x="6537" y="9246"/>
                    <a:pt x="6557" y="9254"/>
                    <a:pt x="6576" y="9254"/>
                  </a:cubicBezTo>
                  <a:cubicBezTo>
                    <a:pt x="6620" y="9254"/>
                    <a:pt x="6655" y="9205"/>
                    <a:pt x="6655" y="9156"/>
                  </a:cubicBezTo>
                  <a:cubicBezTo>
                    <a:pt x="6655" y="9096"/>
                    <a:pt x="6655" y="9035"/>
                    <a:pt x="6609" y="8975"/>
                  </a:cubicBezTo>
                  <a:lnTo>
                    <a:pt x="6609" y="8975"/>
                  </a:lnTo>
                  <a:cubicBezTo>
                    <a:pt x="6916" y="9317"/>
                    <a:pt x="7364" y="9514"/>
                    <a:pt x="7849" y="9514"/>
                  </a:cubicBezTo>
                  <a:cubicBezTo>
                    <a:pt x="8026" y="9514"/>
                    <a:pt x="8207" y="9488"/>
                    <a:pt x="8388" y="9434"/>
                  </a:cubicBezTo>
                  <a:cubicBezTo>
                    <a:pt x="8492" y="9538"/>
                    <a:pt x="8613" y="9590"/>
                    <a:pt x="8735" y="9590"/>
                  </a:cubicBezTo>
                  <a:cubicBezTo>
                    <a:pt x="8856" y="9590"/>
                    <a:pt x="8977" y="9538"/>
                    <a:pt x="9081" y="9434"/>
                  </a:cubicBezTo>
                  <a:cubicBezTo>
                    <a:pt x="9705" y="9642"/>
                    <a:pt x="10329" y="9919"/>
                    <a:pt x="10814" y="10335"/>
                  </a:cubicBezTo>
                  <a:cubicBezTo>
                    <a:pt x="11230" y="11305"/>
                    <a:pt x="11715" y="12206"/>
                    <a:pt x="11993" y="13246"/>
                  </a:cubicBezTo>
                  <a:lnTo>
                    <a:pt x="11854" y="13107"/>
                  </a:lnTo>
                  <a:cubicBezTo>
                    <a:pt x="11785" y="12969"/>
                    <a:pt x="11646" y="12899"/>
                    <a:pt x="11507" y="12830"/>
                  </a:cubicBezTo>
                  <a:cubicBezTo>
                    <a:pt x="11467" y="12790"/>
                    <a:pt x="11426" y="12773"/>
                    <a:pt x="11389" y="12773"/>
                  </a:cubicBezTo>
                  <a:cubicBezTo>
                    <a:pt x="11299" y="12773"/>
                    <a:pt x="11230" y="12871"/>
                    <a:pt x="11230" y="12969"/>
                  </a:cubicBezTo>
                  <a:cubicBezTo>
                    <a:pt x="10953" y="12276"/>
                    <a:pt x="10329" y="11721"/>
                    <a:pt x="9497" y="11582"/>
                  </a:cubicBezTo>
                  <a:cubicBezTo>
                    <a:pt x="9453" y="11576"/>
                    <a:pt x="9412" y="11573"/>
                    <a:pt x="9372" y="11573"/>
                  </a:cubicBezTo>
                  <a:cubicBezTo>
                    <a:pt x="8533" y="11573"/>
                    <a:pt x="8612" y="12924"/>
                    <a:pt x="8943" y="13454"/>
                  </a:cubicBezTo>
                  <a:cubicBezTo>
                    <a:pt x="9202" y="13922"/>
                    <a:pt x="9735" y="14156"/>
                    <a:pt x="10249" y="14156"/>
                  </a:cubicBezTo>
                  <a:cubicBezTo>
                    <a:pt x="10420" y="14156"/>
                    <a:pt x="10589" y="14130"/>
                    <a:pt x="10745" y="14078"/>
                  </a:cubicBezTo>
                  <a:cubicBezTo>
                    <a:pt x="11022" y="13939"/>
                    <a:pt x="11230" y="13662"/>
                    <a:pt x="11230" y="13385"/>
                  </a:cubicBezTo>
                  <a:cubicBezTo>
                    <a:pt x="11230" y="13385"/>
                    <a:pt x="11230" y="13385"/>
                    <a:pt x="11230" y="13454"/>
                  </a:cubicBezTo>
                  <a:cubicBezTo>
                    <a:pt x="11230" y="13483"/>
                    <a:pt x="11266" y="13500"/>
                    <a:pt x="11308" y="13500"/>
                  </a:cubicBezTo>
                  <a:cubicBezTo>
                    <a:pt x="11367" y="13500"/>
                    <a:pt x="11438" y="13466"/>
                    <a:pt x="11438" y="13385"/>
                  </a:cubicBezTo>
                  <a:lnTo>
                    <a:pt x="11577" y="13454"/>
                  </a:lnTo>
                  <a:lnTo>
                    <a:pt x="11993" y="13731"/>
                  </a:lnTo>
                  <a:cubicBezTo>
                    <a:pt x="12027" y="13766"/>
                    <a:pt x="12079" y="13783"/>
                    <a:pt x="12122" y="13783"/>
                  </a:cubicBezTo>
                  <a:cubicBezTo>
                    <a:pt x="12166" y="13783"/>
                    <a:pt x="12200" y="13766"/>
                    <a:pt x="12200" y="13731"/>
                  </a:cubicBezTo>
                  <a:cubicBezTo>
                    <a:pt x="12616" y="14771"/>
                    <a:pt x="12963" y="15742"/>
                    <a:pt x="13240" y="16781"/>
                  </a:cubicBezTo>
                  <a:cubicBezTo>
                    <a:pt x="13102" y="16643"/>
                    <a:pt x="12894" y="16504"/>
                    <a:pt x="12755" y="16365"/>
                  </a:cubicBezTo>
                  <a:lnTo>
                    <a:pt x="12686" y="16365"/>
                  </a:lnTo>
                  <a:lnTo>
                    <a:pt x="12616" y="16296"/>
                  </a:lnTo>
                  <a:lnTo>
                    <a:pt x="12547" y="16157"/>
                  </a:lnTo>
                  <a:lnTo>
                    <a:pt x="12478" y="16157"/>
                  </a:lnTo>
                  <a:cubicBezTo>
                    <a:pt x="12355" y="15485"/>
                    <a:pt x="11478" y="15244"/>
                    <a:pt x="10893" y="15244"/>
                  </a:cubicBezTo>
                  <a:cubicBezTo>
                    <a:pt x="10814" y="15244"/>
                    <a:pt x="10741" y="15248"/>
                    <a:pt x="10675" y="15256"/>
                  </a:cubicBezTo>
                  <a:cubicBezTo>
                    <a:pt x="9913" y="15326"/>
                    <a:pt x="9566" y="16227"/>
                    <a:pt x="10052" y="16781"/>
                  </a:cubicBezTo>
                  <a:cubicBezTo>
                    <a:pt x="10432" y="17352"/>
                    <a:pt x="11046" y="17691"/>
                    <a:pt x="11678" y="17691"/>
                  </a:cubicBezTo>
                  <a:cubicBezTo>
                    <a:pt x="11737" y="17691"/>
                    <a:pt x="11795" y="17688"/>
                    <a:pt x="11854" y="17682"/>
                  </a:cubicBezTo>
                  <a:cubicBezTo>
                    <a:pt x="12339" y="17682"/>
                    <a:pt x="12686" y="17267"/>
                    <a:pt x="12686" y="16781"/>
                  </a:cubicBezTo>
                  <a:cubicBezTo>
                    <a:pt x="12720" y="16816"/>
                    <a:pt x="12772" y="16833"/>
                    <a:pt x="12824" y="16833"/>
                  </a:cubicBezTo>
                  <a:cubicBezTo>
                    <a:pt x="12876" y="16833"/>
                    <a:pt x="12928" y="16816"/>
                    <a:pt x="12963" y="16781"/>
                  </a:cubicBezTo>
                  <a:cubicBezTo>
                    <a:pt x="13102" y="16851"/>
                    <a:pt x="13240" y="16989"/>
                    <a:pt x="13379" y="17128"/>
                  </a:cubicBezTo>
                  <a:cubicBezTo>
                    <a:pt x="13656" y="18098"/>
                    <a:pt x="13933" y="19069"/>
                    <a:pt x="14211" y="20039"/>
                  </a:cubicBezTo>
                  <a:cubicBezTo>
                    <a:pt x="13725" y="19623"/>
                    <a:pt x="13171" y="19207"/>
                    <a:pt x="12547" y="18861"/>
                  </a:cubicBezTo>
                  <a:cubicBezTo>
                    <a:pt x="11577" y="18237"/>
                    <a:pt x="10537" y="17613"/>
                    <a:pt x="9566" y="16781"/>
                  </a:cubicBezTo>
                  <a:cubicBezTo>
                    <a:pt x="9566" y="16781"/>
                    <a:pt x="9497" y="16781"/>
                    <a:pt x="9497" y="16851"/>
                  </a:cubicBezTo>
                  <a:cubicBezTo>
                    <a:pt x="10260" y="17544"/>
                    <a:pt x="11091" y="18098"/>
                    <a:pt x="11923" y="18653"/>
                  </a:cubicBezTo>
                  <a:cubicBezTo>
                    <a:pt x="12339" y="18930"/>
                    <a:pt x="12686" y="19207"/>
                    <a:pt x="13102" y="19554"/>
                  </a:cubicBezTo>
                  <a:lnTo>
                    <a:pt x="12963" y="19485"/>
                  </a:lnTo>
                  <a:cubicBezTo>
                    <a:pt x="11577" y="18584"/>
                    <a:pt x="10329" y="17613"/>
                    <a:pt x="9012" y="16712"/>
                  </a:cubicBezTo>
                  <a:cubicBezTo>
                    <a:pt x="9081" y="16573"/>
                    <a:pt x="9081" y="16435"/>
                    <a:pt x="8943" y="16365"/>
                  </a:cubicBezTo>
                  <a:cubicBezTo>
                    <a:pt x="7972" y="15811"/>
                    <a:pt x="7695" y="14632"/>
                    <a:pt x="7348" y="13523"/>
                  </a:cubicBezTo>
                  <a:lnTo>
                    <a:pt x="7348" y="13523"/>
                  </a:lnTo>
                  <a:cubicBezTo>
                    <a:pt x="7428" y="13576"/>
                    <a:pt x="7517" y="13599"/>
                    <a:pt x="7605" y="13599"/>
                  </a:cubicBezTo>
                  <a:cubicBezTo>
                    <a:pt x="7748" y="13599"/>
                    <a:pt x="7886" y="13540"/>
                    <a:pt x="7972" y="13454"/>
                  </a:cubicBezTo>
                  <a:cubicBezTo>
                    <a:pt x="8527" y="13038"/>
                    <a:pt x="8249" y="12137"/>
                    <a:pt x="7972" y="11652"/>
                  </a:cubicBezTo>
                  <a:cubicBezTo>
                    <a:pt x="7835" y="11331"/>
                    <a:pt x="7454" y="11010"/>
                    <a:pt x="7072" y="11010"/>
                  </a:cubicBezTo>
                  <a:cubicBezTo>
                    <a:pt x="6877" y="11010"/>
                    <a:pt x="6681" y="11094"/>
                    <a:pt x="6516" y="11305"/>
                  </a:cubicBezTo>
                  <a:cubicBezTo>
                    <a:pt x="6031" y="11929"/>
                    <a:pt x="6586" y="12692"/>
                    <a:pt x="6794" y="13177"/>
                  </a:cubicBezTo>
                  <a:cubicBezTo>
                    <a:pt x="6794" y="13211"/>
                    <a:pt x="6811" y="13229"/>
                    <a:pt x="6828" y="13229"/>
                  </a:cubicBezTo>
                  <a:cubicBezTo>
                    <a:pt x="6846" y="13229"/>
                    <a:pt x="6863" y="13211"/>
                    <a:pt x="6863" y="13177"/>
                  </a:cubicBezTo>
                  <a:lnTo>
                    <a:pt x="6863" y="13107"/>
                  </a:lnTo>
                  <a:cubicBezTo>
                    <a:pt x="7002" y="13246"/>
                    <a:pt x="7140" y="13385"/>
                    <a:pt x="7279" y="13523"/>
                  </a:cubicBezTo>
                  <a:cubicBezTo>
                    <a:pt x="7348" y="14009"/>
                    <a:pt x="7556" y="14494"/>
                    <a:pt x="7695" y="14979"/>
                  </a:cubicBezTo>
                  <a:cubicBezTo>
                    <a:pt x="7764" y="15118"/>
                    <a:pt x="7833" y="15256"/>
                    <a:pt x="7903" y="15395"/>
                  </a:cubicBezTo>
                  <a:cubicBezTo>
                    <a:pt x="7625" y="15118"/>
                    <a:pt x="7279" y="14840"/>
                    <a:pt x="7071" y="14632"/>
                  </a:cubicBezTo>
                  <a:cubicBezTo>
                    <a:pt x="7071" y="14563"/>
                    <a:pt x="7071" y="14494"/>
                    <a:pt x="7002" y="14494"/>
                  </a:cubicBezTo>
                  <a:lnTo>
                    <a:pt x="6863" y="14425"/>
                  </a:lnTo>
                  <a:lnTo>
                    <a:pt x="6724" y="14286"/>
                  </a:lnTo>
                  <a:cubicBezTo>
                    <a:pt x="6447" y="13939"/>
                    <a:pt x="6170" y="13662"/>
                    <a:pt x="5823" y="13385"/>
                  </a:cubicBezTo>
                  <a:lnTo>
                    <a:pt x="5615" y="13246"/>
                  </a:lnTo>
                  <a:cubicBezTo>
                    <a:pt x="5615" y="13211"/>
                    <a:pt x="5615" y="13194"/>
                    <a:pt x="5607" y="13194"/>
                  </a:cubicBezTo>
                  <a:cubicBezTo>
                    <a:pt x="5598" y="13194"/>
                    <a:pt x="5581" y="13211"/>
                    <a:pt x="5546" y="13246"/>
                  </a:cubicBezTo>
                  <a:cubicBezTo>
                    <a:pt x="5477" y="13107"/>
                    <a:pt x="5338" y="13038"/>
                    <a:pt x="5199" y="12969"/>
                  </a:cubicBezTo>
                  <a:lnTo>
                    <a:pt x="5130" y="12969"/>
                  </a:lnTo>
                  <a:cubicBezTo>
                    <a:pt x="5199" y="12899"/>
                    <a:pt x="5269" y="12830"/>
                    <a:pt x="5199" y="12761"/>
                  </a:cubicBezTo>
                  <a:cubicBezTo>
                    <a:pt x="4783" y="11790"/>
                    <a:pt x="4506" y="10820"/>
                    <a:pt x="4506" y="9780"/>
                  </a:cubicBezTo>
                  <a:cubicBezTo>
                    <a:pt x="5199" y="8879"/>
                    <a:pt x="5615" y="7007"/>
                    <a:pt x="4090" y="6661"/>
                  </a:cubicBezTo>
                  <a:cubicBezTo>
                    <a:pt x="4059" y="6656"/>
                    <a:pt x="4029" y="6653"/>
                    <a:pt x="4001" y="6653"/>
                  </a:cubicBezTo>
                  <a:cubicBezTo>
                    <a:pt x="3644" y="6653"/>
                    <a:pt x="3461" y="7033"/>
                    <a:pt x="3397" y="7354"/>
                  </a:cubicBezTo>
                  <a:cubicBezTo>
                    <a:pt x="3328" y="7909"/>
                    <a:pt x="3536" y="8463"/>
                    <a:pt x="4021" y="8740"/>
                  </a:cubicBezTo>
                  <a:cubicBezTo>
                    <a:pt x="4021" y="9018"/>
                    <a:pt x="4090" y="9364"/>
                    <a:pt x="4160" y="9642"/>
                  </a:cubicBezTo>
                  <a:cubicBezTo>
                    <a:pt x="4160" y="9642"/>
                    <a:pt x="4229" y="9711"/>
                    <a:pt x="4229" y="9711"/>
                  </a:cubicBezTo>
                  <a:cubicBezTo>
                    <a:pt x="4229" y="10042"/>
                    <a:pt x="4179" y="10275"/>
                    <a:pt x="4036" y="10275"/>
                  </a:cubicBezTo>
                  <a:cubicBezTo>
                    <a:pt x="3939" y="10275"/>
                    <a:pt x="3800" y="10170"/>
                    <a:pt x="3605" y="9919"/>
                  </a:cubicBezTo>
                  <a:cubicBezTo>
                    <a:pt x="3189" y="9434"/>
                    <a:pt x="2843" y="8948"/>
                    <a:pt x="2496" y="8532"/>
                  </a:cubicBezTo>
                  <a:cubicBezTo>
                    <a:pt x="2565" y="8463"/>
                    <a:pt x="2565" y="8324"/>
                    <a:pt x="2565" y="8255"/>
                  </a:cubicBezTo>
                  <a:cubicBezTo>
                    <a:pt x="2843" y="7631"/>
                    <a:pt x="2635" y="6869"/>
                    <a:pt x="2080" y="6453"/>
                  </a:cubicBezTo>
                  <a:cubicBezTo>
                    <a:pt x="1838" y="6251"/>
                    <a:pt x="1548" y="6143"/>
                    <a:pt x="1253" y="6143"/>
                  </a:cubicBezTo>
                  <a:cubicBezTo>
                    <a:pt x="1041" y="6143"/>
                    <a:pt x="827" y="6198"/>
                    <a:pt x="624" y="6314"/>
                  </a:cubicBezTo>
                  <a:cubicBezTo>
                    <a:pt x="0" y="6661"/>
                    <a:pt x="208" y="7562"/>
                    <a:pt x="624" y="7978"/>
                  </a:cubicBezTo>
                  <a:cubicBezTo>
                    <a:pt x="624" y="7998"/>
                    <a:pt x="630" y="8007"/>
                    <a:pt x="639" y="8007"/>
                  </a:cubicBezTo>
                  <a:cubicBezTo>
                    <a:pt x="659" y="8007"/>
                    <a:pt x="694" y="7958"/>
                    <a:pt x="694" y="7909"/>
                  </a:cubicBezTo>
                  <a:cubicBezTo>
                    <a:pt x="624" y="7562"/>
                    <a:pt x="347" y="6869"/>
                    <a:pt x="763" y="6522"/>
                  </a:cubicBezTo>
                  <a:cubicBezTo>
                    <a:pt x="907" y="6465"/>
                    <a:pt x="1062" y="6431"/>
                    <a:pt x="1215" y="6431"/>
                  </a:cubicBezTo>
                  <a:cubicBezTo>
                    <a:pt x="1430" y="6431"/>
                    <a:pt x="1640" y="6498"/>
                    <a:pt x="1803" y="6661"/>
                  </a:cubicBezTo>
                  <a:cubicBezTo>
                    <a:pt x="2219" y="6869"/>
                    <a:pt x="2427" y="7354"/>
                    <a:pt x="2427" y="7770"/>
                  </a:cubicBezTo>
                  <a:cubicBezTo>
                    <a:pt x="2427" y="8047"/>
                    <a:pt x="2357" y="8255"/>
                    <a:pt x="2219" y="8394"/>
                  </a:cubicBezTo>
                  <a:cubicBezTo>
                    <a:pt x="2164" y="8475"/>
                    <a:pt x="2099" y="8504"/>
                    <a:pt x="2032" y="8504"/>
                  </a:cubicBezTo>
                  <a:cubicBezTo>
                    <a:pt x="1927" y="8504"/>
                    <a:pt x="1818" y="8436"/>
                    <a:pt x="1733" y="8394"/>
                  </a:cubicBezTo>
                  <a:cubicBezTo>
                    <a:pt x="1456" y="8255"/>
                    <a:pt x="1110" y="8047"/>
                    <a:pt x="832" y="7770"/>
                  </a:cubicBezTo>
                  <a:cubicBezTo>
                    <a:pt x="832" y="7770"/>
                    <a:pt x="763" y="7770"/>
                    <a:pt x="832" y="7839"/>
                  </a:cubicBezTo>
                  <a:cubicBezTo>
                    <a:pt x="1164" y="8171"/>
                    <a:pt x="1672" y="8811"/>
                    <a:pt x="2075" y="8811"/>
                  </a:cubicBezTo>
                  <a:cubicBezTo>
                    <a:pt x="2177" y="8811"/>
                    <a:pt x="2273" y="8769"/>
                    <a:pt x="2357" y="8671"/>
                  </a:cubicBezTo>
                  <a:cubicBezTo>
                    <a:pt x="2912" y="9434"/>
                    <a:pt x="3466" y="10196"/>
                    <a:pt x="4021" y="10889"/>
                  </a:cubicBezTo>
                  <a:cubicBezTo>
                    <a:pt x="4039" y="10908"/>
                    <a:pt x="4063" y="10916"/>
                    <a:pt x="4088" y="10916"/>
                  </a:cubicBezTo>
                  <a:cubicBezTo>
                    <a:pt x="4155" y="10916"/>
                    <a:pt x="4229" y="10852"/>
                    <a:pt x="4229" y="10751"/>
                  </a:cubicBezTo>
                  <a:cubicBezTo>
                    <a:pt x="4229" y="10681"/>
                    <a:pt x="4229" y="10543"/>
                    <a:pt x="4298" y="10404"/>
                  </a:cubicBezTo>
                  <a:cubicBezTo>
                    <a:pt x="4298" y="11097"/>
                    <a:pt x="4437" y="11790"/>
                    <a:pt x="4714" y="12345"/>
                  </a:cubicBezTo>
                  <a:cubicBezTo>
                    <a:pt x="4736" y="12411"/>
                    <a:pt x="4702" y="12435"/>
                    <a:pt x="4644" y="12435"/>
                  </a:cubicBezTo>
                  <a:cubicBezTo>
                    <a:pt x="4518" y="12435"/>
                    <a:pt x="4276" y="12323"/>
                    <a:pt x="4229" y="12276"/>
                  </a:cubicBezTo>
                  <a:cubicBezTo>
                    <a:pt x="3952" y="12276"/>
                    <a:pt x="3744" y="12206"/>
                    <a:pt x="3536" y="12137"/>
                  </a:cubicBezTo>
                  <a:cubicBezTo>
                    <a:pt x="3536" y="11790"/>
                    <a:pt x="3397" y="11444"/>
                    <a:pt x="3050" y="11236"/>
                  </a:cubicBezTo>
                  <a:cubicBezTo>
                    <a:pt x="2712" y="10946"/>
                    <a:pt x="2273" y="10824"/>
                    <a:pt x="1826" y="10824"/>
                  </a:cubicBezTo>
                  <a:cubicBezTo>
                    <a:pt x="1632" y="10824"/>
                    <a:pt x="1437" y="10847"/>
                    <a:pt x="1248" y="10889"/>
                  </a:cubicBezTo>
                  <a:cubicBezTo>
                    <a:pt x="694" y="11167"/>
                    <a:pt x="555" y="11790"/>
                    <a:pt x="902" y="12276"/>
                  </a:cubicBezTo>
                  <a:cubicBezTo>
                    <a:pt x="902" y="12276"/>
                    <a:pt x="971" y="12276"/>
                    <a:pt x="971" y="12206"/>
                  </a:cubicBezTo>
                  <a:cubicBezTo>
                    <a:pt x="971" y="11790"/>
                    <a:pt x="902" y="11374"/>
                    <a:pt x="1387" y="11167"/>
                  </a:cubicBezTo>
                  <a:cubicBezTo>
                    <a:pt x="1491" y="11149"/>
                    <a:pt x="1599" y="11141"/>
                    <a:pt x="1710" y="11141"/>
                  </a:cubicBezTo>
                  <a:cubicBezTo>
                    <a:pt x="2041" y="11141"/>
                    <a:pt x="2392" y="11219"/>
                    <a:pt x="2704" y="11374"/>
                  </a:cubicBezTo>
                  <a:cubicBezTo>
                    <a:pt x="2912" y="11444"/>
                    <a:pt x="3120" y="11721"/>
                    <a:pt x="3189" y="11929"/>
                  </a:cubicBezTo>
                  <a:cubicBezTo>
                    <a:pt x="3189" y="11929"/>
                    <a:pt x="3120" y="11998"/>
                    <a:pt x="3120" y="12068"/>
                  </a:cubicBezTo>
                  <a:cubicBezTo>
                    <a:pt x="3120" y="12137"/>
                    <a:pt x="3189" y="12206"/>
                    <a:pt x="3189" y="12206"/>
                  </a:cubicBezTo>
                  <a:cubicBezTo>
                    <a:pt x="3189" y="12345"/>
                    <a:pt x="3120" y="12414"/>
                    <a:pt x="3050" y="12484"/>
                  </a:cubicBezTo>
                  <a:cubicBezTo>
                    <a:pt x="2918" y="12616"/>
                    <a:pt x="2715" y="12671"/>
                    <a:pt x="2488" y="12671"/>
                  </a:cubicBezTo>
                  <a:cubicBezTo>
                    <a:pt x="2005" y="12671"/>
                    <a:pt x="1415" y="12420"/>
                    <a:pt x="1179" y="12137"/>
                  </a:cubicBezTo>
                  <a:cubicBezTo>
                    <a:pt x="1179" y="12137"/>
                    <a:pt x="1110" y="12137"/>
                    <a:pt x="1110" y="12206"/>
                  </a:cubicBezTo>
                  <a:cubicBezTo>
                    <a:pt x="1393" y="12678"/>
                    <a:pt x="1901" y="12926"/>
                    <a:pt x="2438" y="12926"/>
                  </a:cubicBezTo>
                  <a:cubicBezTo>
                    <a:pt x="2689" y="12926"/>
                    <a:pt x="2946" y="12871"/>
                    <a:pt x="3189" y="12761"/>
                  </a:cubicBezTo>
                  <a:cubicBezTo>
                    <a:pt x="3328" y="12692"/>
                    <a:pt x="3397" y="12553"/>
                    <a:pt x="3466" y="12414"/>
                  </a:cubicBezTo>
                  <a:cubicBezTo>
                    <a:pt x="3674" y="12553"/>
                    <a:pt x="3952" y="12622"/>
                    <a:pt x="4160" y="12692"/>
                  </a:cubicBezTo>
                  <a:cubicBezTo>
                    <a:pt x="4645" y="12899"/>
                    <a:pt x="5130" y="13177"/>
                    <a:pt x="5615" y="13454"/>
                  </a:cubicBezTo>
                  <a:cubicBezTo>
                    <a:pt x="5823" y="13731"/>
                    <a:pt x="6100" y="13939"/>
                    <a:pt x="6308" y="14217"/>
                  </a:cubicBezTo>
                  <a:cubicBezTo>
                    <a:pt x="6170" y="14217"/>
                    <a:pt x="6100" y="14286"/>
                    <a:pt x="6100" y="14425"/>
                  </a:cubicBezTo>
                  <a:lnTo>
                    <a:pt x="5893" y="14425"/>
                  </a:lnTo>
                  <a:cubicBezTo>
                    <a:pt x="5823" y="14425"/>
                    <a:pt x="5823" y="14494"/>
                    <a:pt x="5754" y="14563"/>
                  </a:cubicBezTo>
                  <a:lnTo>
                    <a:pt x="5615" y="14632"/>
                  </a:lnTo>
                  <a:cubicBezTo>
                    <a:pt x="5546" y="14563"/>
                    <a:pt x="5477" y="14563"/>
                    <a:pt x="5407" y="14494"/>
                  </a:cubicBezTo>
                  <a:cubicBezTo>
                    <a:pt x="5080" y="14302"/>
                    <a:pt x="4658" y="14211"/>
                    <a:pt x="4241" y="14211"/>
                  </a:cubicBezTo>
                  <a:cubicBezTo>
                    <a:pt x="3155" y="14211"/>
                    <a:pt x="2110" y="14828"/>
                    <a:pt x="2912" y="15880"/>
                  </a:cubicBezTo>
                  <a:cubicBezTo>
                    <a:pt x="3205" y="16238"/>
                    <a:pt x="3620" y="16367"/>
                    <a:pt x="4050" y="16367"/>
                  </a:cubicBezTo>
                  <a:cubicBezTo>
                    <a:pt x="4535" y="16367"/>
                    <a:pt x="5040" y="16203"/>
                    <a:pt x="5407" y="16019"/>
                  </a:cubicBezTo>
                  <a:cubicBezTo>
                    <a:pt x="5823" y="15811"/>
                    <a:pt x="6031" y="15256"/>
                    <a:pt x="5823" y="14840"/>
                  </a:cubicBezTo>
                  <a:lnTo>
                    <a:pt x="6586" y="14840"/>
                  </a:lnTo>
                  <a:cubicBezTo>
                    <a:pt x="6655" y="14840"/>
                    <a:pt x="6724" y="14771"/>
                    <a:pt x="6724" y="14702"/>
                  </a:cubicBezTo>
                  <a:cubicBezTo>
                    <a:pt x="7140" y="15118"/>
                    <a:pt x="7487" y="15464"/>
                    <a:pt x="7833" y="15880"/>
                  </a:cubicBezTo>
                  <a:cubicBezTo>
                    <a:pt x="7972" y="16088"/>
                    <a:pt x="8111" y="16227"/>
                    <a:pt x="8319" y="16435"/>
                  </a:cubicBezTo>
                  <a:lnTo>
                    <a:pt x="7418" y="16435"/>
                  </a:lnTo>
                  <a:cubicBezTo>
                    <a:pt x="7071" y="16435"/>
                    <a:pt x="6724" y="16504"/>
                    <a:pt x="6378" y="16573"/>
                  </a:cubicBezTo>
                  <a:lnTo>
                    <a:pt x="6308" y="16573"/>
                  </a:lnTo>
                  <a:cubicBezTo>
                    <a:pt x="6031" y="16643"/>
                    <a:pt x="5754" y="16712"/>
                    <a:pt x="5477" y="16851"/>
                  </a:cubicBezTo>
                  <a:cubicBezTo>
                    <a:pt x="5130" y="17059"/>
                    <a:pt x="4853" y="17267"/>
                    <a:pt x="4645" y="17613"/>
                  </a:cubicBezTo>
                  <a:cubicBezTo>
                    <a:pt x="4368" y="18306"/>
                    <a:pt x="5130" y="18861"/>
                    <a:pt x="5823" y="18861"/>
                  </a:cubicBezTo>
                  <a:cubicBezTo>
                    <a:pt x="6447" y="18792"/>
                    <a:pt x="7071" y="18445"/>
                    <a:pt x="7348" y="17821"/>
                  </a:cubicBezTo>
                  <a:cubicBezTo>
                    <a:pt x="7487" y="17475"/>
                    <a:pt x="7348" y="17059"/>
                    <a:pt x="6932" y="16851"/>
                  </a:cubicBezTo>
                  <a:lnTo>
                    <a:pt x="6932" y="16851"/>
                  </a:lnTo>
                  <a:cubicBezTo>
                    <a:pt x="7002" y="16885"/>
                    <a:pt x="7088" y="16903"/>
                    <a:pt x="7175" y="16903"/>
                  </a:cubicBezTo>
                  <a:cubicBezTo>
                    <a:pt x="7262" y="16903"/>
                    <a:pt x="7348" y="16885"/>
                    <a:pt x="7418" y="16851"/>
                  </a:cubicBezTo>
                  <a:cubicBezTo>
                    <a:pt x="7487" y="16851"/>
                    <a:pt x="7487" y="16781"/>
                    <a:pt x="7418" y="16781"/>
                  </a:cubicBezTo>
                  <a:cubicBezTo>
                    <a:pt x="7210" y="16781"/>
                    <a:pt x="6932" y="16712"/>
                    <a:pt x="6724" y="16643"/>
                  </a:cubicBezTo>
                  <a:cubicBezTo>
                    <a:pt x="6983" y="16614"/>
                    <a:pt x="7253" y="16597"/>
                    <a:pt x="7525" y="16597"/>
                  </a:cubicBezTo>
                  <a:cubicBezTo>
                    <a:pt x="7911" y="16597"/>
                    <a:pt x="8300" y="16631"/>
                    <a:pt x="8665" y="16712"/>
                  </a:cubicBezTo>
                  <a:cubicBezTo>
                    <a:pt x="8804" y="16851"/>
                    <a:pt x="8943" y="16920"/>
                    <a:pt x="9081" y="16989"/>
                  </a:cubicBezTo>
                  <a:cubicBezTo>
                    <a:pt x="9081" y="17059"/>
                    <a:pt x="9150" y="17128"/>
                    <a:pt x="9428" y="17267"/>
                  </a:cubicBezTo>
                  <a:lnTo>
                    <a:pt x="10537" y="18098"/>
                  </a:lnTo>
                  <a:lnTo>
                    <a:pt x="10814" y="18306"/>
                  </a:lnTo>
                  <a:cubicBezTo>
                    <a:pt x="10745" y="18306"/>
                    <a:pt x="10675" y="18237"/>
                    <a:pt x="10606" y="18168"/>
                  </a:cubicBezTo>
                  <a:cubicBezTo>
                    <a:pt x="10468" y="18168"/>
                    <a:pt x="10398" y="18237"/>
                    <a:pt x="10398" y="18306"/>
                  </a:cubicBezTo>
                  <a:cubicBezTo>
                    <a:pt x="10121" y="18306"/>
                    <a:pt x="9831" y="18293"/>
                    <a:pt x="9541" y="18293"/>
                  </a:cubicBezTo>
                  <a:cubicBezTo>
                    <a:pt x="8890" y="18293"/>
                    <a:pt x="8244" y="18360"/>
                    <a:pt x="7764" y="18792"/>
                  </a:cubicBezTo>
                  <a:cubicBezTo>
                    <a:pt x="7348" y="19207"/>
                    <a:pt x="7487" y="19901"/>
                    <a:pt x="8041" y="20109"/>
                  </a:cubicBezTo>
                  <a:cubicBezTo>
                    <a:pt x="8140" y="20120"/>
                    <a:pt x="8239" y="20125"/>
                    <a:pt x="8337" y="20125"/>
                  </a:cubicBezTo>
                  <a:cubicBezTo>
                    <a:pt x="8859" y="20125"/>
                    <a:pt x="9366" y="19962"/>
                    <a:pt x="9774" y="19554"/>
                  </a:cubicBezTo>
                  <a:cubicBezTo>
                    <a:pt x="10121" y="19346"/>
                    <a:pt x="10190" y="18861"/>
                    <a:pt x="9913" y="18514"/>
                  </a:cubicBezTo>
                  <a:lnTo>
                    <a:pt x="9913" y="18514"/>
                  </a:lnTo>
                  <a:lnTo>
                    <a:pt x="10606" y="18584"/>
                  </a:lnTo>
                  <a:lnTo>
                    <a:pt x="10814" y="18584"/>
                  </a:lnTo>
                  <a:cubicBezTo>
                    <a:pt x="10883" y="18584"/>
                    <a:pt x="10953" y="18514"/>
                    <a:pt x="10953" y="18445"/>
                  </a:cubicBezTo>
                  <a:cubicBezTo>
                    <a:pt x="11369" y="18792"/>
                    <a:pt x="11854" y="19069"/>
                    <a:pt x="12339" y="19415"/>
                  </a:cubicBezTo>
                  <a:lnTo>
                    <a:pt x="12963" y="19762"/>
                  </a:lnTo>
                  <a:cubicBezTo>
                    <a:pt x="12894" y="19831"/>
                    <a:pt x="12824" y="19901"/>
                    <a:pt x="12824" y="19970"/>
                  </a:cubicBezTo>
                  <a:lnTo>
                    <a:pt x="12894" y="20109"/>
                  </a:lnTo>
                  <a:cubicBezTo>
                    <a:pt x="12547" y="20317"/>
                    <a:pt x="12270" y="20594"/>
                    <a:pt x="12062" y="20871"/>
                  </a:cubicBezTo>
                  <a:lnTo>
                    <a:pt x="11854" y="20940"/>
                  </a:lnTo>
                  <a:cubicBezTo>
                    <a:pt x="11785" y="21010"/>
                    <a:pt x="11785" y="21148"/>
                    <a:pt x="11854" y="21218"/>
                  </a:cubicBezTo>
                  <a:cubicBezTo>
                    <a:pt x="11923" y="21287"/>
                    <a:pt x="11993" y="21287"/>
                    <a:pt x="11993" y="21287"/>
                  </a:cubicBezTo>
                  <a:lnTo>
                    <a:pt x="12200" y="21218"/>
                  </a:lnTo>
                  <a:cubicBezTo>
                    <a:pt x="12339" y="21218"/>
                    <a:pt x="12339" y="21079"/>
                    <a:pt x="12339" y="21010"/>
                  </a:cubicBezTo>
                  <a:lnTo>
                    <a:pt x="12478" y="20871"/>
                  </a:lnTo>
                  <a:lnTo>
                    <a:pt x="12547" y="20871"/>
                  </a:lnTo>
                  <a:cubicBezTo>
                    <a:pt x="12547" y="20802"/>
                    <a:pt x="12547" y="20802"/>
                    <a:pt x="12547" y="20802"/>
                  </a:cubicBezTo>
                  <a:cubicBezTo>
                    <a:pt x="12686" y="20594"/>
                    <a:pt x="12963" y="20386"/>
                    <a:pt x="13171" y="20247"/>
                  </a:cubicBezTo>
                  <a:cubicBezTo>
                    <a:pt x="13240" y="20247"/>
                    <a:pt x="13310" y="20178"/>
                    <a:pt x="13310" y="20109"/>
                  </a:cubicBezTo>
                  <a:cubicBezTo>
                    <a:pt x="13656" y="20386"/>
                    <a:pt x="13933" y="20663"/>
                    <a:pt x="14211" y="21079"/>
                  </a:cubicBezTo>
                  <a:cubicBezTo>
                    <a:pt x="14488" y="21495"/>
                    <a:pt x="14349" y="21634"/>
                    <a:pt x="14488" y="21772"/>
                  </a:cubicBezTo>
                  <a:cubicBezTo>
                    <a:pt x="14557" y="21980"/>
                    <a:pt x="14627" y="22119"/>
                    <a:pt x="14627" y="22327"/>
                  </a:cubicBezTo>
                  <a:cubicBezTo>
                    <a:pt x="14765" y="22812"/>
                    <a:pt x="14904" y="23297"/>
                    <a:pt x="15043" y="23783"/>
                  </a:cubicBezTo>
                  <a:cubicBezTo>
                    <a:pt x="15043" y="24268"/>
                    <a:pt x="15043" y="24753"/>
                    <a:pt x="15181" y="25238"/>
                  </a:cubicBezTo>
                  <a:cubicBezTo>
                    <a:pt x="15181" y="25273"/>
                    <a:pt x="15198" y="25290"/>
                    <a:pt x="15216" y="25290"/>
                  </a:cubicBezTo>
                  <a:cubicBezTo>
                    <a:pt x="15233" y="25290"/>
                    <a:pt x="15250" y="25273"/>
                    <a:pt x="15250" y="25238"/>
                  </a:cubicBezTo>
                  <a:cubicBezTo>
                    <a:pt x="15250" y="25169"/>
                    <a:pt x="15250" y="24892"/>
                    <a:pt x="15250" y="24684"/>
                  </a:cubicBezTo>
                  <a:cubicBezTo>
                    <a:pt x="16076" y="27984"/>
                    <a:pt x="16696" y="31352"/>
                    <a:pt x="17247" y="34654"/>
                  </a:cubicBezTo>
                  <a:lnTo>
                    <a:pt x="17247" y="34654"/>
                  </a:lnTo>
                  <a:cubicBezTo>
                    <a:pt x="17431" y="34905"/>
                    <a:pt x="17601" y="35166"/>
                    <a:pt x="17746" y="35428"/>
                  </a:cubicBezTo>
                  <a:cubicBezTo>
                    <a:pt x="18231" y="38131"/>
                    <a:pt x="18716" y="40835"/>
                    <a:pt x="19271" y="43469"/>
                  </a:cubicBezTo>
                  <a:cubicBezTo>
                    <a:pt x="19300" y="43556"/>
                    <a:pt x="19366" y="43595"/>
                    <a:pt x="19432" y="43595"/>
                  </a:cubicBezTo>
                  <a:cubicBezTo>
                    <a:pt x="19524" y="43595"/>
                    <a:pt x="19618" y="43521"/>
                    <a:pt x="19618" y="43400"/>
                  </a:cubicBezTo>
                  <a:cubicBezTo>
                    <a:pt x="19557" y="43139"/>
                    <a:pt x="19499" y="42876"/>
                    <a:pt x="19441" y="42613"/>
                  </a:cubicBezTo>
                  <a:lnTo>
                    <a:pt x="19441" y="42613"/>
                  </a:lnTo>
                  <a:cubicBezTo>
                    <a:pt x="19753" y="43853"/>
                    <a:pt x="20155" y="45058"/>
                    <a:pt x="20727" y="46172"/>
                  </a:cubicBezTo>
                  <a:cubicBezTo>
                    <a:pt x="20747" y="46193"/>
                    <a:pt x="20767" y="46201"/>
                    <a:pt x="20786" y="46201"/>
                  </a:cubicBezTo>
                  <a:cubicBezTo>
                    <a:pt x="20831" y="46201"/>
                    <a:pt x="20865" y="46152"/>
                    <a:pt x="20865" y="46103"/>
                  </a:cubicBezTo>
                  <a:cubicBezTo>
                    <a:pt x="19964" y="43330"/>
                    <a:pt x="19271" y="40488"/>
                    <a:pt x="18716" y="37577"/>
                  </a:cubicBezTo>
                  <a:cubicBezTo>
                    <a:pt x="18716" y="37438"/>
                    <a:pt x="18647" y="37230"/>
                    <a:pt x="18647" y="37092"/>
                  </a:cubicBezTo>
                  <a:cubicBezTo>
                    <a:pt x="18786" y="36260"/>
                    <a:pt x="19063" y="35359"/>
                    <a:pt x="19340" y="34527"/>
                  </a:cubicBezTo>
                  <a:lnTo>
                    <a:pt x="19618" y="34388"/>
                  </a:lnTo>
                  <a:lnTo>
                    <a:pt x="19687" y="34388"/>
                  </a:lnTo>
                  <a:cubicBezTo>
                    <a:pt x="20311" y="33903"/>
                    <a:pt x="20865" y="33418"/>
                    <a:pt x="21420" y="33002"/>
                  </a:cubicBezTo>
                  <a:cubicBezTo>
                    <a:pt x="22182" y="32794"/>
                    <a:pt x="22875" y="32517"/>
                    <a:pt x="23638" y="32378"/>
                  </a:cubicBezTo>
                  <a:lnTo>
                    <a:pt x="23777" y="32447"/>
                  </a:lnTo>
                  <a:cubicBezTo>
                    <a:pt x="23777" y="32655"/>
                    <a:pt x="23846" y="32863"/>
                    <a:pt x="23915" y="33002"/>
                  </a:cubicBezTo>
                  <a:cubicBezTo>
                    <a:pt x="24190" y="33331"/>
                    <a:pt x="24637" y="33530"/>
                    <a:pt x="25087" y="33530"/>
                  </a:cubicBezTo>
                  <a:cubicBezTo>
                    <a:pt x="25206" y="33530"/>
                    <a:pt x="25325" y="33516"/>
                    <a:pt x="25440" y="33487"/>
                  </a:cubicBezTo>
                  <a:cubicBezTo>
                    <a:pt x="25787" y="33348"/>
                    <a:pt x="26064" y="33071"/>
                    <a:pt x="26203" y="32655"/>
                  </a:cubicBezTo>
                  <a:cubicBezTo>
                    <a:pt x="26203" y="32170"/>
                    <a:pt x="25718" y="32031"/>
                    <a:pt x="25302" y="31962"/>
                  </a:cubicBezTo>
                  <a:cubicBezTo>
                    <a:pt x="25094" y="31962"/>
                    <a:pt x="24886" y="32031"/>
                    <a:pt x="24747" y="32031"/>
                  </a:cubicBezTo>
                  <a:cubicBezTo>
                    <a:pt x="24608" y="31962"/>
                    <a:pt x="24470" y="31927"/>
                    <a:pt x="24340" y="31927"/>
                  </a:cubicBezTo>
                  <a:cubicBezTo>
                    <a:pt x="24210" y="31927"/>
                    <a:pt x="24089" y="31962"/>
                    <a:pt x="23985" y="32031"/>
                  </a:cubicBezTo>
                  <a:lnTo>
                    <a:pt x="23430" y="31893"/>
                  </a:lnTo>
                  <a:cubicBezTo>
                    <a:pt x="23408" y="31885"/>
                    <a:pt x="23386" y="31882"/>
                    <a:pt x="23365" y="31882"/>
                  </a:cubicBezTo>
                  <a:cubicBezTo>
                    <a:pt x="23196" y="31882"/>
                    <a:pt x="23106" y="32116"/>
                    <a:pt x="23291" y="32239"/>
                  </a:cubicBezTo>
                  <a:cubicBezTo>
                    <a:pt x="22806" y="32378"/>
                    <a:pt x="22252" y="32517"/>
                    <a:pt x="21766" y="32725"/>
                  </a:cubicBezTo>
                  <a:cubicBezTo>
                    <a:pt x="22321" y="32170"/>
                    <a:pt x="22945" y="31685"/>
                    <a:pt x="23499" y="31130"/>
                  </a:cubicBezTo>
                  <a:cubicBezTo>
                    <a:pt x="23707" y="30922"/>
                    <a:pt x="23915" y="30645"/>
                    <a:pt x="24123" y="30368"/>
                  </a:cubicBezTo>
                  <a:cubicBezTo>
                    <a:pt x="24331" y="30298"/>
                    <a:pt x="24608" y="30229"/>
                    <a:pt x="24816" y="30091"/>
                  </a:cubicBezTo>
                  <a:cubicBezTo>
                    <a:pt x="24955" y="30091"/>
                    <a:pt x="25094" y="30021"/>
                    <a:pt x="25232" y="30021"/>
                  </a:cubicBezTo>
                  <a:cubicBezTo>
                    <a:pt x="25302" y="30091"/>
                    <a:pt x="25302" y="30091"/>
                    <a:pt x="25371" y="30160"/>
                  </a:cubicBezTo>
                  <a:cubicBezTo>
                    <a:pt x="25530" y="30372"/>
                    <a:pt x="25770" y="30462"/>
                    <a:pt x="26028" y="30462"/>
                  </a:cubicBezTo>
                  <a:cubicBezTo>
                    <a:pt x="26108" y="30462"/>
                    <a:pt x="26190" y="30453"/>
                    <a:pt x="26272" y="30437"/>
                  </a:cubicBezTo>
                  <a:cubicBezTo>
                    <a:pt x="26411" y="30437"/>
                    <a:pt x="26341" y="30229"/>
                    <a:pt x="26272" y="30160"/>
                  </a:cubicBezTo>
                  <a:cubicBezTo>
                    <a:pt x="26211" y="30180"/>
                    <a:pt x="26156" y="30189"/>
                    <a:pt x="26104" y="30189"/>
                  </a:cubicBezTo>
                  <a:cubicBezTo>
                    <a:pt x="25977" y="30189"/>
                    <a:pt x="25865" y="30140"/>
                    <a:pt x="25718" y="30091"/>
                  </a:cubicBezTo>
                  <a:cubicBezTo>
                    <a:pt x="25787" y="30021"/>
                    <a:pt x="25787" y="30021"/>
                    <a:pt x="25718" y="29952"/>
                  </a:cubicBezTo>
                  <a:cubicBezTo>
                    <a:pt x="25718" y="29883"/>
                    <a:pt x="25648" y="29813"/>
                    <a:pt x="25579" y="29813"/>
                  </a:cubicBezTo>
                  <a:cubicBezTo>
                    <a:pt x="25648" y="29675"/>
                    <a:pt x="25718" y="29605"/>
                    <a:pt x="25787" y="29467"/>
                  </a:cubicBezTo>
                  <a:cubicBezTo>
                    <a:pt x="26098" y="29094"/>
                    <a:pt x="26520" y="28832"/>
                    <a:pt x="27004" y="28832"/>
                  </a:cubicBezTo>
                  <a:cubicBezTo>
                    <a:pt x="27060" y="28832"/>
                    <a:pt x="27116" y="28836"/>
                    <a:pt x="27173" y="28843"/>
                  </a:cubicBezTo>
                  <a:cubicBezTo>
                    <a:pt x="27658" y="28843"/>
                    <a:pt x="28144" y="29120"/>
                    <a:pt x="27866" y="29605"/>
                  </a:cubicBezTo>
                  <a:cubicBezTo>
                    <a:pt x="27658" y="30160"/>
                    <a:pt x="27173" y="30229"/>
                    <a:pt x="26688" y="30506"/>
                  </a:cubicBezTo>
                  <a:cubicBezTo>
                    <a:pt x="26688" y="30506"/>
                    <a:pt x="26688" y="30576"/>
                    <a:pt x="26688" y="30576"/>
                  </a:cubicBezTo>
                  <a:cubicBezTo>
                    <a:pt x="27381" y="30576"/>
                    <a:pt x="27936" y="30160"/>
                    <a:pt x="28144" y="29536"/>
                  </a:cubicBezTo>
                  <a:cubicBezTo>
                    <a:pt x="28282" y="28843"/>
                    <a:pt x="27589" y="28565"/>
                    <a:pt x="27035" y="28496"/>
                  </a:cubicBezTo>
                  <a:cubicBezTo>
                    <a:pt x="26341" y="28565"/>
                    <a:pt x="25648" y="28912"/>
                    <a:pt x="25302" y="29605"/>
                  </a:cubicBezTo>
                  <a:cubicBezTo>
                    <a:pt x="25302" y="29605"/>
                    <a:pt x="25302" y="29605"/>
                    <a:pt x="25302" y="29675"/>
                  </a:cubicBezTo>
                  <a:cubicBezTo>
                    <a:pt x="25281" y="29654"/>
                    <a:pt x="25255" y="29646"/>
                    <a:pt x="25228" y="29646"/>
                  </a:cubicBezTo>
                  <a:cubicBezTo>
                    <a:pt x="25163" y="29646"/>
                    <a:pt x="25094" y="29695"/>
                    <a:pt x="25094" y="29744"/>
                  </a:cubicBezTo>
                  <a:cubicBezTo>
                    <a:pt x="24955" y="29813"/>
                    <a:pt x="24886" y="29813"/>
                    <a:pt x="24816" y="29813"/>
                  </a:cubicBezTo>
                  <a:cubicBezTo>
                    <a:pt x="24608" y="29883"/>
                    <a:pt x="24470" y="29952"/>
                    <a:pt x="24262" y="30021"/>
                  </a:cubicBezTo>
                  <a:cubicBezTo>
                    <a:pt x="24678" y="29397"/>
                    <a:pt x="24886" y="28773"/>
                    <a:pt x="25232" y="28080"/>
                  </a:cubicBezTo>
                  <a:cubicBezTo>
                    <a:pt x="25302" y="28080"/>
                    <a:pt x="25302" y="28011"/>
                    <a:pt x="25302" y="28011"/>
                  </a:cubicBezTo>
                  <a:lnTo>
                    <a:pt x="25302" y="27803"/>
                  </a:lnTo>
                  <a:cubicBezTo>
                    <a:pt x="25302" y="27803"/>
                    <a:pt x="25302" y="27734"/>
                    <a:pt x="25302" y="27734"/>
                  </a:cubicBezTo>
                  <a:cubicBezTo>
                    <a:pt x="25371" y="27664"/>
                    <a:pt x="25371" y="27526"/>
                    <a:pt x="25302" y="27456"/>
                  </a:cubicBezTo>
                  <a:lnTo>
                    <a:pt x="25371" y="27456"/>
                  </a:lnTo>
                  <a:cubicBezTo>
                    <a:pt x="25856" y="27248"/>
                    <a:pt x="26203" y="26763"/>
                    <a:pt x="26272" y="26209"/>
                  </a:cubicBezTo>
                  <a:cubicBezTo>
                    <a:pt x="26341" y="25654"/>
                    <a:pt x="25926" y="25169"/>
                    <a:pt x="25371" y="25169"/>
                  </a:cubicBezTo>
                  <a:cubicBezTo>
                    <a:pt x="25371" y="25238"/>
                    <a:pt x="25371" y="25238"/>
                    <a:pt x="25371" y="25308"/>
                  </a:cubicBezTo>
                  <a:cubicBezTo>
                    <a:pt x="25648" y="25585"/>
                    <a:pt x="25995" y="25654"/>
                    <a:pt x="25926" y="26139"/>
                  </a:cubicBezTo>
                  <a:cubicBezTo>
                    <a:pt x="25856" y="26486"/>
                    <a:pt x="25718" y="26833"/>
                    <a:pt x="25440" y="27040"/>
                  </a:cubicBezTo>
                  <a:cubicBezTo>
                    <a:pt x="25371" y="27040"/>
                    <a:pt x="25302" y="27110"/>
                    <a:pt x="25302" y="27110"/>
                  </a:cubicBezTo>
                  <a:cubicBezTo>
                    <a:pt x="25267" y="27040"/>
                    <a:pt x="25180" y="27006"/>
                    <a:pt x="25094" y="27006"/>
                  </a:cubicBezTo>
                  <a:cubicBezTo>
                    <a:pt x="25007" y="27006"/>
                    <a:pt x="24920" y="27040"/>
                    <a:pt x="24886" y="27110"/>
                  </a:cubicBezTo>
                  <a:cubicBezTo>
                    <a:pt x="24747" y="27110"/>
                    <a:pt x="24678" y="27040"/>
                    <a:pt x="24608" y="26902"/>
                  </a:cubicBezTo>
                  <a:cubicBezTo>
                    <a:pt x="24193" y="26486"/>
                    <a:pt x="24608" y="25377"/>
                    <a:pt x="25232" y="25377"/>
                  </a:cubicBezTo>
                  <a:cubicBezTo>
                    <a:pt x="25302" y="25377"/>
                    <a:pt x="25302" y="25238"/>
                    <a:pt x="25232" y="25238"/>
                  </a:cubicBezTo>
                  <a:cubicBezTo>
                    <a:pt x="24470" y="25238"/>
                    <a:pt x="24054" y="26070"/>
                    <a:pt x="24193" y="26763"/>
                  </a:cubicBezTo>
                  <a:cubicBezTo>
                    <a:pt x="24262" y="27110"/>
                    <a:pt x="24539" y="27387"/>
                    <a:pt x="24886" y="27456"/>
                  </a:cubicBezTo>
                  <a:cubicBezTo>
                    <a:pt x="24886" y="27664"/>
                    <a:pt x="24886" y="27803"/>
                    <a:pt x="24886" y="28011"/>
                  </a:cubicBezTo>
                  <a:cubicBezTo>
                    <a:pt x="24886" y="28011"/>
                    <a:pt x="24886" y="28080"/>
                    <a:pt x="24955" y="28080"/>
                  </a:cubicBezTo>
                  <a:cubicBezTo>
                    <a:pt x="24816" y="28219"/>
                    <a:pt x="24747" y="28358"/>
                    <a:pt x="24747" y="28496"/>
                  </a:cubicBezTo>
                  <a:cubicBezTo>
                    <a:pt x="24539" y="28912"/>
                    <a:pt x="24401" y="29328"/>
                    <a:pt x="24193" y="29813"/>
                  </a:cubicBezTo>
                  <a:cubicBezTo>
                    <a:pt x="24123" y="29952"/>
                    <a:pt x="23985" y="30021"/>
                    <a:pt x="23915" y="30160"/>
                  </a:cubicBezTo>
                  <a:cubicBezTo>
                    <a:pt x="23915" y="30229"/>
                    <a:pt x="23915" y="30229"/>
                    <a:pt x="23915" y="30298"/>
                  </a:cubicBezTo>
                  <a:cubicBezTo>
                    <a:pt x="23569" y="30784"/>
                    <a:pt x="23083" y="31269"/>
                    <a:pt x="22668" y="31754"/>
                  </a:cubicBezTo>
                  <a:cubicBezTo>
                    <a:pt x="22182" y="32170"/>
                    <a:pt x="21766" y="32517"/>
                    <a:pt x="21281" y="32933"/>
                  </a:cubicBezTo>
                  <a:cubicBezTo>
                    <a:pt x="21281" y="32933"/>
                    <a:pt x="21212" y="32933"/>
                    <a:pt x="21281" y="33002"/>
                  </a:cubicBezTo>
                  <a:lnTo>
                    <a:pt x="19756" y="34180"/>
                  </a:lnTo>
                  <a:cubicBezTo>
                    <a:pt x="19618" y="34180"/>
                    <a:pt x="19618" y="34250"/>
                    <a:pt x="19548" y="34319"/>
                  </a:cubicBezTo>
                  <a:lnTo>
                    <a:pt x="19410" y="34388"/>
                  </a:lnTo>
                  <a:cubicBezTo>
                    <a:pt x="20449" y="31754"/>
                    <a:pt x="21628" y="29120"/>
                    <a:pt x="22945" y="26555"/>
                  </a:cubicBezTo>
                  <a:lnTo>
                    <a:pt x="23014" y="26555"/>
                  </a:lnTo>
                  <a:cubicBezTo>
                    <a:pt x="23361" y="25862"/>
                    <a:pt x="23707" y="25238"/>
                    <a:pt x="24123" y="24614"/>
                  </a:cubicBezTo>
                  <a:cubicBezTo>
                    <a:pt x="24608" y="23921"/>
                    <a:pt x="25163" y="23228"/>
                    <a:pt x="25787" y="22673"/>
                  </a:cubicBezTo>
                  <a:cubicBezTo>
                    <a:pt x="25856" y="22673"/>
                    <a:pt x="25926" y="22673"/>
                    <a:pt x="25995" y="22604"/>
                  </a:cubicBezTo>
                  <a:lnTo>
                    <a:pt x="26064" y="22604"/>
                  </a:lnTo>
                  <a:cubicBezTo>
                    <a:pt x="26150" y="22775"/>
                    <a:pt x="26262" y="22894"/>
                    <a:pt x="26433" y="22894"/>
                  </a:cubicBezTo>
                  <a:cubicBezTo>
                    <a:pt x="26539" y="22894"/>
                    <a:pt x="26668" y="22849"/>
                    <a:pt x="26827" y="22743"/>
                  </a:cubicBezTo>
                  <a:cubicBezTo>
                    <a:pt x="26827" y="22743"/>
                    <a:pt x="26827" y="22673"/>
                    <a:pt x="26827" y="22673"/>
                  </a:cubicBezTo>
                  <a:cubicBezTo>
                    <a:pt x="26757" y="22691"/>
                    <a:pt x="26697" y="22699"/>
                    <a:pt x="26644" y="22699"/>
                  </a:cubicBezTo>
                  <a:cubicBezTo>
                    <a:pt x="26484" y="22699"/>
                    <a:pt x="26393" y="22621"/>
                    <a:pt x="26341" y="22465"/>
                  </a:cubicBezTo>
                  <a:cubicBezTo>
                    <a:pt x="26341" y="22396"/>
                    <a:pt x="26341" y="22396"/>
                    <a:pt x="26341" y="22327"/>
                  </a:cubicBezTo>
                  <a:cubicBezTo>
                    <a:pt x="26341" y="21980"/>
                    <a:pt x="26411" y="21703"/>
                    <a:pt x="26619" y="21426"/>
                  </a:cubicBezTo>
                  <a:cubicBezTo>
                    <a:pt x="26804" y="21241"/>
                    <a:pt x="27142" y="21056"/>
                    <a:pt x="27430" y="21056"/>
                  </a:cubicBezTo>
                  <a:cubicBezTo>
                    <a:pt x="27574" y="21056"/>
                    <a:pt x="27705" y="21102"/>
                    <a:pt x="27797" y="21218"/>
                  </a:cubicBezTo>
                  <a:cubicBezTo>
                    <a:pt x="28074" y="21495"/>
                    <a:pt x="28144" y="21911"/>
                    <a:pt x="28005" y="22327"/>
                  </a:cubicBezTo>
                  <a:cubicBezTo>
                    <a:pt x="27797" y="22812"/>
                    <a:pt x="27520" y="23228"/>
                    <a:pt x="27104" y="23505"/>
                  </a:cubicBezTo>
                  <a:cubicBezTo>
                    <a:pt x="27104" y="23575"/>
                    <a:pt x="27104" y="23644"/>
                    <a:pt x="27173" y="23644"/>
                  </a:cubicBezTo>
                  <a:cubicBezTo>
                    <a:pt x="27866" y="23367"/>
                    <a:pt x="28352" y="22743"/>
                    <a:pt x="28352" y="22050"/>
                  </a:cubicBezTo>
                  <a:cubicBezTo>
                    <a:pt x="28490" y="21495"/>
                    <a:pt x="28144" y="20940"/>
                    <a:pt x="27658" y="20732"/>
                  </a:cubicBezTo>
                  <a:cubicBezTo>
                    <a:pt x="27592" y="20720"/>
                    <a:pt x="27526" y="20715"/>
                    <a:pt x="27462" y="20715"/>
                  </a:cubicBezTo>
                  <a:cubicBezTo>
                    <a:pt x="26791" y="20715"/>
                    <a:pt x="26260" y="21342"/>
                    <a:pt x="26133" y="21911"/>
                  </a:cubicBezTo>
                  <a:cubicBezTo>
                    <a:pt x="26064" y="21980"/>
                    <a:pt x="26064" y="22050"/>
                    <a:pt x="26133" y="22119"/>
                  </a:cubicBezTo>
                  <a:lnTo>
                    <a:pt x="25995" y="22119"/>
                  </a:lnTo>
                  <a:cubicBezTo>
                    <a:pt x="25926" y="22188"/>
                    <a:pt x="25856" y="22258"/>
                    <a:pt x="25856" y="22327"/>
                  </a:cubicBezTo>
                  <a:cubicBezTo>
                    <a:pt x="25440" y="23020"/>
                    <a:pt x="24816" y="23644"/>
                    <a:pt x="24262" y="24268"/>
                  </a:cubicBezTo>
                  <a:cubicBezTo>
                    <a:pt x="24123" y="24476"/>
                    <a:pt x="24054" y="24684"/>
                    <a:pt x="23846" y="24961"/>
                  </a:cubicBezTo>
                  <a:cubicBezTo>
                    <a:pt x="24608" y="23228"/>
                    <a:pt x="25232" y="21495"/>
                    <a:pt x="25579" y="19693"/>
                  </a:cubicBezTo>
                  <a:cubicBezTo>
                    <a:pt x="25856" y="19554"/>
                    <a:pt x="26133" y="19346"/>
                    <a:pt x="26272" y="19138"/>
                  </a:cubicBezTo>
                  <a:cubicBezTo>
                    <a:pt x="26549" y="19069"/>
                    <a:pt x="26688" y="18930"/>
                    <a:pt x="26896" y="18792"/>
                  </a:cubicBezTo>
                  <a:cubicBezTo>
                    <a:pt x="26965" y="18792"/>
                    <a:pt x="26965" y="18722"/>
                    <a:pt x="26965" y="18653"/>
                  </a:cubicBezTo>
                  <a:cubicBezTo>
                    <a:pt x="27035" y="18792"/>
                    <a:pt x="27035" y="18930"/>
                    <a:pt x="27173" y="19000"/>
                  </a:cubicBezTo>
                  <a:cubicBezTo>
                    <a:pt x="27312" y="19207"/>
                    <a:pt x="27554" y="19311"/>
                    <a:pt x="27806" y="19311"/>
                  </a:cubicBezTo>
                  <a:cubicBezTo>
                    <a:pt x="28057" y="19311"/>
                    <a:pt x="28317" y="19207"/>
                    <a:pt x="28490" y="19000"/>
                  </a:cubicBezTo>
                  <a:cubicBezTo>
                    <a:pt x="28837" y="18584"/>
                    <a:pt x="29045" y="18029"/>
                    <a:pt x="28976" y="17475"/>
                  </a:cubicBezTo>
                  <a:cubicBezTo>
                    <a:pt x="28930" y="17021"/>
                    <a:pt x="28558" y="16745"/>
                    <a:pt x="28170" y="16745"/>
                  </a:cubicBezTo>
                  <a:cubicBezTo>
                    <a:pt x="27966" y="16745"/>
                    <a:pt x="27757" y="16822"/>
                    <a:pt x="27589" y="16989"/>
                  </a:cubicBezTo>
                  <a:cubicBezTo>
                    <a:pt x="27589" y="16989"/>
                    <a:pt x="27589" y="17059"/>
                    <a:pt x="27589" y="17128"/>
                  </a:cubicBezTo>
                  <a:cubicBezTo>
                    <a:pt x="27050" y="17330"/>
                    <a:pt x="26707" y="17925"/>
                    <a:pt x="26816" y="18595"/>
                  </a:cubicBezTo>
                  <a:lnTo>
                    <a:pt x="26816" y="18595"/>
                  </a:lnTo>
                  <a:cubicBezTo>
                    <a:pt x="26799" y="18555"/>
                    <a:pt x="26764" y="18538"/>
                    <a:pt x="26726" y="18538"/>
                  </a:cubicBezTo>
                  <a:cubicBezTo>
                    <a:pt x="26688" y="18538"/>
                    <a:pt x="26647" y="18555"/>
                    <a:pt x="26619" y="18584"/>
                  </a:cubicBezTo>
                  <a:cubicBezTo>
                    <a:pt x="26549" y="18584"/>
                    <a:pt x="26480" y="18653"/>
                    <a:pt x="26341" y="18722"/>
                  </a:cubicBezTo>
                  <a:cubicBezTo>
                    <a:pt x="26203" y="18792"/>
                    <a:pt x="26133" y="18861"/>
                    <a:pt x="25995" y="19000"/>
                  </a:cubicBezTo>
                  <a:cubicBezTo>
                    <a:pt x="25856" y="19138"/>
                    <a:pt x="25718" y="19277"/>
                    <a:pt x="25579" y="19415"/>
                  </a:cubicBezTo>
                  <a:cubicBezTo>
                    <a:pt x="25579" y="19207"/>
                    <a:pt x="25648" y="18930"/>
                    <a:pt x="25718" y="18722"/>
                  </a:cubicBezTo>
                  <a:cubicBezTo>
                    <a:pt x="26133" y="17890"/>
                    <a:pt x="26411" y="16989"/>
                    <a:pt x="26549" y="16088"/>
                  </a:cubicBezTo>
                  <a:cubicBezTo>
                    <a:pt x="26688" y="16157"/>
                    <a:pt x="26757" y="16227"/>
                    <a:pt x="26896" y="16227"/>
                  </a:cubicBezTo>
                  <a:cubicBezTo>
                    <a:pt x="26965" y="16227"/>
                    <a:pt x="26965" y="16157"/>
                    <a:pt x="26896" y="16157"/>
                  </a:cubicBezTo>
                  <a:cubicBezTo>
                    <a:pt x="26757" y="16019"/>
                    <a:pt x="26619" y="15880"/>
                    <a:pt x="26549" y="15742"/>
                  </a:cubicBezTo>
                  <a:lnTo>
                    <a:pt x="26549" y="15603"/>
                  </a:lnTo>
                  <a:cubicBezTo>
                    <a:pt x="26549" y="15603"/>
                    <a:pt x="26480" y="15534"/>
                    <a:pt x="26480" y="15534"/>
                  </a:cubicBezTo>
                  <a:cubicBezTo>
                    <a:pt x="26341" y="15118"/>
                    <a:pt x="26411" y="14702"/>
                    <a:pt x="26619" y="14355"/>
                  </a:cubicBezTo>
                  <a:cubicBezTo>
                    <a:pt x="26732" y="14073"/>
                    <a:pt x="27074" y="13745"/>
                    <a:pt x="27422" y="13745"/>
                  </a:cubicBezTo>
                  <a:cubicBezTo>
                    <a:pt x="27501" y="13745"/>
                    <a:pt x="27581" y="13762"/>
                    <a:pt x="27658" y="13801"/>
                  </a:cubicBezTo>
                  <a:cubicBezTo>
                    <a:pt x="28005" y="14078"/>
                    <a:pt x="28144" y="14425"/>
                    <a:pt x="28144" y="14840"/>
                  </a:cubicBezTo>
                  <a:cubicBezTo>
                    <a:pt x="28074" y="15326"/>
                    <a:pt x="27866" y="15811"/>
                    <a:pt x="27451" y="16157"/>
                  </a:cubicBezTo>
                  <a:cubicBezTo>
                    <a:pt x="27451" y="16157"/>
                    <a:pt x="27451" y="16296"/>
                    <a:pt x="27589" y="16296"/>
                  </a:cubicBezTo>
                  <a:cubicBezTo>
                    <a:pt x="28629" y="15811"/>
                    <a:pt x="28837" y="13870"/>
                    <a:pt x="27658" y="13454"/>
                  </a:cubicBezTo>
                  <a:cubicBezTo>
                    <a:pt x="27559" y="13421"/>
                    <a:pt x="27463" y="13406"/>
                    <a:pt x="27371" y="13406"/>
                  </a:cubicBezTo>
                  <a:cubicBezTo>
                    <a:pt x="26495" y="13406"/>
                    <a:pt x="25952" y="14794"/>
                    <a:pt x="26203" y="15672"/>
                  </a:cubicBezTo>
                  <a:lnTo>
                    <a:pt x="26203" y="16504"/>
                  </a:lnTo>
                  <a:cubicBezTo>
                    <a:pt x="26203" y="16573"/>
                    <a:pt x="26203" y="16573"/>
                    <a:pt x="26203" y="16573"/>
                  </a:cubicBezTo>
                  <a:cubicBezTo>
                    <a:pt x="26064" y="17128"/>
                    <a:pt x="25926" y="17613"/>
                    <a:pt x="25718" y="18098"/>
                  </a:cubicBezTo>
                  <a:cubicBezTo>
                    <a:pt x="25787" y="16851"/>
                    <a:pt x="25787" y="15603"/>
                    <a:pt x="25579" y="14425"/>
                  </a:cubicBezTo>
                  <a:cubicBezTo>
                    <a:pt x="25648" y="14355"/>
                    <a:pt x="25648" y="14286"/>
                    <a:pt x="25648" y="14217"/>
                  </a:cubicBezTo>
                  <a:lnTo>
                    <a:pt x="25648" y="14147"/>
                  </a:lnTo>
                  <a:cubicBezTo>
                    <a:pt x="25648" y="14078"/>
                    <a:pt x="25579" y="13939"/>
                    <a:pt x="25579" y="13870"/>
                  </a:cubicBezTo>
                  <a:cubicBezTo>
                    <a:pt x="25718" y="13731"/>
                    <a:pt x="25787" y="13523"/>
                    <a:pt x="25787" y="13385"/>
                  </a:cubicBezTo>
                  <a:cubicBezTo>
                    <a:pt x="25856" y="12761"/>
                    <a:pt x="25648" y="12206"/>
                    <a:pt x="25302" y="11721"/>
                  </a:cubicBezTo>
                  <a:cubicBezTo>
                    <a:pt x="25153" y="11512"/>
                    <a:pt x="24940" y="11419"/>
                    <a:pt x="24728" y="11419"/>
                  </a:cubicBezTo>
                  <a:cubicBezTo>
                    <a:pt x="24449" y="11419"/>
                    <a:pt x="24172" y="11583"/>
                    <a:pt x="24054" y="11860"/>
                  </a:cubicBezTo>
                  <a:cubicBezTo>
                    <a:pt x="24054" y="11909"/>
                    <a:pt x="24054" y="11958"/>
                    <a:pt x="24078" y="11958"/>
                  </a:cubicBezTo>
                  <a:cubicBezTo>
                    <a:pt x="24089" y="11958"/>
                    <a:pt x="24103" y="11949"/>
                    <a:pt x="24123" y="11929"/>
                  </a:cubicBezTo>
                  <a:cubicBezTo>
                    <a:pt x="24309" y="11818"/>
                    <a:pt x="24474" y="11746"/>
                    <a:pt x="24631" y="11746"/>
                  </a:cubicBezTo>
                  <a:cubicBezTo>
                    <a:pt x="24767" y="11746"/>
                    <a:pt x="24895" y="11800"/>
                    <a:pt x="25024" y="11929"/>
                  </a:cubicBezTo>
                  <a:cubicBezTo>
                    <a:pt x="25302" y="12276"/>
                    <a:pt x="25440" y="12622"/>
                    <a:pt x="25510" y="13038"/>
                  </a:cubicBezTo>
                  <a:cubicBezTo>
                    <a:pt x="25510" y="13107"/>
                    <a:pt x="25510" y="13315"/>
                    <a:pt x="25510" y="13454"/>
                  </a:cubicBezTo>
                  <a:cubicBezTo>
                    <a:pt x="25469" y="13413"/>
                    <a:pt x="25428" y="13397"/>
                    <a:pt x="25391" y="13397"/>
                  </a:cubicBezTo>
                  <a:cubicBezTo>
                    <a:pt x="25302" y="13397"/>
                    <a:pt x="25232" y="13495"/>
                    <a:pt x="25232" y="13593"/>
                  </a:cubicBezTo>
                  <a:lnTo>
                    <a:pt x="25232" y="13662"/>
                  </a:lnTo>
                  <a:lnTo>
                    <a:pt x="25163" y="13662"/>
                  </a:lnTo>
                  <a:cubicBezTo>
                    <a:pt x="24470" y="13385"/>
                    <a:pt x="24123" y="12484"/>
                    <a:pt x="24608" y="11860"/>
                  </a:cubicBezTo>
                  <a:cubicBezTo>
                    <a:pt x="24608" y="11811"/>
                    <a:pt x="24574" y="11762"/>
                    <a:pt x="24529" y="11762"/>
                  </a:cubicBezTo>
                  <a:cubicBezTo>
                    <a:pt x="24510" y="11762"/>
                    <a:pt x="24490" y="11770"/>
                    <a:pt x="24470" y="11790"/>
                  </a:cubicBezTo>
                  <a:cubicBezTo>
                    <a:pt x="24123" y="11998"/>
                    <a:pt x="24123" y="12553"/>
                    <a:pt x="24193" y="12969"/>
                  </a:cubicBezTo>
                  <a:cubicBezTo>
                    <a:pt x="24262" y="13385"/>
                    <a:pt x="24539" y="13731"/>
                    <a:pt x="24955" y="13870"/>
                  </a:cubicBezTo>
                  <a:cubicBezTo>
                    <a:pt x="25024" y="13939"/>
                    <a:pt x="25163" y="13939"/>
                    <a:pt x="25302" y="13939"/>
                  </a:cubicBezTo>
                  <a:cubicBezTo>
                    <a:pt x="25302" y="14009"/>
                    <a:pt x="25302" y="14009"/>
                    <a:pt x="25302" y="14009"/>
                  </a:cubicBezTo>
                  <a:lnTo>
                    <a:pt x="25302" y="14147"/>
                  </a:lnTo>
                  <a:lnTo>
                    <a:pt x="25302" y="14217"/>
                  </a:lnTo>
                  <a:cubicBezTo>
                    <a:pt x="25302" y="14286"/>
                    <a:pt x="25302" y="14355"/>
                    <a:pt x="25371" y="14355"/>
                  </a:cubicBezTo>
                  <a:cubicBezTo>
                    <a:pt x="25371" y="14494"/>
                    <a:pt x="25371" y="14563"/>
                    <a:pt x="25440" y="14702"/>
                  </a:cubicBezTo>
                  <a:cubicBezTo>
                    <a:pt x="25510" y="15326"/>
                    <a:pt x="25579" y="15950"/>
                    <a:pt x="25579" y="16573"/>
                  </a:cubicBezTo>
                  <a:cubicBezTo>
                    <a:pt x="25579" y="17197"/>
                    <a:pt x="25579" y="17821"/>
                    <a:pt x="25510" y="18445"/>
                  </a:cubicBezTo>
                  <a:lnTo>
                    <a:pt x="25371" y="18722"/>
                  </a:lnTo>
                  <a:cubicBezTo>
                    <a:pt x="25302" y="18029"/>
                    <a:pt x="25094" y="17405"/>
                    <a:pt x="24747" y="16851"/>
                  </a:cubicBezTo>
                  <a:cubicBezTo>
                    <a:pt x="24747" y="16851"/>
                    <a:pt x="24747" y="16781"/>
                    <a:pt x="24747" y="16781"/>
                  </a:cubicBezTo>
                  <a:cubicBezTo>
                    <a:pt x="24747" y="16781"/>
                    <a:pt x="24747" y="16712"/>
                    <a:pt x="24747" y="16712"/>
                  </a:cubicBezTo>
                  <a:cubicBezTo>
                    <a:pt x="24747" y="16712"/>
                    <a:pt x="24747" y="16643"/>
                    <a:pt x="24747" y="16643"/>
                  </a:cubicBezTo>
                  <a:lnTo>
                    <a:pt x="24747" y="16573"/>
                  </a:lnTo>
                  <a:cubicBezTo>
                    <a:pt x="25143" y="15717"/>
                    <a:pt x="24097" y="14484"/>
                    <a:pt x="23218" y="14484"/>
                  </a:cubicBezTo>
                  <a:cubicBezTo>
                    <a:pt x="23173" y="14484"/>
                    <a:pt x="23128" y="14487"/>
                    <a:pt x="23083" y="14494"/>
                  </a:cubicBezTo>
                  <a:cubicBezTo>
                    <a:pt x="23014" y="14494"/>
                    <a:pt x="23014" y="14632"/>
                    <a:pt x="23083" y="14632"/>
                  </a:cubicBezTo>
                  <a:cubicBezTo>
                    <a:pt x="23777" y="14840"/>
                    <a:pt x="24678" y="15603"/>
                    <a:pt x="24470" y="16365"/>
                  </a:cubicBezTo>
                  <a:cubicBezTo>
                    <a:pt x="24470" y="16573"/>
                    <a:pt x="24262" y="16573"/>
                    <a:pt x="24054" y="16643"/>
                  </a:cubicBezTo>
                  <a:cubicBezTo>
                    <a:pt x="23846" y="16643"/>
                    <a:pt x="23638" y="16296"/>
                    <a:pt x="23499" y="16088"/>
                  </a:cubicBezTo>
                  <a:cubicBezTo>
                    <a:pt x="23291" y="15742"/>
                    <a:pt x="23083" y="15326"/>
                    <a:pt x="23014" y="14910"/>
                  </a:cubicBezTo>
                  <a:cubicBezTo>
                    <a:pt x="23014" y="14875"/>
                    <a:pt x="22997" y="14858"/>
                    <a:pt x="22979" y="14858"/>
                  </a:cubicBezTo>
                  <a:cubicBezTo>
                    <a:pt x="22962" y="14858"/>
                    <a:pt x="22945" y="14875"/>
                    <a:pt x="22945" y="14910"/>
                  </a:cubicBezTo>
                  <a:cubicBezTo>
                    <a:pt x="22945" y="15534"/>
                    <a:pt x="23153" y="16088"/>
                    <a:pt x="23499" y="16573"/>
                  </a:cubicBezTo>
                  <a:cubicBezTo>
                    <a:pt x="23652" y="16776"/>
                    <a:pt x="23915" y="16905"/>
                    <a:pt x="24182" y="16905"/>
                  </a:cubicBezTo>
                  <a:cubicBezTo>
                    <a:pt x="24279" y="16905"/>
                    <a:pt x="24377" y="16888"/>
                    <a:pt x="24470" y="16851"/>
                  </a:cubicBezTo>
                  <a:lnTo>
                    <a:pt x="24470" y="16920"/>
                  </a:lnTo>
                  <a:cubicBezTo>
                    <a:pt x="24470" y="16989"/>
                    <a:pt x="24539" y="17128"/>
                    <a:pt x="24539" y="17197"/>
                  </a:cubicBezTo>
                  <a:cubicBezTo>
                    <a:pt x="24539" y="17246"/>
                    <a:pt x="24608" y="17295"/>
                    <a:pt x="24698" y="17295"/>
                  </a:cubicBezTo>
                  <a:cubicBezTo>
                    <a:pt x="24735" y="17295"/>
                    <a:pt x="24776" y="17287"/>
                    <a:pt x="24816" y="17267"/>
                  </a:cubicBezTo>
                  <a:cubicBezTo>
                    <a:pt x="25024" y="17821"/>
                    <a:pt x="25232" y="18445"/>
                    <a:pt x="25232" y="19069"/>
                  </a:cubicBezTo>
                  <a:cubicBezTo>
                    <a:pt x="25232" y="19138"/>
                    <a:pt x="25232" y="19207"/>
                    <a:pt x="25232" y="19207"/>
                  </a:cubicBezTo>
                  <a:cubicBezTo>
                    <a:pt x="25232" y="19277"/>
                    <a:pt x="25232" y="19346"/>
                    <a:pt x="25232" y="19415"/>
                  </a:cubicBezTo>
                  <a:cubicBezTo>
                    <a:pt x="25163" y="19415"/>
                    <a:pt x="25163" y="19623"/>
                    <a:pt x="25232" y="19623"/>
                  </a:cubicBezTo>
                  <a:cubicBezTo>
                    <a:pt x="25232" y="19762"/>
                    <a:pt x="25232" y="19901"/>
                    <a:pt x="25163" y="20039"/>
                  </a:cubicBezTo>
                  <a:cubicBezTo>
                    <a:pt x="24886" y="21287"/>
                    <a:pt x="24470" y="22535"/>
                    <a:pt x="23985" y="23644"/>
                  </a:cubicBezTo>
                  <a:cubicBezTo>
                    <a:pt x="23985" y="23575"/>
                    <a:pt x="24054" y="23436"/>
                    <a:pt x="24054" y="23367"/>
                  </a:cubicBezTo>
                  <a:cubicBezTo>
                    <a:pt x="24054" y="23297"/>
                    <a:pt x="24054" y="23297"/>
                    <a:pt x="24054" y="23297"/>
                  </a:cubicBezTo>
                  <a:lnTo>
                    <a:pt x="24054" y="23159"/>
                  </a:lnTo>
                  <a:cubicBezTo>
                    <a:pt x="24123" y="22951"/>
                    <a:pt x="24193" y="22743"/>
                    <a:pt x="24262" y="22535"/>
                  </a:cubicBezTo>
                  <a:cubicBezTo>
                    <a:pt x="24262" y="22535"/>
                    <a:pt x="24231" y="22504"/>
                    <a:pt x="24211" y="22504"/>
                  </a:cubicBezTo>
                  <a:cubicBezTo>
                    <a:pt x="24200" y="22504"/>
                    <a:pt x="24193" y="22512"/>
                    <a:pt x="24193" y="22535"/>
                  </a:cubicBezTo>
                  <a:lnTo>
                    <a:pt x="24123" y="22743"/>
                  </a:lnTo>
                  <a:cubicBezTo>
                    <a:pt x="24123" y="22188"/>
                    <a:pt x="24123" y="21634"/>
                    <a:pt x="24123" y="21079"/>
                  </a:cubicBezTo>
                  <a:lnTo>
                    <a:pt x="24123" y="21010"/>
                  </a:lnTo>
                  <a:cubicBezTo>
                    <a:pt x="24054" y="20802"/>
                    <a:pt x="24054" y="20594"/>
                    <a:pt x="23985" y="20455"/>
                  </a:cubicBezTo>
                  <a:cubicBezTo>
                    <a:pt x="24054" y="20317"/>
                    <a:pt x="24193" y="20178"/>
                    <a:pt x="24262" y="20039"/>
                  </a:cubicBezTo>
                  <a:cubicBezTo>
                    <a:pt x="24470" y="19693"/>
                    <a:pt x="24539" y="19277"/>
                    <a:pt x="24470" y="18861"/>
                  </a:cubicBezTo>
                  <a:cubicBezTo>
                    <a:pt x="24341" y="18283"/>
                    <a:pt x="23796" y="17883"/>
                    <a:pt x="23220" y="17883"/>
                  </a:cubicBezTo>
                  <a:cubicBezTo>
                    <a:pt x="23174" y="17883"/>
                    <a:pt x="23129" y="17885"/>
                    <a:pt x="23083" y="17890"/>
                  </a:cubicBezTo>
                  <a:cubicBezTo>
                    <a:pt x="22806" y="17890"/>
                    <a:pt x="22598" y="18029"/>
                    <a:pt x="22390" y="18237"/>
                  </a:cubicBezTo>
                  <a:cubicBezTo>
                    <a:pt x="22252" y="18584"/>
                    <a:pt x="22252" y="18930"/>
                    <a:pt x="22390" y="19207"/>
                  </a:cubicBezTo>
                  <a:cubicBezTo>
                    <a:pt x="22390" y="19242"/>
                    <a:pt x="22425" y="19259"/>
                    <a:pt x="22460" y="19259"/>
                  </a:cubicBezTo>
                  <a:cubicBezTo>
                    <a:pt x="22494" y="19259"/>
                    <a:pt x="22529" y="19242"/>
                    <a:pt x="22529" y="19207"/>
                  </a:cubicBezTo>
                  <a:cubicBezTo>
                    <a:pt x="22529" y="19207"/>
                    <a:pt x="22529" y="19138"/>
                    <a:pt x="22529" y="19069"/>
                  </a:cubicBezTo>
                  <a:cubicBezTo>
                    <a:pt x="22598" y="19623"/>
                    <a:pt x="22806" y="20594"/>
                    <a:pt x="23430" y="20732"/>
                  </a:cubicBezTo>
                  <a:cubicBezTo>
                    <a:pt x="23499" y="20732"/>
                    <a:pt x="23638" y="20732"/>
                    <a:pt x="23707" y="20663"/>
                  </a:cubicBezTo>
                  <a:lnTo>
                    <a:pt x="23707" y="20732"/>
                  </a:lnTo>
                  <a:cubicBezTo>
                    <a:pt x="23707" y="20732"/>
                    <a:pt x="23777" y="20802"/>
                    <a:pt x="23777" y="20802"/>
                  </a:cubicBezTo>
                  <a:cubicBezTo>
                    <a:pt x="23846" y="21634"/>
                    <a:pt x="23777" y="22465"/>
                    <a:pt x="23777" y="23297"/>
                  </a:cubicBezTo>
                  <a:cubicBezTo>
                    <a:pt x="23569" y="23921"/>
                    <a:pt x="23361" y="24545"/>
                    <a:pt x="23153" y="25169"/>
                  </a:cubicBezTo>
                  <a:cubicBezTo>
                    <a:pt x="22945" y="25654"/>
                    <a:pt x="22668" y="26139"/>
                    <a:pt x="22460" y="26625"/>
                  </a:cubicBezTo>
                  <a:cubicBezTo>
                    <a:pt x="22390" y="26694"/>
                    <a:pt x="22390" y="26763"/>
                    <a:pt x="22321" y="26833"/>
                  </a:cubicBezTo>
                  <a:cubicBezTo>
                    <a:pt x="21905" y="27595"/>
                    <a:pt x="21350" y="28288"/>
                    <a:pt x="20935" y="28981"/>
                  </a:cubicBezTo>
                  <a:cubicBezTo>
                    <a:pt x="20889" y="29027"/>
                    <a:pt x="20843" y="29073"/>
                    <a:pt x="20818" y="29138"/>
                  </a:cubicBezTo>
                  <a:lnTo>
                    <a:pt x="20818" y="29138"/>
                  </a:lnTo>
                  <a:cubicBezTo>
                    <a:pt x="20866" y="28832"/>
                    <a:pt x="20873" y="28525"/>
                    <a:pt x="20935" y="28219"/>
                  </a:cubicBezTo>
                  <a:cubicBezTo>
                    <a:pt x="20935" y="27248"/>
                    <a:pt x="20796" y="26278"/>
                    <a:pt x="20519" y="25308"/>
                  </a:cubicBezTo>
                  <a:cubicBezTo>
                    <a:pt x="20548" y="25044"/>
                    <a:pt x="20590" y="24780"/>
                    <a:pt x="20644" y="24516"/>
                  </a:cubicBezTo>
                  <a:lnTo>
                    <a:pt x="20644" y="24516"/>
                  </a:lnTo>
                  <a:cubicBezTo>
                    <a:pt x="20624" y="24313"/>
                    <a:pt x="20588" y="24100"/>
                    <a:pt x="20588" y="23852"/>
                  </a:cubicBezTo>
                  <a:cubicBezTo>
                    <a:pt x="20588" y="23852"/>
                    <a:pt x="20657" y="23852"/>
                    <a:pt x="20657" y="23783"/>
                  </a:cubicBezTo>
                  <a:cubicBezTo>
                    <a:pt x="20588" y="23575"/>
                    <a:pt x="20588" y="23367"/>
                    <a:pt x="20519" y="23159"/>
                  </a:cubicBezTo>
                  <a:cubicBezTo>
                    <a:pt x="20519" y="22743"/>
                    <a:pt x="20449" y="22396"/>
                    <a:pt x="20449" y="21980"/>
                  </a:cubicBezTo>
                  <a:cubicBezTo>
                    <a:pt x="20380" y="21495"/>
                    <a:pt x="20380" y="21010"/>
                    <a:pt x="20449" y="20525"/>
                  </a:cubicBezTo>
                  <a:cubicBezTo>
                    <a:pt x="20449" y="20525"/>
                    <a:pt x="20519" y="20039"/>
                    <a:pt x="20588" y="19623"/>
                  </a:cubicBezTo>
                  <a:lnTo>
                    <a:pt x="20588" y="19831"/>
                  </a:lnTo>
                  <a:cubicBezTo>
                    <a:pt x="20588" y="19866"/>
                    <a:pt x="20640" y="19883"/>
                    <a:pt x="20692" y="19883"/>
                  </a:cubicBezTo>
                  <a:cubicBezTo>
                    <a:pt x="20744" y="19883"/>
                    <a:pt x="20796" y="19866"/>
                    <a:pt x="20796" y="19831"/>
                  </a:cubicBezTo>
                  <a:cubicBezTo>
                    <a:pt x="20796" y="19693"/>
                    <a:pt x="20865" y="19554"/>
                    <a:pt x="20865" y="19415"/>
                  </a:cubicBezTo>
                  <a:lnTo>
                    <a:pt x="21004" y="19415"/>
                  </a:lnTo>
                  <a:cubicBezTo>
                    <a:pt x="21036" y="19419"/>
                    <a:pt x="21067" y="19421"/>
                    <a:pt x="21098" y="19421"/>
                  </a:cubicBezTo>
                  <a:cubicBezTo>
                    <a:pt x="21606" y="19421"/>
                    <a:pt x="21986" y="18902"/>
                    <a:pt x="22182" y="18445"/>
                  </a:cubicBezTo>
                  <a:cubicBezTo>
                    <a:pt x="22390" y="17960"/>
                    <a:pt x="22182" y="16989"/>
                    <a:pt x="21489" y="16851"/>
                  </a:cubicBezTo>
                  <a:cubicBezTo>
                    <a:pt x="21489" y="16851"/>
                    <a:pt x="21420" y="16851"/>
                    <a:pt x="21420" y="16920"/>
                  </a:cubicBezTo>
                  <a:cubicBezTo>
                    <a:pt x="21386" y="16887"/>
                    <a:pt x="21349" y="16873"/>
                    <a:pt x="21311" y="16873"/>
                  </a:cubicBezTo>
                  <a:cubicBezTo>
                    <a:pt x="21189" y="16873"/>
                    <a:pt x="21057" y="17006"/>
                    <a:pt x="21004" y="17059"/>
                  </a:cubicBezTo>
                  <a:cubicBezTo>
                    <a:pt x="20727" y="17336"/>
                    <a:pt x="20449" y="17682"/>
                    <a:pt x="20311" y="18029"/>
                  </a:cubicBezTo>
                  <a:cubicBezTo>
                    <a:pt x="20172" y="18445"/>
                    <a:pt x="20241" y="18861"/>
                    <a:pt x="20519" y="19207"/>
                  </a:cubicBezTo>
                  <a:cubicBezTo>
                    <a:pt x="20172" y="20178"/>
                    <a:pt x="20033" y="21218"/>
                    <a:pt x="20172" y="22258"/>
                  </a:cubicBezTo>
                  <a:cubicBezTo>
                    <a:pt x="20033" y="21911"/>
                    <a:pt x="19825" y="21495"/>
                    <a:pt x="19687" y="21148"/>
                  </a:cubicBezTo>
                  <a:cubicBezTo>
                    <a:pt x="19964" y="20594"/>
                    <a:pt x="19895" y="19831"/>
                    <a:pt x="19479" y="19346"/>
                  </a:cubicBezTo>
                  <a:cubicBezTo>
                    <a:pt x="19214" y="18976"/>
                    <a:pt x="18707" y="18605"/>
                    <a:pt x="18204" y="18605"/>
                  </a:cubicBezTo>
                  <a:cubicBezTo>
                    <a:pt x="18048" y="18605"/>
                    <a:pt x="17893" y="18640"/>
                    <a:pt x="17746" y="18722"/>
                  </a:cubicBezTo>
                  <a:cubicBezTo>
                    <a:pt x="17053" y="19069"/>
                    <a:pt x="17261" y="20247"/>
                    <a:pt x="17607" y="20802"/>
                  </a:cubicBezTo>
                  <a:cubicBezTo>
                    <a:pt x="17861" y="21140"/>
                    <a:pt x="18268" y="21426"/>
                    <a:pt x="18626" y="21426"/>
                  </a:cubicBezTo>
                  <a:cubicBezTo>
                    <a:pt x="18856" y="21426"/>
                    <a:pt x="19066" y="21308"/>
                    <a:pt x="19202" y="21010"/>
                  </a:cubicBezTo>
                  <a:lnTo>
                    <a:pt x="19202" y="21010"/>
                  </a:lnTo>
                  <a:cubicBezTo>
                    <a:pt x="19061" y="21231"/>
                    <a:pt x="18902" y="21318"/>
                    <a:pt x="18741" y="21318"/>
                  </a:cubicBezTo>
                  <a:cubicBezTo>
                    <a:pt x="18349" y="21318"/>
                    <a:pt x="17943" y="20799"/>
                    <a:pt x="17746" y="20455"/>
                  </a:cubicBezTo>
                  <a:cubicBezTo>
                    <a:pt x="17469" y="19970"/>
                    <a:pt x="17538" y="19138"/>
                    <a:pt x="18162" y="19000"/>
                  </a:cubicBezTo>
                  <a:cubicBezTo>
                    <a:pt x="18189" y="18995"/>
                    <a:pt x="18216" y="18993"/>
                    <a:pt x="18244" y="18993"/>
                  </a:cubicBezTo>
                  <a:cubicBezTo>
                    <a:pt x="18640" y="18993"/>
                    <a:pt x="19081" y="19438"/>
                    <a:pt x="19340" y="19762"/>
                  </a:cubicBezTo>
                  <a:cubicBezTo>
                    <a:pt x="19548" y="20109"/>
                    <a:pt x="19618" y="20525"/>
                    <a:pt x="19548" y="20871"/>
                  </a:cubicBezTo>
                  <a:lnTo>
                    <a:pt x="19479" y="20871"/>
                  </a:lnTo>
                  <a:cubicBezTo>
                    <a:pt x="19450" y="20784"/>
                    <a:pt x="19397" y="20746"/>
                    <a:pt x="19344" y="20746"/>
                  </a:cubicBezTo>
                  <a:cubicBezTo>
                    <a:pt x="19272" y="20746"/>
                    <a:pt x="19202" y="20820"/>
                    <a:pt x="19202" y="20940"/>
                  </a:cubicBezTo>
                  <a:cubicBezTo>
                    <a:pt x="19202" y="20940"/>
                    <a:pt x="19202" y="21010"/>
                    <a:pt x="19202" y="21010"/>
                  </a:cubicBezTo>
                  <a:cubicBezTo>
                    <a:pt x="19271" y="21148"/>
                    <a:pt x="19271" y="21218"/>
                    <a:pt x="19340" y="21287"/>
                  </a:cubicBezTo>
                  <a:cubicBezTo>
                    <a:pt x="19340" y="21356"/>
                    <a:pt x="19340" y="21356"/>
                    <a:pt x="19340" y="21426"/>
                  </a:cubicBezTo>
                  <a:cubicBezTo>
                    <a:pt x="19479" y="21564"/>
                    <a:pt x="19548" y="21703"/>
                    <a:pt x="19687" y="21842"/>
                  </a:cubicBezTo>
                  <a:cubicBezTo>
                    <a:pt x="19895" y="22188"/>
                    <a:pt x="20033" y="22673"/>
                    <a:pt x="20172" y="23089"/>
                  </a:cubicBezTo>
                  <a:cubicBezTo>
                    <a:pt x="20311" y="23436"/>
                    <a:pt x="20241" y="23644"/>
                    <a:pt x="20311" y="23921"/>
                  </a:cubicBezTo>
                  <a:cubicBezTo>
                    <a:pt x="20311" y="24406"/>
                    <a:pt x="20380" y="24892"/>
                    <a:pt x="20519" y="25377"/>
                  </a:cubicBezTo>
                  <a:lnTo>
                    <a:pt x="20519" y="25446"/>
                  </a:lnTo>
                  <a:cubicBezTo>
                    <a:pt x="20449" y="25515"/>
                    <a:pt x="20519" y="25515"/>
                    <a:pt x="20519" y="25585"/>
                  </a:cubicBezTo>
                  <a:cubicBezTo>
                    <a:pt x="20519" y="25862"/>
                    <a:pt x="20657" y="26139"/>
                    <a:pt x="20657" y="26417"/>
                  </a:cubicBezTo>
                  <a:cubicBezTo>
                    <a:pt x="20449" y="26070"/>
                    <a:pt x="20241" y="25654"/>
                    <a:pt x="20103" y="25308"/>
                  </a:cubicBezTo>
                  <a:cubicBezTo>
                    <a:pt x="20033" y="25100"/>
                    <a:pt x="19895" y="24892"/>
                    <a:pt x="19756" y="24684"/>
                  </a:cubicBezTo>
                  <a:cubicBezTo>
                    <a:pt x="19618" y="24545"/>
                    <a:pt x="19479" y="24476"/>
                    <a:pt x="19340" y="24337"/>
                  </a:cubicBezTo>
                  <a:cubicBezTo>
                    <a:pt x="19687" y="23713"/>
                    <a:pt x="19479" y="22951"/>
                    <a:pt x="18855" y="22604"/>
                  </a:cubicBezTo>
                  <a:cubicBezTo>
                    <a:pt x="18672" y="22513"/>
                    <a:pt x="18484" y="22469"/>
                    <a:pt x="18304" y="22469"/>
                  </a:cubicBezTo>
                  <a:cubicBezTo>
                    <a:pt x="17803" y="22469"/>
                    <a:pt x="17363" y="22805"/>
                    <a:pt x="17261" y="23367"/>
                  </a:cubicBezTo>
                  <a:cubicBezTo>
                    <a:pt x="17191" y="23921"/>
                    <a:pt x="17469" y="24545"/>
                    <a:pt x="18023" y="24892"/>
                  </a:cubicBezTo>
                  <a:cubicBezTo>
                    <a:pt x="18162" y="25003"/>
                    <a:pt x="18334" y="25058"/>
                    <a:pt x="18508" y="25058"/>
                  </a:cubicBezTo>
                  <a:cubicBezTo>
                    <a:pt x="18769" y="25058"/>
                    <a:pt x="19035" y="24933"/>
                    <a:pt x="19202" y="24684"/>
                  </a:cubicBezTo>
                  <a:lnTo>
                    <a:pt x="19340" y="24822"/>
                  </a:lnTo>
                  <a:cubicBezTo>
                    <a:pt x="19359" y="24841"/>
                    <a:pt x="19377" y="24849"/>
                    <a:pt x="19395" y="24849"/>
                  </a:cubicBezTo>
                  <a:cubicBezTo>
                    <a:pt x="19442" y="24849"/>
                    <a:pt x="19479" y="24785"/>
                    <a:pt x="19479" y="24684"/>
                  </a:cubicBezTo>
                  <a:cubicBezTo>
                    <a:pt x="19687" y="24961"/>
                    <a:pt x="19895" y="25238"/>
                    <a:pt x="19964" y="25515"/>
                  </a:cubicBezTo>
                  <a:cubicBezTo>
                    <a:pt x="20172" y="26001"/>
                    <a:pt x="20380" y="26417"/>
                    <a:pt x="20727" y="26763"/>
                  </a:cubicBezTo>
                  <a:cubicBezTo>
                    <a:pt x="20727" y="26833"/>
                    <a:pt x="20727" y="26902"/>
                    <a:pt x="20727" y="26971"/>
                  </a:cubicBezTo>
                  <a:cubicBezTo>
                    <a:pt x="20865" y="27595"/>
                    <a:pt x="20865" y="28288"/>
                    <a:pt x="20727" y="28981"/>
                  </a:cubicBezTo>
                  <a:cubicBezTo>
                    <a:pt x="20588" y="28427"/>
                    <a:pt x="20241" y="27942"/>
                    <a:pt x="19825" y="27595"/>
                  </a:cubicBezTo>
                  <a:cubicBezTo>
                    <a:pt x="19756" y="27526"/>
                    <a:pt x="19687" y="27456"/>
                    <a:pt x="19548" y="27387"/>
                  </a:cubicBezTo>
                  <a:cubicBezTo>
                    <a:pt x="19690" y="26726"/>
                    <a:pt x="18866" y="26000"/>
                    <a:pt x="18216" y="26000"/>
                  </a:cubicBezTo>
                  <a:cubicBezTo>
                    <a:pt x="17913" y="26000"/>
                    <a:pt x="17648" y="26158"/>
                    <a:pt x="17538" y="26555"/>
                  </a:cubicBezTo>
                  <a:cubicBezTo>
                    <a:pt x="17469" y="27110"/>
                    <a:pt x="17677" y="27664"/>
                    <a:pt x="18093" y="28011"/>
                  </a:cubicBezTo>
                  <a:cubicBezTo>
                    <a:pt x="18272" y="28235"/>
                    <a:pt x="18624" y="28458"/>
                    <a:pt x="18944" y="28458"/>
                  </a:cubicBezTo>
                  <a:cubicBezTo>
                    <a:pt x="19120" y="28458"/>
                    <a:pt x="19287" y="28391"/>
                    <a:pt x="19410" y="28219"/>
                  </a:cubicBezTo>
                  <a:cubicBezTo>
                    <a:pt x="19410" y="28219"/>
                    <a:pt x="19410" y="28150"/>
                    <a:pt x="19340" y="28150"/>
                  </a:cubicBezTo>
                  <a:cubicBezTo>
                    <a:pt x="19254" y="28167"/>
                    <a:pt x="19171" y="28176"/>
                    <a:pt x="19092" y="28176"/>
                  </a:cubicBezTo>
                  <a:cubicBezTo>
                    <a:pt x="18855" y="28176"/>
                    <a:pt x="18647" y="28098"/>
                    <a:pt x="18439" y="27942"/>
                  </a:cubicBezTo>
                  <a:cubicBezTo>
                    <a:pt x="18093" y="27664"/>
                    <a:pt x="17885" y="27318"/>
                    <a:pt x="17815" y="26971"/>
                  </a:cubicBezTo>
                  <a:cubicBezTo>
                    <a:pt x="17698" y="26619"/>
                    <a:pt x="17978" y="26316"/>
                    <a:pt x="18320" y="26316"/>
                  </a:cubicBezTo>
                  <a:cubicBezTo>
                    <a:pt x="18381" y="26316"/>
                    <a:pt x="18445" y="26326"/>
                    <a:pt x="18508" y="26347"/>
                  </a:cubicBezTo>
                  <a:cubicBezTo>
                    <a:pt x="18924" y="26486"/>
                    <a:pt x="19202" y="26833"/>
                    <a:pt x="19340" y="27318"/>
                  </a:cubicBezTo>
                  <a:cubicBezTo>
                    <a:pt x="19340" y="27318"/>
                    <a:pt x="19271" y="27387"/>
                    <a:pt x="19271" y="27387"/>
                  </a:cubicBezTo>
                  <a:cubicBezTo>
                    <a:pt x="19271" y="27456"/>
                    <a:pt x="19271" y="27456"/>
                    <a:pt x="19271" y="27526"/>
                  </a:cubicBezTo>
                  <a:cubicBezTo>
                    <a:pt x="19271" y="27526"/>
                    <a:pt x="19271" y="27526"/>
                    <a:pt x="19271" y="27595"/>
                  </a:cubicBezTo>
                  <a:cubicBezTo>
                    <a:pt x="19271" y="27595"/>
                    <a:pt x="19271" y="27664"/>
                    <a:pt x="19340" y="27664"/>
                  </a:cubicBezTo>
                  <a:cubicBezTo>
                    <a:pt x="19375" y="27699"/>
                    <a:pt x="19392" y="27716"/>
                    <a:pt x="19410" y="27716"/>
                  </a:cubicBezTo>
                  <a:cubicBezTo>
                    <a:pt x="19427" y="27716"/>
                    <a:pt x="19444" y="27699"/>
                    <a:pt x="19479" y="27664"/>
                  </a:cubicBezTo>
                  <a:lnTo>
                    <a:pt x="19548" y="27664"/>
                  </a:lnTo>
                  <a:cubicBezTo>
                    <a:pt x="19548" y="27734"/>
                    <a:pt x="19618" y="27734"/>
                    <a:pt x="19687" y="27803"/>
                  </a:cubicBezTo>
                  <a:cubicBezTo>
                    <a:pt x="20172" y="28219"/>
                    <a:pt x="20519" y="28704"/>
                    <a:pt x="20657" y="29328"/>
                  </a:cubicBezTo>
                  <a:lnTo>
                    <a:pt x="20588" y="29883"/>
                  </a:lnTo>
                  <a:cubicBezTo>
                    <a:pt x="19548" y="31546"/>
                    <a:pt x="18786" y="33418"/>
                    <a:pt x="18370" y="35359"/>
                  </a:cubicBezTo>
                  <a:cubicBezTo>
                    <a:pt x="18370" y="35440"/>
                    <a:pt x="18441" y="35474"/>
                    <a:pt x="18500" y="35474"/>
                  </a:cubicBezTo>
                  <a:cubicBezTo>
                    <a:pt x="18542" y="35474"/>
                    <a:pt x="18578" y="35457"/>
                    <a:pt x="18578" y="35428"/>
                  </a:cubicBezTo>
                  <a:cubicBezTo>
                    <a:pt x="19202" y="33834"/>
                    <a:pt x="19687" y="32239"/>
                    <a:pt x="20380" y="30784"/>
                  </a:cubicBezTo>
                  <a:lnTo>
                    <a:pt x="20380" y="30784"/>
                  </a:lnTo>
                  <a:cubicBezTo>
                    <a:pt x="20380" y="30922"/>
                    <a:pt x="20311" y="31130"/>
                    <a:pt x="20311" y="31338"/>
                  </a:cubicBezTo>
                  <a:cubicBezTo>
                    <a:pt x="19548" y="33002"/>
                    <a:pt x="18924" y="34735"/>
                    <a:pt x="18508" y="36537"/>
                  </a:cubicBezTo>
                  <a:cubicBezTo>
                    <a:pt x="18162" y="33972"/>
                    <a:pt x="17677" y="31477"/>
                    <a:pt x="17053" y="28981"/>
                  </a:cubicBezTo>
                  <a:cubicBezTo>
                    <a:pt x="17053" y="28947"/>
                    <a:pt x="17035" y="28929"/>
                    <a:pt x="17009" y="28929"/>
                  </a:cubicBezTo>
                  <a:cubicBezTo>
                    <a:pt x="16983" y="28929"/>
                    <a:pt x="16949" y="28947"/>
                    <a:pt x="16914" y="28981"/>
                  </a:cubicBezTo>
                  <a:cubicBezTo>
                    <a:pt x="17538" y="31685"/>
                    <a:pt x="17885" y="34388"/>
                    <a:pt x="18370" y="37092"/>
                  </a:cubicBezTo>
                  <a:cubicBezTo>
                    <a:pt x="18370" y="37161"/>
                    <a:pt x="18300" y="37230"/>
                    <a:pt x="18300" y="37300"/>
                  </a:cubicBezTo>
                  <a:cubicBezTo>
                    <a:pt x="17885" y="34873"/>
                    <a:pt x="17469" y="32517"/>
                    <a:pt x="16983" y="30091"/>
                  </a:cubicBezTo>
                  <a:cubicBezTo>
                    <a:pt x="16775" y="27803"/>
                    <a:pt x="16360" y="25515"/>
                    <a:pt x="15736" y="23297"/>
                  </a:cubicBezTo>
                  <a:cubicBezTo>
                    <a:pt x="15736" y="22465"/>
                    <a:pt x="15805" y="21703"/>
                    <a:pt x="15944" y="20940"/>
                  </a:cubicBezTo>
                  <a:cubicBezTo>
                    <a:pt x="16290" y="20247"/>
                    <a:pt x="16775" y="19693"/>
                    <a:pt x="17191" y="19069"/>
                  </a:cubicBezTo>
                  <a:cubicBezTo>
                    <a:pt x="17538" y="18653"/>
                    <a:pt x="17746" y="18168"/>
                    <a:pt x="17954" y="17682"/>
                  </a:cubicBezTo>
                  <a:cubicBezTo>
                    <a:pt x="18023" y="17682"/>
                    <a:pt x="18023" y="17682"/>
                    <a:pt x="18093" y="17752"/>
                  </a:cubicBezTo>
                  <a:cubicBezTo>
                    <a:pt x="18106" y="17765"/>
                    <a:pt x="18119" y="17771"/>
                    <a:pt x="18132" y="17771"/>
                  </a:cubicBezTo>
                  <a:cubicBezTo>
                    <a:pt x="18186" y="17771"/>
                    <a:pt x="18231" y="17669"/>
                    <a:pt x="18231" y="17613"/>
                  </a:cubicBezTo>
                  <a:cubicBezTo>
                    <a:pt x="18162" y="17544"/>
                    <a:pt x="18162" y="17475"/>
                    <a:pt x="18093" y="17405"/>
                  </a:cubicBezTo>
                  <a:cubicBezTo>
                    <a:pt x="18093" y="17336"/>
                    <a:pt x="18093" y="17336"/>
                    <a:pt x="18093" y="17267"/>
                  </a:cubicBezTo>
                  <a:cubicBezTo>
                    <a:pt x="18162" y="17197"/>
                    <a:pt x="18093" y="17128"/>
                    <a:pt x="18023" y="17059"/>
                  </a:cubicBezTo>
                  <a:cubicBezTo>
                    <a:pt x="18023" y="16573"/>
                    <a:pt x="18300" y="16157"/>
                    <a:pt x="18647" y="15950"/>
                  </a:cubicBezTo>
                  <a:cubicBezTo>
                    <a:pt x="18779" y="15850"/>
                    <a:pt x="19069" y="15767"/>
                    <a:pt x="19336" y="15767"/>
                  </a:cubicBezTo>
                  <a:cubicBezTo>
                    <a:pt x="19629" y="15767"/>
                    <a:pt x="19895" y="15867"/>
                    <a:pt x="19895" y="16157"/>
                  </a:cubicBezTo>
                  <a:cubicBezTo>
                    <a:pt x="19895" y="16573"/>
                    <a:pt x="19410" y="16989"/>
                    <a:pt x="19132" y="17197"/>
                  </a:cubicBezTo>
                  <a:cubicBezTo>
                    <a:pt x="18786" y="17475"/>
                    <a:pt x="18439" y="17752"/>
                    <a:pt x="18023" y="17890"/>
                  </a:cubicBezTo>
                  <a:cubicBezTo>
                    <a:pt x="17954" y="17960"/>
                    <a:pt x="17954" y="18029"/>
                    <a:pt x="18023" y="18098"/>
                  </a:cubicBezTo>
                  <a:cubicBezTo>
                    <a:pt x="18647" y="17960"/>
                    <a:pt x="19271" y="17613"/>
                    <a:pt x="19687" y="17059"/>
                  </a:cubicBezTo>
                  <a:cubicBezTo>
                    <a:pt x="19964" y="16712"/>
                    <a:pt x="20380" y="16157"/>
                    <a:pt x="20033" y="15742"/>
                  </a:cubicBezTo>
                  <a:cubicBezTo>
                    <a:pt x="19862" y="15570"/>
                    <a:pt x="19644" y="15446"/>
                    <a:pt x="19418" y="15446"/>
                  </a:cubicBezTo>
                  <a:cubicBezTo>
                    <a:pt x="19369" y="15446"/>
                    <a:pt x="19320" y="15452"/>
                    <a:pt x="19271" y="15464"/>
                  </a:cubicBezTo>
                  <a:cubicBezTo>
                    <a:pt x="19216" y="15455"/>
                    <a:pt x="19163" y="15451"/>
                    <a:pt x="19110" y="15451"/>
                  </a:cubicBezTo>
                  <a:cubicBezTo>
                    <a:pt x="18765" y="15451"/>
                    <a:pt x="18472" y="15639"/>
                    <a:pt x="18231" y="15880"/>
                  </a:cubicBezTo>
                  <a:cubicBezTo>
                    <a:pt x="17885" y="16157"/>
                    <a:pt x="17746" y="16573"/>
                    <a:pt x="17677" y="16989"/>
                  </a:cubicBezTo>
                  <a:cubicBezTo>
                    <a:pt x="17607" y="16989"/>
                    <a:pt x="17607" y="17059"/>
                    <a:pt x="17607" y="17128"/>
                  </a:cubicBezTo>
                  <a:cubicBezTo>
                    <a:pt x="17746" y="18445"/>
                    <a:pt x="16637" y="19415"/>
                    <a:pt x="15944" y="20525"/>
                  </a:cubicBezTo>
                  <a:cubicBezTo>
                    <a:pt x="16082" y="19485"/>
                    <a:pt x="16290" y="18514"/>
                    <a:pt x="16498" y="17475"/>
                  </a:cubicBezTo>
                  <a:cubicBezTo>
                    <a:pt x="16775" y="16435"/>
                    <a:pt x="17399" y="15464"/>
                    <a:pt x="18162" y="14702"/>
                  </a:cubicBezTo>
                  <a:cubicBezTo>
                    <a:pt x="18202" y="14742"/>
                    <a:pt x="18249" y="14759"/>
                    <a:pt x="18293" y="14759"/>
                  </a:cubicBezTo>
                  <a:cubicBezTo>
                    <a:pt x="18399" y="14759"/>
                    <a:pt x="18488" y="14661"/>
                    <a:pt x="18439" y="14563"/>
                  </a:cubicBezTo>
                  <a:lnTo>
                    <a:pt x="18439" y="14425"/>
                  </a:lnTo>
                  <a:lnTo>
                    <a:pt x="18439" y="14355"/>
                  </a:lnTo>
                  <a:cubicBezTo>
                    <a:pt x="18601" y="14788"/>
                    <a:pt x="18891" y="15137"/>
                    <a:pt x="19307" y="15137"/>
                  </a:cubicBezTo>
                  <a:cubicBezTo>
                    <a:pt x="19423" y="15137"/>
                    <a:pt x="19550" y="15109"/>
                    <a:pt x="19687" y="15048"/>
                  </a:cubicBezTo>
                  <a:cubicBezTo>
                    <a:pt x="20172" y="14840"/>
                    <a:pt x="20588" y="14355"/>
                    <a:pt x="20657" y="13801"/>
                  </a:cubicBezTo>
                  <a:cubicBezTo>
                    <a:pt x="20790" y="13335"/>
                    <a:pt x="20604" y="12549"/>
                    <a:pt x="20036" y="12549"/>
                  </a:cubicBezTo>
                  <a:cubicBezTo>
                    <a:pt x="20013" y="12549"/>
                    <a:pt x="19989" y="12550"/>
                    <a:pt x="19964" y="12553"/>
                  </a:cubicBezTo>
                  <a:cubicBezTo>
                    <a:pt x="19895" y="12553"/>
                    <a:pt x="19895" y="12622"/>
                    <a:pt x="19895" y="12692"/>
                  </a:cubicBezTo>
                  <a:cubicBezTo>
                    <a:pt x="20172" y="12969"/>
                    <a:pt x="20449" y="13177"/>
                    <a:pt x="20380" y="13662"/>
                  </a:cubicBezTo>
                  <a:cubicBezTo>
                    <a:pt x="20311" y="14009"/>
                    <a:pt x="20033" y="14425"/>
                    <a:pt x="19756" y="14632"/>
                  </a:cubicBezTo>
                  <a:cubicBezTo>
                    <a:pt x="19640" y="14748"/>
                    <a:pt x="19488" y="14804"/>
                    <a:pt x="19341" y="14804"/>
                  </a:cubicBezTo>
                  <a:cubicBezTo>
                    <a:pt x="19134" y="14804"/>
                    <a:pt x="18936" y="14696"/>
                    <a:pt x="18855" y="14494"/>
                  </a:cubicBezTo>
                  <a:cubicBezTo>
                    <a:pt x="18578" y="13939"/>
                    <a:pt x="18716" y="12761"/>
                    <a:pt x="19479" y="12761"/>
                  </a:cubicBezTo>
                  <a:cubicBezTo>
                    <a:pt x="19548" y="12761"/>
                    <a:pt x="19548" y="12622"/>
                    <a:pt x="19479" y="12622"/>
                  </a:cubicBezTo>
                  <a:cubicBezTo>
                    <a:pt x="19403" y="12602"/>
                    <a:pt x="19331" y="12592"/>
                    <a:pt x="19263" y="12592"/>
                  </a:cubicBezTo>
                  <a:cubicBezTo>
                    <a:pt x="18651" y="12592"/>
                    <a:pt x="18370" y="13384"/>
                    <a:pt x="18370" y="14009"/>
                  </a:cubicBezTo>
                  <a:cubicBezTo>
                    <a:pt x="18343" y="13956"/>
                    <a:pt x="18297" y="13933"/>
                    <a:pt x="18249" y="13933"/>
                  </a:cubicBezTo>
                  <a:cubicBezTo>
                    <a:pt x="18172" y="13933"/>
                    <a:pt x="18093" y="13992"/>
                    <a:pt x="18093" y="14078"/>
                  </a:cubicBezTo>
                  <a:lnTo>
                    <a:pt x="18093" y="14425"/>
                  </a:lnTo>
                  <a:cubicBezTo>
                    <a:pt x="18023" y="14425"/>
                    <a:pt x="18023" y="14494"/>
                    <a:pt x="18093" y="14494"/>
                  </a:cubicBezTo>
                  <a:lnTo>
                    <a:pt x="18093" y="14563"/>
                  </a:lnTo>
                  <a:cubicBezTo>
                    <a:pt x="17607" y="15118"/>
                    <a:pt x="17122" y="15742"/>
                    <a:pt x="16775" y="16435"/>
                  </a:cubicBezTo>
                  <a:cubicBezTo>
                    <a:pt x="16983" y="15534"/>
                    <a:pt x="17122" y="14702"/>
                    <a:pt x="17330" y="13731"/>
                  </a:cubicBezTo>
                  <a:cubicBezTo>
                    <a:pt x="17538" y="13177"/>
                    <a:pt x="17815" y="12622"/>
                    <a:pt x="18093" y="12068"/>
                  </a:cubicBezTo>
                  <a:cubicBezTo>
                    <a:pt x="18162" y="11929"/>
                    <a:pt x="18231" y="11721"/>
                    <a:pt x="18300" y="11513"/>
                  </a:cubicBezTo>
                  <a:cubicBezTo>
                    <a:pt x="18439" y="11721"/>
                    <a:pt x="18647" y="11790"/>
                    <a:pt x="18855" y="11790"/>
                  </a:cubicBezTo>
                  <a:cubicBezTo>
                    <a:pt x="19340" y="11721"/>
                    <a:pt x="19548" y="11097"/>
                    <a:pt x="19618" y="10681"/>
                  </a:cubicBezTo>
                  <a:cubicBezTo>
                    <a:pt x="19687" y="10265"/>
                    <a:pt x="19756" y="9156"/>
                    <a:pt x="19202" y="8879"/>
                  </a:cubicBezTo>
                  <a:cubicBezTo>
                    <a:pt x="19132" y="8879"/>
                    <a:pt x="19063" y="8879"/>
                    <a:pt x="19063" y="8948"/>
                  </a:cubicBezTo>
                  <a:cubicBezTo>
                    <a:pt x="19132" y="9156"/>
                    <a:pt x="19132" y="9295"/>
                    <a:pt x="19202" y="9503"/>
                  </a:cubicBezTo>
                  <a:cubicBezTo>
                    <a:pt x="19271" y="9711"/>
                    <a:pt x="19340" y="9988"/>
                    <a:pt x="19340" y="10265"/>
                  </a:cubicBezTo>
                  <a:cubicBezTo>
                    <a:pt x="19340" y="10681"/>
                    <a:pt x="19202" y="11028"/>
                    <a:pt x="18924" y="11374"/>
                  </a:cubicBezTo>
                  <a:cubicBezTo>
                    <a:pt x="18874" y="11437"/>
                    <a:pt x="18822" y="11464"/>
                    <a:pt x="18769" y="11464"/>
                  </a:cubicBezTo>
                  <a:cubicBezTo>
                    <a:pt x="18531" y="11464"/>
                    <a:pt x="18288" y="10921"/>
                    <a:pt x="18231" y="10751"/>
                  </a:cubicBezTo>
                  <a:cubicBezTo>
                    <a:pt x="18023" y="10127"/>
                    <a:pt x="18231" y="9434"/>
                    <a:pt x="18647" y="9018"/>
                  </a:cubicBezTo>
                  <a:cubicBezTo>
                    <a:pt x="18716" y="8948"/>
                    <a:pt x="18716" y="8879"/>
                    <a:pt x="18578" y="8879"/>
                  </a:cubicBezTo>
                  <a:cubicBezTo>
                    <a:pt x="17954" y="9156"/>
                    <a:pt x="17885" y="9988"/>
                    <a:pt x="17954" y="10612"/>
                  </a:cubicBezTo>
                  <a:cubicBezTo>
                    <a:pt x="17954" y="10820"/>
                    <a:pt x="18023" y="10959"/>
                    <a:pt x="18093" y="11167"/>
                  </a:cubicBezTo>
                  <a:cubicBezTo>
                    <a:pt x="18023" y="11721"/>
                    <a:pt x="17746" y="12276"/>
                    <a:pt x="17399" y="12761"/>
                  </a:cubicBezTo>
                  <a:cubicBezTo>
                    <a:pt x="17399" y="11860"/>
                    <a:pt x="17261" y="10889"/>
                    <a:pt x="16983" y="10057"/>
                  </a:cubicBezTo>
                  <a:lnTo>
                    <a:pt x="16983" y="9988"/>
                  </a:lnTo>
                  <a:lnTo>
                    <a:pt x="16983" y="9919"/>
                  </a:lnTo>
                  <a:cubicBezTo>
                    <a:pt x="16983" y="9849"/>
                    <a:pt x="17053" y="9849"/>
                    <a:pt x="17053" y="9849"/>
                  </a:cubicBezTo>
                  <a:cubicBezTo>
                    <a:pt x="17677" y="9572"/>
                    <a:pt x="17885" y="8740"/>
                    <a:pt x="17399" y="8255"/>
                  </a:cubicBezTo>
                  <a:cubicBezTo>
                    <a:pt x="17053" y="7701"/>
                    <a:pt x="16429" y="7423"/>
                    <a:pt x="15805" y="7354"/>
                  </a:cubicBezTo>
                  <a:cubicBezTo>
                    <a:pt x="15112" y="7354"/>
                    <a:pt x="15112" y="7978"/>
                    <a:pt x="15320" y="8394"/>
                  </a:cubicBezTo>
                  <a:cubicBezTo>
                    <a:pt x="15458" y="9018"/>
                    <a:pt x="15874" y="9919"/>
                    <a:pt x="16498" y="9919"/>
                  </a:cubicBezTo>
                  <a:cubicBezTo>
                    <a:pt x="16568" y="10057"/>
                    <a:pt x="16637" y="10196"/>
                    <a:pt x="16775" y="10265"/>
                  </a:cubicBezTo>
                  <a:cubicBezTo>
                    <a:pt x="17053" y="11374"/>
                    <a:pt x="17191" y="12484"/>
                    <a:pt x="17122" y="13662"/>
                  </a:cubicBezTo>
                  <a:lnTo>
                    <a:pt x="17122" y="13801"/>
                  </a:lnTo>
                  <a:cubicBezTo>
                    <a:pt x="17053" y="14217"/>
                    <a:pt x="16983" y="14563"/>
                    <a:pt x="16914" y="14979"/>
                  </a:cubicBezTo>
                  <a:cubicBezTo>
                    <a:pt x="16775" y="14009"/>
                    <a:pt x="16498" y="13038"/>
                    <a:pt x="16152" y="12068"/>
                  </a:cubicBezTo>
                  <a:lnTo>
                    <a:pt x="16152" y="11998"/>
                  </a:lnTo>
                  <a:cubicBezTo>
                    <a:pt x="16152" y="11998"/>
                    <a:pt x="16152" y="11998"/>
                    <a:pt x="16152" y="11929"/>
                  </a:cubicBezTo>
                  <a:lnTo>
                    <a:pt x="16013" y="11860"/>
                  </a:lnTo>
                  <a:cubicBezTo>
                    <a:pt x="16152" y="11236"/>
                    <a:pt x="16013" y="10612"/>
                    <a:pt x="15666" y="10127"/>
                  </a:cubicBezTo>
                  <a:cubicBezTo>
                    <a:pt x="15458" y="9849"/>
                    <a:pt x="15164" y="9711"/>
                    <a:pt x="14869" y="9711"/>
                  </a:cubicBezTo>
                  <a:cubicBezTo>
                    <a:pt x="14575" y="9711"/>
                    <a:pt x="14280" y="9849"/>
                    <a:pt x="14072" y="10127"/>
                  </a:cubicBezTo>
                  <a:cubicBezTo>
                    <a:pt x="13864" y="10681"/>
                    <a:pt x="14003" y="11374"/>
                    <a:pt x="14349" y="11860"/>
                  </a:cubicBezTo>
                  <a:cubicBezTo>
                    <a:pt x="14566" y="12185"/>
                    <a:pt x="15039" y="12681"/>
                    <a:pt x="15500" y="12681"/>
                  </a:cubicBezTo>
                  <a:cubicBezTo>
                    <a:pt x="15627" y="12681"/>
                    <a:pt x="15754" y="12643"/>
                    <a:pt x="15874" y="12553"/>
                  </a:cubicBezTo>
                  <a:cubicBezTo>
                    <a:pt x="15909" y="12588"/>
                    <a:pt x="15961" y="12605"/>
                    <a:pt x="16013" y="12605"/>
                  </a:cubicBezTo>
                  <a:cubicBezTo>
                    <a:pt x="16065" y="12605"/>
                    <a:pt x="16117" y="12588"/>
                    <a:pt x="16152" y="12553"/>
                  </a:cubicBezTo>
                  <a:cubicBezTo>
                    <a:pt x="16498" y="13315"/>
                    <a:pt x="16429" y="14286"/>
                    <a:pt x="16775" y="14979"/>
                  </a:cubicBezTo>
                  <a:cubicBezTo>
                    <a:pt x="16568" y="15880"/>
                    <a:pt x="16429" y="16643"/>
                    <a:pt x="16221" y="17475"/>
                  </a:cubicBezTo>
                  <a:cubicBezTo>
                    <a:pt x="16221" y="17336"/>
                    <a:pt x="16221" y="17197"/>
                    <a:pt x="16152" y="17059"/>
                  </a:cubicBezTo>
                  <a:cubicBezTo>
                    <a:pt x="16152" y="16712"/>
                    <a:pt x="16082" y="16365"/>
                    <a:pt x="16013" y="16019"/>
                  </a:cubicBezTo>
                  <a:cubicBezTo>
                    <a:pt x="16013" y="15880"/>
                    <a:pt x="15944" y="15672"/>
                    <a:pt x="15874" y="15464"/>
                  </a:cubicBezTo>
                  <a:lnTo>
                    <a:pt x="15874" y="15464"/>
                  </a:lnTo>
                  <a:cubicBezTo>
                    <a:pt x="15894" y="15474"/>
                    <a:pt x="15913" y="15478"/>
                    <a:pt x="15932" y="15478"/>
                  </a:cubicBezTo>
                  <a:cubicBezTo>
                    <a:pt x="16046" y="15478"/>
                    <a:pt x="16132" y="15316"/>
                    <a:pt x="16013" y="15256"/>
                  </a:cubicBezTo>
                  <a:lnTo>
                    <a:pt x="15874" y="15118"/>
                  </a:lnTo>
                  <a:cubicBezTo>
                    <a:pt x="15874" y="15048"/>
                    <a:pt x="15874" y="14910"/>
                    <a:pt x="15874" y="14840"/>
                  </a:cubicBezTo>
                  <a:cubicBezTo>
                    <a:pt x="15874" y="14771"/>
                    <a:pt x="15805" y="14771"/>
                    <a:pt x="15805" y="14702"/>
                  </a:cubicBezTo>
                  <a:cubicBezTo>
                    <a:pt x="15874" y="14217"/>
                    <a:pt x="15736" y="13731"/>
                    <a:pt x="15458" y="13385"/>
                  </a:cubicBezTo>
                  <a:cubicBezTo>
                    <a:pt x="15274" y="13090"/>
                    <a:pt x="14973" y="12933"/>
                    <a:pt x="14668" y="12933"/>
                  </a:cubicBezTo>
                  <a:cubicBezTo>
                    <a:pt x="14400" y="12933"/>
                    <a:pt x="14128" y="13055"/>
                    <a:pt x="13933" y="13315"/>
                  </a:cubicBezTo>
                  <a:cubicBezTo>
                    <a:pt x="13412" y="14126"/>
                    <a:pt x="14294" y="15421"/>
                    <a:pt x="15043" y="15421"/>
                  </a:cubicBezTo>
                  <a:cubicBezTo>
                    <a:pt x="15191" y="15421"/>
                    <a:pt x="15333" y="15370"/>
                    <a:pt x="15458" y="15256"/>
                  </a:cubicBezTo>
                  <a:cubicBezTo>
                    <a:pt x="15458" y="15326"/>
                    <a:pt x="15528" y="15326"/>
                    <a:pt x="15597" y="15326"/>
                  </a:cubicBezTo>
                  <a:cubicBezTo>
                    <a:pt x="15597" y="15395"/>
                    <a:pt x="15666" y="15395"/>
                    <a:pt x="15805" y="15464"/>
                  </a:cubicBezTo>
                  <a:cubicBezTo>
                    <a:pt x="15874" y="15742"/>
                    <a:pt x="15944" y="16088"/>
                    <a:pt x="15944" y="16435"/>
                  </a:cubicBezTo>
                  <a:cubicBezTo>
                    <a:pt x="16082" y="16989"/>
                    <a:pt x="16082" y="17544"/>
                    <a:pt x="16221" y="18168"/>
                  </a:cubicBezTo>
                  <a:cubicBezTo>
                    <a:pt x="16082" y="18930"/>
                    <a:pt x="15944" y="19693"/>
                    <a:pt x="15805" y="20455"/>
                  </a:cubicBezTo>
                  <a:cubicBezTo>
                    <a:pt x="15736" y="21079"/>
                    <a:pt x="15597" y="21703"/>
                    <a:pt x="15458" y="22258"/>
                  </a:cubicBezTo>
                  <a:cubicBezTo>
                    <a:pt x="14765" y="19693"/>
                    <a:pt x="13933" y="17059"/>
                    <a:pt x="13240" y="14494"/>
                  </a:cubicBezTo>
                  <a:cubicBezTo>
                    <a:pt x="13240" y="14471"/>
                    <a:pt x="13233" y="14463"/>
                    <a:pt x="13222" y="14463"/>
                  </a:cubicBezTo>
                  <a:cubicBezTo>
                    <a:pt x="13202" y="14463"/>
                    <a:pt x="13171" y="14494"/>
                    <a:pt x="13171" y="14494"/>
                  </a:cubicBezTo>
                  <a:cubicBezTo>
                    <a:pt x="13310" y="15256"/>
                    <a:pt x="13448" y="16019"/>
                    <a:pt x="13656" y="16712"/>
                  </a:cubicBezTo>
                  <a:cubicBezTo>
                    <a:pt x="13102" y="15187"/>
                    <a:pt x="12547" y="13593"/>
                    <a:pt x="11923" y="12068"/>
                  </a:cubicBezTo>
                  <a:cubicBezTo>
                    <a:pt x="11923" y="11790"/>
                    <a:pt x="11993" y="11444"/>
                    <a:pt x="11993" y="11167"/>
                  </a:cubicBezTo>
                  <a:cubicBezTo>
                    <a:pt x="11993" y="10751"/>
                    <a:pt x="12062" y="10335"/>
                    <a:pt x="12131" y="9919"/>
                  </a:cubicBezTo>
                  <a:cubicBezTo>
                    <a:pt x="12200" y="9849"/>
                    <a:pt x="12200" y="9849"/>
                    <a:pt x="12270" y="9780"/>
                  </a:cubicBezTo>
                  <a:lnTo>
                    <a:pt x="12270" y="9642"/>
                  </a:lnTo>
                  <a:cubicBezTo>
                    <a:pt x="12270" y="9572"/>
                    <a:pt x="12270" y="9503"/>
                    <a:pt x="12200" y="9434"/>
                  </a:cubicBezTo>
                  <a:cubicBezTo>
                    <a:pt x="12200" y="9364"/>
                    <a:pt x="12200" y="9364"/>
                    <a:pt x="12200" y="9364"/>
                  </a:cubicBezTo>
                  <a:cubicBezTo>
                    <a:pt x="12352" y="9427"/>
                    <a:pt x="12494" y="9456"/>
                    <a:pt x="12626" y="9456"/>
                  </a:cubicBezTo>
                  <a:cubicBezTo>
                    <a:pt x="13218" y="9456"/>
                    <a:pt x="13599" y="8879"/>
                    <a:pt x="13656" y="8255"/>
                  </a:cubicBezTo>
                  <a:cubicBezTo>
                    <a:pt x="13725" y="7493"/>
                    <a:pt x="13448" y="6799"/>
                    <a:pt x="12894" y="6314"/>
                  </a:cubicBezTo>
                  <a:cubicBezTo>
                    <a:pt x="12759" y="6225"/>
                    <a:pt x="12632" y="6186"/>
                    <a:pt x="12512" y="6186"/>
                  </a:cubicBezTo>
                  <a:cubicBezTo>
                    <a:pt x="12261" y="6186"/>
                    <a:pt x="12042" y="6357"/>
                    <a:pt x="11854" y="6592"/>
                  </a:cubicBezTo>
                  <a:lnTo>
                    <a:pt x="11854" y="6522"/>
                  </a:lnTo>
                  <a:cubicBezTo>
                    <a:pt x="11854" y="6522"/>
                    <a:pt x="11854" y="6491"/>
                    <a:pt x="11833" y="6491"/>
                  </a:cubicBezTo>
                  <a:cubicBezTo>
                    <a:pt x="11823" y="6491"/>
                    <a:pt x="11808" y="6499"/>
                    <a:pt x="11785" y="6522"/>
                  </a:cubicBezTo>
                  <a:cubicBezTo>
                    <a:pt x="11715" y="6799"/>
                    <a:pt x="11646" y="7077"/>
                    <a:pt x="11577" y="7354"/>
                  </a:cubicBezTo>
                  <a:cubicBezTo>
                    <a:pt x="11577" y="7493"/>
                    <a:pt x="11507" y="7562"/>
                    <a:pt x="11438" y="7701"/>
                  </a:cubicBezTo>
                  <a:cubicBezTo>
                    <a:pt x="11438" y="7724"/>
                    <a:pt x="11438" y="7731"/>
                    <a:pt x="11441" y="7731"/>
                  </a:cubicBezTo>
                  <a:cubicBezTo>
                    <a:pt x="11446" y="7731"/>
                    <a:pt x="11461" y="7701"/>
                    <a:pt x="11507" y="7701"/>
                  </a:cubicBezTo>
                  <a:cubicBezTo>
                    <a:pt x="11438" y="8255"/>
                    <a:pt x="11577" y="8740"/>
                    <a:pt x="11854" y="9156"/>
                  </a:cubicBezTo>
                  <a:cubicBezTo>
                    <a:pt x="11785" y="9156"/>
                    <a:pt x="11715" y="9226"/>
                    <a:pt x="11715" y="9295"/>
                  </a:cubicBezTo>
                  <a:lnTo>
                    <a:pt x="11715" y="9642"/>
                  </a:lnTo>
                  <a:cubicBezTo>
                    <a:pt x="11715" y="9642"/>
                    <a:pt x="11715" y="9711"/>
                    <a:pt x="11715" y="9711"/>
                  </a:cubicBezTo>
                  <a:lnTo>
                    <a:pt x="11715" y="9780"/>
                  </a:lnTo>
                  <a:lnTo>
                    <a:pt x="11715" y="9849"/>
                  </a:lnTo>
                  <a:lnTo>
                    <a:pt x="11715" y="9919"/>
                  </a:lnTo>
                  <a:cubicBezTo>
                    <a:pt x="11785" y="10335"/>
                    <a:pt x="11715" y="10681"/>
                    <a:pt x="11646" y="11028"/>
                  </a:cubicBezTo>
                  <a:cubicBezTo>
                    <a:pt x="11646" y="11305"/>
                    <a:pt x="11646" y="11513"/>
                    <a:pt x="11577" y="11790"/>
                  </a:cubicBezTo>
                  <a:cubicBezTo>
                    <a:pt x="11577" y="11721"/>
                    <a:pt x="11577" y="11721"/>
                    <a:pt x="11577" y="11652"/>
                  </a:cubicBezTo>
                  <a:cubicBezTo>
                    <a:pt x="11438" y="11374"/>
                    <a:pt x="11369" y="11028"/>
                    <a:pt x="11230" y="10681"/>
                  </a:cubicBezTo>
                  <a:lnTo>
                    <a:pt x="11299" y="10681"/>
                  </a:lnTo>
                  <a:cubicBezTo>
                    <a:pt x="10953" y="9642"/>
                    <a:pt x="10537" y="8671"/>
                    <a:pt x="9982" y="7701"/>
                  </a:cubicBezTo>
                  <a:cubicBezTo>
                    <a:pt x="9982" y="7493"/>
                    <a:pt x="10052" y="7215"/>
                    <a:pt x="10052" y="7007"/>
                  </a:cubicBezTo>
                  <a:lnTo>
                    <a:pt x="10190" y="6106"/>
                  </a:lnTo>
                  <a:cubicBezTo>
                    <a:pt x="10260" y="6106"/>
                    <a:pt x="10260" y="6037"/>
                    <a:pt x="10260" y="5968"/>
                  </a:cubicBezTo>
                  <a:cubicBezTo>
                    <a:pt x="10260" y="5898"/>
                    <a:pt x="10260" y="5829"/>
                    <a:pt x="10260" y="5760"/>
                  </a:cubicBezTo>
                  <a:lnTo>
                    <a:pt x="10398" y="5760"/>
                  </a:lnTo>
                  <a:cubicBezTo>
                    <a:pt x="10486" y="5784"/>
                    <a:pt x="10569" y="5795"/>
                    <a:pt x="10649" y="5795"/>
                  </a:cubicBezTo>
                  <a:cubicBezTo>
                    <a:pt x="11266" y="5795"/>
                    <a:pt x="11646" y="5134"/>
                    <a:pt x="11646" y="4581"/>
                  </a:cubicBezTo>
                  <a:cubicBezTo>
                    <a:pt x="11715" y="3957"/>
                    <a:pt x="11369" y="3334"/>
                    <a:pt x="10814" y="2987"/>
                  </a:cubicBezTo>
                  <a:cubicBezTo>
                    <a:pt x="10702" y="2931"/>
                    <a:pt x="10598" y="2906"/>
                    <a:pt x="10504" y="2906"/>
                  </a:cubicBezTo>
                  <a:cubicBezTo>
                    <a:pt x="10131" y="2906"/>
                    <a:pt x="9899" y="3293"/>
                    <a:pt x="9844" y="3680"/>
                  </a:cubicBezTo>
                  <a:cubicBezTo>
                    <a:pt x="9566" y="4165"/>
                    <a:pt x="9566" y="4789"/>
                    <a:pt x="9844" y="5274"/>
                  </a:cubicBezTo>
                  <a:cubicBezTo>
                    <a:pt x="9774" y="5344"/>
                    <a:pt x="9774" y="5413"/>
                    <a:pt x="9774" y="5413"/>
                  </a:cubicBezTo>
                  <a:cubicBezTo>
                    <a:pt x="9774" y="5621"/>
                    <a:pt x="9774" y="5760"/>
                    <a:pt x="9774" y="5968"/>
                  </a:cubicBezTo>
                  <a:cubicBezTo>
                    <a:pt x="9844" y="5968"/>
                    <a:pt x="9844" y="6037"/>
                    <a:pt x="9913" y="6037"/>
                  </a:cubicBezTo>
                  <a:cubicBezTo>
                    <a:pt x="9913" y="6453"/>
                    <a:pt x="9844" y="6869"/>
                    <a:pt x="9774" y="7285"/>
                  </a:cubicBezTo>
                  <a:cubicBezTo>
                    <a:pt x="9497" y="6799"/>
                    <a:pt x="9289" y="6384"/>
                    <a:pt x="9012" y="5968"/>
                  </a:cubicBezTo>
                  <a:cubicBezTo>
                    <a:pt x="9012" y="5945"/>
                    <a:pt x="9004" y="5937"/>
                    <a:pt x="8994" y="5937"/>
                  </a:cubicBezTo>
                  <a:cubicBezTo>
                    <a:pt x="8973" y="5937"/>
                    <a:pt x="8943" y="5968"/>
                    <a:pt x="8943" y="5968"/>
                  </a:cubicBezTo>
                  <a:lnTo>
                    <a:pt x="9150" y="6453"/>
                  </a:lnTo>
                  <a:lnTo>
                    <a:pt x="8804" y="5898"/>
                  </a:lnTo>
                  <a:cubicBezTo>
                    <a:pt x="8804" y="5621"/>
                    <a:pt x="8804" y="5344"/>
                    <a:pt x="8735" y="5136"/>
                  </a:cubicBezTo>
                  <a:cubicBezTo>
                    <a:pt x="8596" y="4512"/>
                    <a:pt x="8388" y="3888"/>
                    <a:pt x="8249" y="3264"/>
                  </a:cubicBezTo>
                  <a:lnTo>
                    <a:pt x="8319" y="3195"/>
                  </a:lnTo>
                  <a:cubicBezTo>
                    <a:pt x="8388" y="3195"/>
                    <a:pt x="8388" y="3195"/>
                    <a:pt x="8388" y="3264"/>
                  </a:cubicBezTo>
                  <a:cubicBezTo>
                    <a:pt x="8448" y="3286"/>
                    <a:pt x="8507" y="3296"/>
                    <a:pt x="8563" y="3296"/>
                  </a:cubicBezTo>
                  <a:cubicBezTo>
                    <a:pt x="9214" y="3296"/>
                    <a:pt x="9572" y="1914"/>
                    <a:pt x="9636" y="1531"/>
                  </a:cubicBezTo>
                  <a:cubicBezTo>
                    <a:pt x="9636" y="769"/>
                    <a:pt x="9220" y="145"/>
                    <a:pt x="8527" y="6"/>
                  </a:cubicBezTo>
                  <a:cubicBezTo>
                    <a:pt x="8488" y="3"/>
                    <a:pt x="8449" y="1"/>
                    <a:pt x="841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09;p37">
              <a:extLst>
                <a:ext uri="{FF2B5EF4-FFF2-40B4-BE49-F238E27FC236}">
                  <a16:creationId xmlns:a16="http://schemas.microsoft.com/office/drawing/2014/main" id="{33B48214-705B-4885-90C2-5D81CDEC670C}"/>
                </a:ext>
              </a:extLst>
            </p:cNvPr>
            <p:cNvGrpSpPr/>
            <p:nvPr/>
          </p:nvGrpSpPr>
          <p:grpSpPr>
            <a:xfrm>
              <a:off x="6562946" y="605501"/>
              <a:ext cx="2622115" cy="5171622"/>
              <a:chOff x="2375975" y="2648850"/>
              <a:chExt cx="1226950" cy="2419925"/>
            </a:xfrm>
          </p:grpSpPr>
          <p:sp>
            <p:nvSpPr>
              <p:cNvPr id="7" name="Google Shape;410;p37">
                <a:extLst>
                  <a:ext uri="{FF2B5EF4-FFF2-40B4-BE49-F238E27FC236}">
                    <a16:creationId xmlns:a16="http://schemas.microsoft.com/office/drawing/2014/main" id="{C523E4BC-C825-469F-BFE5-CF5E35B752CD}"/>
                  </a:ext>
                </a:extLst>
              </p:cNvPr>
              <p:cNvSpPr/>
              <p:nvPr/>
            </p:nvSpPr>
            <p:spPr>
              <a:xfrm>
                <a:off x="2561400" y="2755050"/>
                <a:ext cx="6067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875" extrusionOk="0">
                    <a:moveTo>
                      <a:pt x="624" y="1"/>
                    </a:moveTo>
                    <a:cubicBezTo>
                      <a:pt x="384" y="1"/>
                      <a:pt x="176" y="65"/>
                      <a:pt x="69" y="251"/>
                    </a:cubicBezTo>
                    <a:cubicBezTo>
                      <a:pt x="0" y="389"/>
                      <a:pt x="69" y="528"/>
                      <a:pt x="139" y="597"/>
                    </a:cubicBezTo>
                    <a:lnTo>
                      <a:pt x="208" y="597"/>
                    </a:lnTo>
                    <a:cubicBezTo>
                      <a:pt x="347" y="667"/>
                      <a:pt x="416" y="736"/>
                      <a:pt x="555" y="736"/>
                    </a:cubicBezTo>
                    <a:cubicBezTo>
                      <a:pt x="901" y="736"/>
                      <a:pt x="1248" y="805"/>
                      <a:pt x="1525" y="875"/>
                    </a:cubicBezTo>
                    <a:lnTo>
                      <a:pt x="2218" y="875"/>
                    </a:lnTo>
                    <a:cubicBezTo>
                      <a:pt x="2357" y="875"/>
                      <a:pt x="2426" y="667"/>
                      <a:pt x="2288" y="597"/>
                    </a:cubicBezTo>
                    <a:cubicBezTo>
                      <a:pt x="2218" y="459"/>
                      <a:pt x="2218" y="459"/>
                      <a:pt x="2080" y="389"/>
                    </a:cubicBezTo>
                    <a:cubicBezTo>
                      <a:pt x="2010" y="320"/>
                      <a:pt x="1872" y="251"/>
                      <a:pt x="1733" y="251"/>
                    </a:cubicBezTo>
                    <a:cubicBezTo>
                      <a:pt x="1477" y="165"/>
                      <a:pt x="1010" y="1"/>
                      <a:pt x="62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11;p37">
                <a:extLst>
                  <a:ext uri="{FF2B5EF4-FFF2-40B4-BE49-F238E27FC236}">
                    <a16:creationId xmlns:a16="http://schemas.microsoft.com/office/drawing/2014/main" id="{FCDFA92D-4F60-48E6-B19C-0B9A603A9BE8}"/>
                  </a:ext>
                </a:extLst>
              </p:cNvPr>
              <p:cNvSpPr/>
              <p:nvPr/>
            </p:nvSpPr>
            <p:spPr>
              <a:xfrm>
                <a:off x="2533675" y="2804100"/>
                <a:ext cx="1069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19" extrusionOk="0">
                    <a:moveTo>
                      <a:pt x="1074" y="0"/>
                    </a:moveTo>
                    <a:cubicBezTo>
                      <a:pt x="608" y="0"/>
                      <a:pt x="56" y="143"/>
                      <a:pt x="0" y="646"/>
                    </a:cubicBezTo>
                    <a:cubicBezTo>
                      <a:pt x="0" y="715"/>
                      <a:pt x="69" y="854"/>
                      <a:pt x="208" y="854"/>
                    </a:cubicBezTo>
                    <a:cubicBezTo>
                      <a:pt x="639" y="854"/>
                      <a:pt x="961" y="635"/>
                      <a:pt x="1368" y="635"/>
                    </a:cubicBezTo>
                    <a:cubicBezTo>
                      <a:pt x="1419" y="635"/>
                      <a:pt x="1471" y="638"/>
                      <a:pt x="1525" y="646"/>
                    </a:cubicBezTo>
                    <a:cubicBezTo>
                      <a:pt x="2149" y="715"/>
                      <a:pt x="2703" y="854"/>
                      <a:pt x="3258" y="1062"/>
                    </a:cubicBezTo>
                    <a:cubicBezTo>
                      <a:pt x="3327" y="1200"/>
                      <a:pt x="3397" y="1339"/>
                      <a:pt x="3466" y="1408"/>
                    </a:cubicBezTo>
                    <a:cubicBezTo>
                      <a:pt x="3605" y="1616"/>
                      <a:pt x="3813" y="1755"/>
                      <a:pt x="3951" y="1963"/>
                    </a:cubicBezTo>
                    <a:cubicBezTo>
                      <a:pt x="3990" y="2001"/>
                      <a:pt x="4034" y="2019"/>
                      <a:pt x="4076" y="2019"/>
                    </a:cubicBezTo>
                    <a:cubicBezTo>
                      <a:pt x="4184" y="2019"/>
                      <a:pt x="4278" y="1905"/>
                      <a:pt x="4228" y="1755"/>
                    </a:cubicBezTo>
                    <a:cubicBezTo>
                      <a:pt x="4090" y="1547"/>
                      <a:pt x="3951" y="1408"/>
                      <a:pt x="3813" y="1270"/>
                    </a:cubicBezTo>
                    <a:lnTo>
                      <a:pt x="3743" y="1131"/>
                    </a:lnTo>
                    <a:cubicBezTo>
                      <a:pt x="3813" y="992"/>
                      <a:pt x="3813" y="854"/>
                      <a:pt x="3674" y="784"/>
                    </a:cubicBezTo>
                    <a:cubicBezTo>
                      <a:pt x="2911" y="438"/>
                      <a:pt x="2149" y="160"/>
                      <a:pt x="1386" y="22"/>
                    </a:cubicBezTo>
                    <a:cubicBezTo>
                      <a:pt x="1292" y="8"/>
                      <a:pt x="1185" y="0"/>
                      <a:pt x="107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12;p37">
                <a:extLst>
                  <a:ext uri="{FF2B5EF4-FFF2-40B4-BE49-F238E27FC236}">
                    <a16:creationId xmlns:a16="http://schemas.microsoft.com/office/drawing/2014/main" id="{1D96EBE2-7C4A-438B-9AC9-E18EAACFC8B3}"/>
                  </a:ext>
                </a:extLst>
              </p:cNvPr>
              <p:cNvSpPr/>
              <p:nvPr/>
            </p:nvSpPr>
            <p:spPr>
              <a:xfrm>
                <a:off x="2532450" y="2830225"/>
                <a:ext cx="497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918" extrusionOk="0">
                    <a:moveTo>
                      <a:pt x="1453" y="1"/>
                    </a:moveTo>
                    <a:cubicBezTo>
                      <a:pt x="888" y="1"/>
                      <a:pt x="0" y="189"/>
                      <a:pt x="118" y="779"/>
                    </a:cubicBezTo>
                    <a:cubicBezTo>
                      <a:pt x="118" y="848"/>
                      <a:pt x="188" y="918"/>
                      <a:pt x="257" y="918"/>
                    </a:cubicBezTo>
                    <a:cubicBezTo>
                      <a:pt x="465" y="918"/>
                      <a:pt x="604" y="710"/>
                      <a:pt x="812" y="571"/>
                    </a:cubicBezTo>
                    <a:cubicBezTo>
                      <a:pt x="964" y="470"/>
                      <a:pt x="1190" y="405"/>
                      <a:pt x="1410" y="405"/>
                    </a:cubicBezTo>
                    <a:cubicBezTo>
                      <a:pt x="1490" y="405"/>
                      <a:pt x="1569" y="414"/>
                      <a:pt x="1643" y="432"/>
                    </a:cubicBezTo>
                    <a:cubicBezTo>
                      <a:pt x="1921" y="432"/>
                      <a:pt x="1990" y="17"/>
                      <a:pt x="1713" y="17"/>
                    </a:cubicBezTo>
                    <a:cubicBezTo>
                      <a:pt x="1641" y="6"/>
                      <a:pt x="1552" y="1"/>
                      <a:pt x="145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13;p37">
                <a:extLst>
                  <a:ext uri="{FF2B5EF4-FFF2-40B4-BE49-F238E27FC236}">
                    <a16:creationId xmlns:a16="http://schemas.microsoft.com/office/drawing/2014/main" id="{36E78C3D-8172-40D5-AFDB-CB3D8691AA86}"/>
                  </a:ext>
                </a:extLst>
              </p:cNvPr>
              <p:cNvSpPr/>
              <p:nvPr/>
            </p:nvSpPr>
            <p:spPr>
              <a:xfrm>
                <a:off x="2522050" y="2884100"/>
                <a:ext cx="476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781" extrusionOk="0">
                    <a:moveTo>
                      <a:pt x="1013" y="1"/>
                    </a:moveTo>
                    <a:cubicBezTo>
                      <a:pt x="743" y="1"/>
                      <a:pt x="480" y="70"/>
                      <a:pt x="257" y="218"/>
                    </a:cubicBezTo>
                    <a:cubicBezTo>
                      <a:pt x="1" y="411"/>
                      <a:pt x="218" y="781"/>
                      <a:pt x="472" y="781"/>
                    </a:cubicBezTo>
                    <a:cubicBezTo>
                      <a:pt x="493" y="781"/>
                      <a:pt x="513" y="778"/>
                      <a:pt x="534" y="773"/>
                    </a:cubicBezTo>
                    <a:cubicBezTo>
                      <a:pt x="881" y="565"/>
                      <a:pt x="1228" y="565"/>
                      <a:pt x="1574" y="565"/>
                    </a:cubicBezTo>
                    <a:cubicBezTo>
                      <a:pt x="1595" y="570"/>
                      <a:pt x="1615" y="573"/>
                      <a:pt x="1634" y="573"/>
                    </a:cubicBezTo>
                    <a:cubicBezTo>
                      <a:pt x="1860" y="573"/>
                      <a:pt x="1905" y="213"/>
                      <a:pt x="1713" y="149"/>
                    </a:cubicBezTo>
                    <a:cubicBezTo>
                      <a:pt x="1488" y="53"/>
                      <a:pt x="1247" y="1"/>
                      <a:pt x="101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14;p37">
                <a:extLst>
                  <a:ext uri="{FF2B5EF4-FFF2-40B4-BE49-F238E27FC236}">
                    <a16:creationId xmlns:a16="http://schemas.microsoft.com/office/drawing/2014/main" id="{9BB1DB0A-6EF5-4BCC-9E13-25A45EE6D57D}"/>
                  </a:ext>
                </a:extLst>
              </p:cNvPr>
              <p:cNvSpPr/>
              <p:nvPr/>
            </p:nvSpPr>
            <p:spPr>
              <a:xfrm>
                <a:off x="2549250" y="2901300"/>
                <a:ext cx="5650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763" extrusionOk="0">
                    <a:moveTo>
                      <a:pt x="1995" y="0"/>
                    </a:moveTo>
                    <a:cubicBezTo>
                      <a:pt x="1932" y="0"/>
                      <a:pt x="1862" y="26"/>
                      <a:pt x="1803" y="85"/>
                    </a:cubicBezTo>
                    <a:cubicBezTo>
                      <a:pt x="1526" y="293"/>
                      <a:pt x="1179" y="501"/>
                      <a:pt x="902" y="778"/>
                    </a:cubicBezTo>
                    <a:cubicBezTo>
                      <a:pt x="555" y="986"/>
                      <a:pt x="140" y="1194"/>
                      <a:pt x="1" y="1471"/>
                    </a:cubicBezTo>
                    <a:cubicBezTo>
                      <a:pt x="1" y="1591"/>
                      <a:pt x="53" y="1762"/>
                      <a:pt x="156" y="1762"/>
                    </a:cubicBezTo>
                    <a:cubicBezTo>
                      <a:pt x="172" y="1762"/>
                      <a:pt x="190" y="1758"/>
                      <a:pt x="209" y="1749"/>
                    </a:cubicBezTo>
                    <a:cubicBezTo>
                      <a:pt x="555" y="1610"/>
                      <a:pt x="833" y="1471"/>
                      <a:pt x="1041" y="1194"/>
                    </a:cubicBezTo>
                    <a:cubicBezTo>
                      <a:pt x="1387" y="917"/>
                      <a:pt x="1734" y="709"/>
                      <a:pt x="2011" y="362"/>
                    </a:cubicBezTo>
                    <a:cubicBezTo>
                      <a:pt x="2260" y="164"/>
                      <a:pt x="2152" y="0"/>
                      <a:pt x="19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15;p37">
                <a:extLst>
                  <a:ext uri="{FF2B5EF4-FFF2-40B4-BE49-F238E27FC236}">
                    <a16:creationId xmlns:a16="http://schemas.microsoft.com/office/drawing/2014/main" id="{AB0F4879-36A8-460C-91B1-A09572170742}"/>
                  </a:ext>
                </a:extLst>
              </p:cNvPr>
              <p:cNvSpPr/>
              <p:nvPr/>
            </p:nvSpPr>
            <p:spPr>
              <a:xfrm>
                <a:off x="2589600" y="2932625"/>
                <a:ext cx="646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4392" extrusionOk="0">
                    <a:moveTo>
                      <a:pt x="2367" y="1"/>
                    </a:moveTo>
                    <a:cubicBezTo>
                      <a:pt x="2269" y="1"/>
                      <a:pt x="2162" y="52"/>
                      <a:pt x="2130" y="149"/>
                    </a:cubicBezTo>
                    <a:cubicBezTo>
                      <a:pt x="1922" y="912"/>
                      <a:pt x="1714" y="1674"/>
                      <a:pt x="1368" y="2367"/>
                    </a:cubicBezTo>
                    <a:cubicBezTo>
                      <a:pt x="1021" y="2991"/>
                      <a:pt x="605" y="3546"/>
                      <a:pt x="120" y="4100"/>
                    </a:cubicBezTo>
                    <a:cubicBezTo>
                      <a:pt x="0" y="4220"/>
                      <a:pt x="87" y="4391"/>
                      <a:pt x="202" y="4391"/>
                    </a:cubicBezTo>
                    <a:cubicBezTo>
                      <a:pt x="221" y="4391"/>
                      <a:pt x="240" y="4387"/>
                      <a:pt x="259" y="4377"/>
                    </a:cubicBezTo>
                    <a:cubicBezTo>
                      <a:pt x="952" y="4239"/>
                      <a:pt x="1298" y="3476"/>
                      <a:pt x="1576" y="2922"/>
                    </a:cubicBezTo>
                    <a:cubicBezTo>
                      <a:pt x="2061" y="2090"/>
                      <a:pt x="2338" y="1189"/>
                      <a:pt x="2546" y="218"/>
                    </a:cubicBezTo>
                    <a:cubicBezTo>
                      <a:pt x="2583" y="70"/>
                      <a:pt x="2481" y="1"/>
                      <a:pt x="236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16;p37">
                <a:extLst>
                  <a:ext uri="{FF2B5EF4-FFF2-40B4-BE49-F238E27FC236}">
                    <a16:creationId xmlns:a16="http://schemas.microsoft.com/office/drawing/2014/main" id="{8CBF3F14-2D53-44FC-8833-CFC2553442DF}"/>
                  </a:ext>
                </a:extLst>
              </p:cNvPr>
              <p:cNvSpPr/>
              <p:nvPr/>
            </p:nvSpPr>
            <p:spPr>
              <a:xfrm>
                <a:off x="2646300" y="2943900"/>
                <a:ext cx="321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470" extrusionOk="0">
                    <a:moveTo>
                      <a:pt x="1109" y="0"/>
                    </a:moveTo>
                    <a:cubicBezTo>
                      <a:pt x="1026" y="0"/>
                      <a:pt x="934" y="54"/>
                      <a:pt x="902" y="183"/>
                    </a:cubicBezTo>
                    <a:cubicBezTo>
                      <a:pt x="763" y="738"/>
                      <a:pt x="625" y="1292"/>
                      <a:pt x="417" y="1916"/>
                    </a:cubicBezTo>
                    <a:cubicBezTo>
                      <a:pt x="209" y="2332"/>
                      <a:pt x="70" y="2887"/>
                      <a:pt x="1" y="3372"/>
                    </a:cubicBezTo>
                    <a:cubicBezTo>
                      <a:pt x="50" y="3421"/>
                      <a:pt x="133" y="3470"/>
                      <a:pt x="203" y="3470"/>
                    </a:cubicBezTo>
                    <a:cubicBezTo>
                      <a:pt x="231" y="3470"/>
                      <a:pt x="258" y="3462"/>
                      <a:pt x="278" y="3441"/>
                    </a:cubicBezTo>
                    <a:cubicBezTo>
                      <a:pt x="555" y="3095"/>
                      <a:pt x="763" y="2609"/>
                      <a:pt x="763" y="2193"/>
                    </a:cubicBezTo>
                    <a:cubicBezTo>
                      <a:pt x="971" y="1500"/>
                      <a:pt x="1110" y="876"/>
                      <a:pt x="1248" y="183"/>
                    </a:cubicBezTo>
                    <a:cubicBezTo>
                      <a:pt x="1286" y="72"/>
                      <a:pt x="1204" y="0"/>
                      <a:pt x="110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17;p37">
                <a:extLst>
                  <a:ext uri="{FF2B5EF4-FFF2-40B4-BE49-F238E27FC236}">
                    <a16:creationId xmlns:a16="http://schemas.microsoft.com/office/drawing/2014/main" id="{54B551F1-62FB-4B53-907F-3FC8BA10C108}"/>
                  </a:ext>
                </a:extLst>
              </p:cNvPr>
              <p:cNvSpPr/>
              <p:nvPr/>
            </p:nvSpPr>
            <p:spPr>
              <a:xfrm>
                <a:off x="2680025" y="2932625"/>
                <a:ext cx="200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3096" extrusionOk="0">
                    <a:moveTo>
                      <a:pt x="206" y="1"/>
                    </a:moveTo>
                    <a:cubicBezTo>
                      <a:pt x="103" y="1"/>
                      <a:pt x="1" y="70"/>
                      <a:pt x="38" y="218"/>
                    </a:cubicBezTo>
                    <a:lnTo>
                      <a:pt x="246" y="1743"/>
                    </a:lnTo>
                    <a:cubicBezTo>
                      <a:pt x="177" y="2159"/>
                      <a:pt x="315" y="2575"/>
                      <a:pt x="454" y="2991"/>
                    </a:cubicBezTo>
                    <a:cubicBezTo>
                      <a:pt x="489" y="3060"/>
                      <a:pt x="558" y="3095"/>
                      <a:pt x="619" y="3095"/>
                    </a:cubicBezTo>
                    <a:cubicBezTo>
                      <a:pt x="679" y="3095"/>
                      <a:pt x="731" y="3060"/>
                      <a:pt x="731" y="2991"/>
                    </a:cubicBezTo>
                    <a:cubicBezTo>
                      <a:pt x="801" y="2506"/>
                      <a:pt x="731" y="2090"/>
                      <a:pt x="593" y="1674"/>
                    </a:cubicBezTo>
                    <a:lnTo>
                      <a:pt x="385" y="149"/>
                    </a:lnTo>
                    <a:cubicBezTo>
                      <a:pt x="385" y="52"/>
                      <a:pt x="295" y="1"/>
                      <a:pt x="20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18;p37">
                <a:extLst>
                  <a:ext uri="{FF2B5EF4-FFF2-40B4-BE49-F238E27FC236}">
                    <a16:creationId xmlns:a16="http://schemas.microsoft.com/office/drawing/2014/main" id="{B3A9B9B9-F1CF-46BD-B205-4DF21F98C17E}"/>
                  </a:ext>
                </a:extLst>
              </p:cNvPr>
              <p:cNvSpPr/>
              <p:nvPr/>
            </p:nvSpPr>
            <p:spPr>
              <a:xfrm>
                <a:off x="2700025" y="2930700"/>
                <a:ext cx="1390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734" extrusionOk="0">
                    <a:moveTo>
                      <a:pt x="174" y="1"/>
                    </a:moveTo>
                    <a:cubicBezTo>
                      <a:pt x="87" y="1"/>
                      <a:pt x="1" y="53"/>
                      <a:pt x="1" y="157"/>
                    </a:cubicBezTo>
                    <a:cubicBezTo>
                      <a:pt x="1" y="434"/>
                      <a:pt x="70" y="642"/>
                      <a:pt x="70" y="850"/>
                    </a:cubicBezTo>
                    <a:cubicBezTo>
                      <a:pt x="70" y="1127"/>
                      <a:pt x="139" y="1404"/>
                      <a:pt x="278" y="1682"/>
                    </a:cubicBezTo>
                    <a:cubicBezTo>
                      <a:pt x="313" y="1716"/>
                      <a:pt x="347" y="1734"/>
                      <a:pt x="382" y="1734"/>
                    </a:cubicBezTo>
                    <a:cubicBezTo>
                      <a:pt x="417" y="1734"/>
                      <a:pt x="451" y="1716"/>
                      <a:pt x="486" y="1682"/>
                    </a:cubicBezTo>
                    <a:cubicBezTo>
                      <a:pt x="555" y="1474"/>
                      <a:pt x="555" y="1196"/>
                      <a:pt x="486" y="989"/>
                    </a:cubicBezTo>
                    <a:cubicBezTo>
                      <a:pt x="486" y="711"/>
                      <a:pt x="417" y="434"/>
                      <a:pt x="347" y="157"/>
                    </a:cubicBezTo>
                    <a:cubicBezTo>
                      <a:pt x="347" y="53"/>
                      <a:pt x="261" y="1"/>
                      <a:pt x="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19;p37">
                <a:extLst>
                  <a:ext uri="{FF2B5EF4-FFF2-40B4-BE49-F238E27FC236}">
                    <a16:creationId xmlns:a16="http://schemas.microsoft.com/office/drawing/2014/main" id="{D9052BBA-CAF1-4E4A-A9A1-E8E6072F5AD8}"/>
                  </a:ext>
                </a:extLst>
              </p:cNvPr>
              <p:cNvSpPr/>
              <p:nvPr/>
            </p:nvSpPr>
            <p:spPr>
              <a:xfrm>
                <a:off x="2741625" y="2983125"/>
                <a:ext cx="3987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73" extrusionOk="0">
                    <a:moveTo>
                      <a:pt x="286" y="1"/>
                    </a:moveTo>
                    <a:cubicBezTo>
                      <a:pt x="174" y="1"/>
                      <a:pt x="70" y="70"/>
                      <a:pt x="70" y="209"/>
                    </a:cubicBezTo>
                    <a:cubicBezTo>
                      <a:pt x="0" y="832"/>
                      <a:pt x="139" y="1456"/>
                      <a:pt x="416" y="2011"/>
                    </a:cubicBezTo>
                    <a:cubicBezTo>
                      <a:pt x="545" y="2172"/>
                      <a:pt x="793" y="2273"/>
                      <a:pt x="1028" y="2273"/>
                    </a:cubicBezTo>
                    <a:cubicBezTo>
                      <a:pt x="1301" y="2273"/>
                      <a:pt x="1557" y="2137"/>
                      <a:pt x="1595" y="1803"/>
                    </a:cubicBezTo>
                    <a:cubicBezTo>
                      <a:pt x="1595" y="1734"/>
                      <a:pt x="1525" y="1664"/>
                      <a:pt x="1456" y="1664"/>
                    </a:cubicBezTo>
                    <a:cubicBezTo>
                      <a:pt x="1317" y="1595"/>
                      <a:pt x="1179" y="1595"/>
                      <a:pt x="1040" y="1595"/>
                    </a:cubicBezTo>
                    <a:cubicBezTo>
                      <a:pt x="971" y="1595"/>
                      <a:pt x="901" y="1595"/>
                      <a:pt x="832" y="1526"/>
                    </a:cubicBezTo>
                    <a:cubicBezTo>
                      <a:pt x="555" y="1110"/>
                      <a:pt x="486" y="694"/>
                      <a:pt x="555" y="209"/>
                    </a:cubicBezTo>
                    <a:cubicBezTo>
                      <a:pt x="520" y="70"/>
                      <a:pt x="399" y="1"/>
                      <a:pt x="2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0;p37">
                <a:extLst>
                  <a:ext uri="{FF2B5EF4-FFF2-40B4-BE49-F238E27FC236}">
                    <a16:creationId xmlns:a16="http://schemas.microsoft.com/office/drawing/2014/main" id="{C7289224-7350-4F89-B3DD-505FE4EC8424}"/>
                  </a:ext>
                </a:extLst>
              </p:cNvPr>
              <p:cNvSpPr/>
              <p:nvPr/>
            </p:nvSpPr>
            <p:spPr>
              <a:xfrm>
                <a:off x="2772325" y="2983100"/>
                <a:ext cx="490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915" extrusionOk="0">
                    <a:moveTo>
                      <a:pt x="386" y="1"/>
                    </a:moveTo>
                    <a:cubicBezTo>
                      <a:pt x="197" y="1"/>
                      <a:pt x="0" y="195"/>
                      <a:pt x="89" y="418"/>
                    </a:cubicBezTo>
                    <a:cubicBezTo>
                      <a:pt x="276" y="915"/>
                      <a:pt x="853" y="1915"/>
                      <a:pt x="1520" y="1915"/>
                    </a:cubicBezTo>
                    <a:cubicBezTo>
                      <a:pt x="1597" y="1915"/>
                      <a:pt x="1675" y="1902"/>
                      <a:pt x="1753" y="1873"/>
                    </a:cubicBezTo>
                    <a:cubicBezTo>
                      <a:pt x="1961" y="1804"/>
                      <a:pt x="1892" y="1457"/>
                      <a:pt x="1753" y="1388"/>
                    </a:cubicBezTo>
                    <a:cubicBezTo>
                      <a:pt x="1268" y="1111"/>
                      <a:pt x="852" y="695"/>
                      <a:pt x="644" y="210"/>
                    </a:cubicBezTo>
                    <a:cubicBezTo>
                      <a:pt x="594" y="61"/>
                      <a:pt x="492" y="1"/>
                      <a:pt x="3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1;p37">
                <a:extLst>
                  <a:ext uri="{FF2B5EF4-FFF2-40B4-BE49-F238E27FC236}">
                    <a16:creationId xmlns:a16="http://schemas.microsoft.com/office/drawing/2014/main" id="{202AC5BA-0FCC-4D6A-8E0B-7D52692088D3}"/>
                  </a:ext>
                </a:extLst>
              </p:cNvPr>
              <p:cNvSpPr/>
              <p:nvPr/>
            </p:nvSpPr>
            <p:spPr>
              <a:xfrm>
                <a:off x="2782075" y="2963225"/>
                <a:ext cx="462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072" extrusionOk="0">
                    <a:moveTo>
                      <a:pt x="218" y="1"/>
                    </a:moveTo>
                    <a:cubicBezTo>
                      <a:pt x="103" y="1"/>
                      <a:pt x="1" y="107"/>
                      <a:pt x="46" y="242"/>
                    </a:cubicBezTo>
                    <a:cubicBezTo>
                      <a:pt x="185" y="519"/>
                      <a:pt x="462" y="797"/>
                      <a:pt x="808" y="1005"/>
                    </a:cubicBezTo>
                    <a:cubicBezTo>
                      <a:pt x="918" y="1048"/>
                      <a:pt x="1035" y="1071"/>
                      <a:pt x="1150" y="1071"/>
                    </a:cubicBezTo>
                    <a:cubicBezTo>
                      <a:pt x="1398" y="1071"/>
                      <a:pt x="1637" y="964"/>
                      <a:pt x="1779" y="727"/>
                    </a:cubicBezTo>
                    <a:cubicBezTo>
                      <a:pt x="1848" y="658"/>
                      <a:pt x="1779" y="589"/>
                      <a:pt x="1640" y="519"/>
                    </a:cubicBezTo>
                    <a:lnTo>
                      <a:pt x="1016" y="519"/>
                    </a:lnTo>
                    <a:cubicBezTo>
                      <a:pt x="739" y="450"/>
                      <a:pt x="531" y="311"/>
                      <a:pt x="393" y="103"/>
                    </a:cubicBezTo>
                    <a:cubicBezTo>
                      <a:pt x="344" y="31"/>
                      <a:pt x="279" y="1"/>
                      <a:pt x="2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2;p37">
                <a:extLst>
                  <a:ext uri="{FF2B5EF4-FFF2-40B4-BE49-F238E27FC236}">
                    <a16:creationId xmlns:a16="http://schemas.microsoft.com/office/drawing/2014/main" id="{BD43EE6E-27E3-4AF0-B4CF-A2A729588970}"/>
                  </a:ext>
                </a:extLst>
              </p:cNvPr>
              <p:cNvSpPr/>
              <p:nvPr/>
            </p:nvSpPr>
            <p:spPr>
              <a:xfrm>
                <a:off x="2806900" y="2888425"/>
                <a:ext cx="491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106" extrusionOk="0">
                    <a:moveTo>
                      <a:pt x="355" y="1"/>
                    </a:moveTo>
                    <a:cubicBezTo>
                      <a:pt x="173" y="1"/>
                      <a:pt x="1" y="162"/>
                      <a:pt x="162" y="323"/>
                    </a:cubicBezTo>
                    <a:cubicBezTo>
                      <a:pt x="370" y="600"/>
                      <a:pt x="647" y="808"/>
                      <a:pt x="994" y="947"/>
                    </a:cubicBezTo>
                    <a:cubicBezTo>
                      <a:pt x="1183" y="994"/>
                      <a:pt x="1437" y="1106"/>
                      <a:pt x="1668" y="1106"/>
                    </a:cubicBezTo>
                    <a:cubicBezTo>
                      <a:pt x="1775" y="1106"/>
                      <a:pt x="1876" y="1082"/>
                      <a:pt x="1964" y="1016"/>
                    </a:cubicBezTo>
                    <a:cubicBezTo>
                      <a:pt x="1964" y="947"/>
                      <a:pt x="1964" y="877"/>
                      <a:pt x="1964" y="808"/>
                    </a:cubicBezTo>
                    <a:cubicBezTo>
                      <a:pt x="1895" y="600"/>
                      <a:pt x="1548" y="600"/>
                      <a:pt x="1340" y="600"/>
                    </a:cubicBezTo>
                    <a:cubicBezTo>
                      <a:pt x="994" y="461"/>
                      <a:pt x="717" y="323"/>
                      <a:pt x="509" y="45"/>
                    </a:cubicBezTo>
                    <a:cubicBezTo>
                      <a:pt x="462" y="14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3;p37">
                <a:extLst>
                  <a:ext uri="{FF2B5EF4-FFF2-40B4-BE49-F238E27FC236}">
                    <a16:creationId xmlns:a16="http://schemas.microsoft.com/office/drawing/2014/main" id="{65944303-A266-4CD8-9573-5D9208451542}"/>
                  </a:ext>
                </a:extLst>
              </p:cNvPr>
              <p:cNvSpPr/>
              <p:nvPr/>
            </p:nvSpPr>
            <p:spPr>
              <a:xfrm>
                <a:off x="2816125" y="2853000"/>
                <a:ext cx="2950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0" extrusionOk="0">
                    <a:moveTo>
                      <a:pt x="1086" y="0"/>
                    </a:moveTo>
                    <a:cubicBezTo>
                      <a:pt x="1061" y="0"/>
                      <a:pt x="1041" y="23"/>
                      <a:pt x="1041" y="76"/>
                    </a:cubicBezTo>
                    <a:cubicBezTo>
                      <a:pt x="833" y="284"/>
                      <a:pt x="486" y="423"/>
                      <a:pt x="209" y="423"/>
                    </a:cubicBezTo>
                    <a:cubicBezTo>
                      <a:pt x="1" y="492"/>
                      <a:pt x="1" y="769"/>
                      <a:pt x="209" y="769"/>
                    </a:cubicBezTo>
                    <a:cubicBezTo>
                      <a:pt x="694" y="700"/>
                      <a:pt x="1179" y="631"/>
                      <a:pt x="1179" y="145"/>
                    </a:cubicBezTo>
                    <a:cubicBezTo>
                      <a:pt x="1179" y="60"/>
                      <a:pt x="1126" y="0"/>
                      <a:pt x="10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4;p37">
                <a:extLst>
                  <a:ext uri="{FF2B5EF4-FFF2-40B4-BE49-F238E27FC236}">
                    <a16:creationId xmlns:a16="http://schemas.microsoft.com/office/drawing/2014/main" id="{2F4F106B-FE98-4CAA-9E84-8EDC86C5B1E3}"/>
                  </a:ext>
                </a:extLst>
              </p:cNvPr>
              <p:cNvSpPr/>
              <p:nvPr/>
            </p:nvSpPr>
            <p:spPr>
              <a:xfrm>
                <a:off x="2808200" y="2804550"/>
                <a:ext cx="374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349" extrusionOk="0">
                    <a:moveTo>
                      <a:pt x="1174" y="1"/>
                    </a:moveTo>
                    <a:cubicBezTo>
                      <a:pt x="1098" y="1"/>
                      <a:pt x="1015" y="24"/>
                      <a:pt x="942" y="73"/>
                    </a:cubicBezTo>
                    <a:cubicBezTo>
                      <a:pt x="803" y="142"/>
                      <a:pt x="665" y="281"/>
                      <a:pt x="595" y="489"/>
                    </a:cubicBezTo>
                    <a:cubicBezTo>
                      <a:pt x="457" y="628"/>
                      <a:pt x="318" y="766"/>
                      <a:pt x="179" y="905"/>
                    </a:cubicBezTo>
                    <a:cubicBezTo>
                      <a:pt x="0" y="1024"/>
                      <a:pt x="129" y="1349"/>
                      <a:pt x="345" y="1349"/>
                    </a:cubicBezTo>
                    <a:cubicBezTo>
                      <a:pt x="381" y="1349"/>
                      <a:pt x="418" y="1340"/>
                      <a:pt x="457" y="1321"/>
                    </a:cubicBezTo>
                    <a:cubicBezTo>
                      <a:pt x="873" y="1113"/>
                      <a:pt x="1496" y="766"/>
                      <a:pt x="1427" y="212"/>
                    </a:cubicBezTo>
                    <a:cubicBezTo>
                      <a:pt x="1427" y="77"/>
                      <a:pt x="1311" y="1"/>
                      <a:pt x="1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25;p37">
                <a:extLst>
                  <a:ext uri="{FF2B5EF4-FFF2-40B4-BE49-F238E27FC236}">
                    <a16:creationId xmlns:a16="http://schemas.microsoft.com/office/drawing/2014/main" id="{878B32D3-6325-4D05-99B5-2C2C68CFB8CB}"/>
                  </a:ext>
                </a:extLst>
              </p:cNvPr>
              <p:cNvSpPr/>
              <p:nvPr/>
            </p:nvSpPr>
            <p:spPr>
              <a:xfrm>
                <a:off x="2790150" y="2766500"/>
                <a:ext cx="329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501" extrusionOk="0">
                    <a:moveTo>
                      <a:pt x="832" y="1"/>
                    </a:moveTo>
                    <a:cubicBezTo>
                      <a:pt x="624" y="139"/>
                      <a:pt x="555" y="278"/>
                      <a:pt x="485" y="486"/>
                    </a:cubicBezTo>
                    <a:cubicBezTo>
                      <a:pt x="485" y="625"/>
                      <a:pt x="416" y="694"/>
                      <a:pt x="416" y="833"/>
                    </a:cubicBezTo>
                    <a:cubicBezTo>
                      <a:pt x="416" y="833"/>
                      <a:pt x="416" y="902"/>
                      <a:pt x="347" y="902"/>
                    </a:cubicBezTo>
                    <a:cubicBezTo>
                      <a:pt x="70" y="971"/>
                      <a:pt x="0" y="1318"/>
                      <a:pt x="208" y="1456"/>
                    </a:cubicBezTo>
                    <a:cubicBezTo>
                      <a:pt x="284" y="1487"/>
                      <a:pt x="360" y="1501"/>
                      <a:pt x="434" y="1501"/>
                    </a:cubicBezTo>
                    <a:cubicBezTo>
                      <a:pt x="697" y="1501"/>
                      <a:pt x="932" y="1326"/>
                      <a:pt x="1040" y="1110"/>
                    </a:cubicBezTo>
                    <a:cubicBezTo>
                      <a:pt x="1179" y="833"/>
                      <a:pt x="1317" y="278"/>
                      <a:pt x="1040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6;p37">
                <a:extLst>
                  <a:ext uri="{FF2B5EF4-FFF2-40B4-BE49-F238E27FC236}">
                    <a16:creationId xmlns:a16="http://schemas.microsoft.com/office/drawing/2014/main" id="{73D9557A-8034-4DC4-83F3-C44CDD750424}"/>
                  </a:ext>
                </a:extLst>
              </p:cNvPr>
              <p:cNvSpPr/>
              <p:nvPr/>
            </p:nvSpPr>
            <p:spPr>
              <a:xfrm>
                <a:off x="2736425" y="2712075"/>
                <a:ext cx="48550" cy="1075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4303" extrusionOk="0">
                    <a:moveTo>
                      <a:pt x="1807" y="0"/>
                    </a:moveTo>
                    <a:cubicBezTo>
                      <a:pt x="1780" y="0"/>
                      <a:pt x="1754" y="9"/>
                      <a:pt x="1733" y="29"/>
                    </a:cubicBezTo>
                    <a:cubicBezTo>
                      <a:pt x="832" y="1277"/>
                      <a:pt x="208" y="2663"/>
                      <a:pt x="0" y="4188"/>
                    </a:cubicBezTo>
                    <a:cubicBezTo>
                      <a:pt x="41" y="4269"/>
                      <a:pt x="105" y="4303"/>
                      <a:pt x="166" y="4303"/>
                    </a:cubicBezTo>
                    <a:cubicBezTo>
                      <a:pt x="208" y="4303"/>
                      <a:pt x="249" y="4286"/>
                      <a:pt x="278" y="4257"/>
                    </a:cubicBezTo>
                    <a:cubicBezTo>
                      <a:pt x="486" y="2732"/>
                      <a:pt x="1387" y="1554"/>
                      <a:pt x="1941" y="98"/>
                    </a:cubicBezTo>
                    <a:cubicBezTo>
                      <a:pt x="1941" y="49"/>
                      <a:pt x="1872" y="0"/>
                      <a:pt x="180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7;p37">
                <a:extLst>
                  <a:ext uri="{FF2B5EF4-FFF2-40B4-BE49-F238E27FC236}">
                    <a16:creationId xmlns:a16="http://schemas.microsoft.com/office/drawing/2014/main" id="{EA8B0E36-2AD8-4A42-B96B-CA9AFE5F2F8B}"/>
                  </a:ext>
                </a:extLst>
              </p:cNvPr>
              <p:cNvSpPr/>
              <p:nvPr/>
            </p:nvSpPr>
            <p:spPr>
              <a:xfrm>
                <a:off x="2720825" y="2697625"/>
                <a:ext cx="2947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4476" extrusionOk="0">
                    <a:moveTo>
                      <a:pt x="1110" y="0"/>
                    </a:moveTo>
                    <a:cubicBezTo>
                      <a:pt x="1075" y="0"/>
                      <a:pt x="1040" y="18"/>
                      <a:pt x="1040" y="52"/>
                    </a:cubicBezTo>
                    <a:cubicBezTo>
                      <a:pt x="763" y="538"/>
                      <a:pt x="555" y="1023"/>
                      <a:pt x="486" y="1577"/>
                    </a:cubicBezTo>
                    <a:cubicBezTo>
                      <a:pt x="208" y="2479"/>
                      <a:pt x="70" y="3380"/>
                      <a:pt x="0" y="4281"/>
                    </a:cubicBezTo>
                    <a:cubicBezTo>
                      <a:pt x="0" y="4402"/>
                      <a:pt x="94" y="4476"/>
                      <a:pt x="173" y="4476"/>
                    </a:cubicBezTo>
                    <a:cubicBezTo>
                      <a:pt x="229" y="4476"/>
                      <a:pt x="278" y="4437"/>
                      <a:pt x="278" y="4350"/>
                    </a:cubicBezTo>
                    <a:cubicBezTo>
                      <a:pt x="347" y="3449"/>
                      <a:pt x="555" y="2548"/>
                      <a:pt x="832" y="1716"/>
                    </a:cubicBezTo>
                    <a:cubicBezTo>
                      <a:pt x="1040" y="1161"/>
                      <a:pt x="1179" y="607"/>
                      <a:pt x="1179" y="52"/>
                    </a:cubicBezTo>
                    <a:cubicBezTo>
                      <a:pt x="1179" y="18"/>
                      <a:pt x="1144" y="0"/>
                      <a:pt x="11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8;p37">
                <a:extLst>
                  <a:ext uri="{FF2B5EF4-FFF2-40B4-BE49-F238E27FC236}">
                    <a16:creationId xmlns:a16="http://schemas.microsoft.com/office/drawing/2014/main" id="{881445E7-CD4B-4FDD-B676-271678B8DA2C}"/>
                  </a:ext>
                </a:extLst>
              </p:cNvPr>
              <p:cNvSpPr/>
              <p:nvPr/>
            </p:nvSpPr>
            <p:spPr>
              <a:xfrm>
                <a:off x="2706950" y="2674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9;p37">
                <a:extLst>
                  <a:ext uri="{FF2B5EF4-FFF2-40B4-BE49-F238E27FC236}">
                    <a16:creationId xmlns:a16="http://schemas.microsoft.com/office/drawing/2014/main" id="{158E5ECB-327A-448D-BAE2-3CE7C15D266A}"/>
                  </a:ext>
                </a:extLst>
              </p:cNvPr>
              <p:cNvSpPr/>
              <p:nvPr/>
            </p:nvSpPr>
            <p:spPr>
              <a:xfrm>
                <a:off x="2701750" y="2671200"/>
                <a:ext cx="208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009" extrusionOk="0">
                    <a:moveTo>
                      <a:pt x="486" y="0"/>
                    </a:moveTo>
                    <a:cubicBezTo>
                      <a:pt x="348" y="0"/>
                      <a:pt x="278" y="70"/>
                      <a:pt x="209" y="139"/>
                    </a:cubicBezTo>
                    <a:cubicBezTo>
                      <a:pt x="140" y="208"/>
                      <a:pt x="140" y="347"/>
                      <a:pt x="70" y="416"/>
                    </a:cubicBezTo>
                    <a:cubicBezTo>
                      <a:pt x="70" y="693"/>
                      <a:pt x="70" y="971"/>
                      <a:pt x="70" y="1179"/>
                    </a:cubicBezTo>
                    <a:cubicBezTo>
                      <a:pt x="70" y="1733"/>
                      <a:pt x="70" y="2288"/>
                      <a:pt x="1" y="2842"/>
                    </a:cubicBezTo>
                    <a:cubicBezTo>
                      <a:pt x="39" y="2957"/>
                      <a:pt x="140" y="3008"/>
                      <a:pt x="235" y="3008"/>
                    </a:cubicBezTo>
                    <a:cubicBezTo>
                      <a:pt x="313" y="3008"/>
                      <a:pt x="386" y="2974"/>
                      <a:pt x="417" y="2912"/>
                    </a:cubicBezTo>
                    <a:cubicBezTo>
                      <a:pt x="486" y="2218"/>
                      <a:pt x="625" y="1595"/>
                      <a:pt x="763" y="971"/>
                    </a:cubicBezTo>
                    <a:cubicBezTo>
                      <a:pt x="763" y="555"/>
                      <a:pt x="833" y="70"/>
                      <a:pt x="4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30;p37">
                <a:extLst>
                  <a:ext uri="{FF2B5EF4-FFF2-40B4-BE49-F238E27FC236}">
                    <a16:creationId xmlns:a16="http://schemas.microsoft.com/office/drawing/2014/main" id="{D5424D8D-E95B-4360-A7C5-132B072D8049}"/>
                  </a:ext>
                </a:extLst>
              </p:cNvPr>
              <p:cNvSpPr/>
              <p:nvPr/>
            </p:nvSpPr>
            <p:spPr>
              <a:xfrm>
                <a:off x="2665375" y="2680950"/>
                <a:ext cx="277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420" extrusionOk="0">
                    <a:moveTo>
                      <a:pt x="263" y="0"/>
                    </a:moveTo>
                    <a:cubicBezTo>
                      <a:pt x="117" y="0"/>
                      <a:pt x="0" y="78"/>
                      <a:pt x="0" y="234"/>
                    </a:cubicBezTo>
                    <a:cubicBezTo>
                      <a:pt x="0" y="581"/>
                      <a:pt x="70" y="997"/>
                      <a:pt x="278" y="1274"/>
                    </a:cubicBezTo>
                    <a:cubicBezTo>
                      <a:pt x="347" y="1690"/>
                      <a:pt x="485" y="2036"/>
                      <a:pt x="693" y="2314"/>
                    </a:cubicBezTo>
                    <a:cubicBezTo>
                      <a:pt x="744" y="2390"/>
                      <a:pt x="805" y="2420"/>
                      <a:pt x="864" y="2420"/>
                    </a:cubicBezTo>
                    <a:cubicBezTo>
                      <a:pt x="966" y="2420"/>
                      <a:pt x="1066" y="2332"/>
                      <a:pt x="1109" y="2244"/>
                    </a:cubicBezTo>
                    <a:cubicBezTo>
                      <a:pt x="1109" y="1828"/>
                      <a:pt x="1040" y="1482"/>
                      <a:pt x="901" y="1135"/>
                    </a:cubicBezTo>
                    <a:cubicBezTo>
                      <a:pt x="832" y="719"/>
                      <a:pt x="624" y="373"/>
                      <a:pt x="416" y="26"/>
                    </a:cubicBezTo>
                    <a:cubicBezTo>
                      <a:pt x="364" y="9"/>
                      <a:pt x="312" y="0"/>
                      <a:pt x="26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31;p37">
                <a:extLst>
                  <a:ext uri="{FF2B5EF4-FFF2-40B4-BE49-F238E27FC236}">
                    <a16:creationId xmlns:a16="http://schemas.microsoft.com/office/drawing/2014/main" id="{4F2E2F68-F540-487B-BC4E-8C3E801C1111}"/>
                  </a:ext>
                </a:extLst>
              </p:cNvPr>
              <p:cNvSpPr/>
              <p:nvPr/>
            </p:nvSpPr>
            <p:spPr>
              <a:xfrm>
                <a:off x="2616850" y="2721350"/>
                <a:ext cx="526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1730" extrusionOk="0">
                    <a:moveTo>
                      <a:pt x="362" y="0"/>
                    </a:moveTo>
                    <a:cubicBezTo>
                      <a:pt x="256" y="0"/>
                      <a:pt x="156" y="22"/>
                      <a:pt x="70" y="74"/>
                    </a:cubicBezTo>
                    <a:cubicBezTo>
                      <a:pt x="0" y="143"/>
                      <a:pt x="0" y="282"/>
                      <a:pt x="70" y="351"/>
                    </a:cubicBezTo>
                    <a:cubicBezTo>
                      <a:pt x="278" y="490"/>
                      <a:pt x="624" y="559"/>
                      <a:pt x="901" y="767"/>
                    </a:cubicBezTo>
                    <a:cubicBezTo>
                      <a:pt x="1179" y="975"/>
                      <a:pt x="1456" y="1252"/>
                      <a:pt x="1595" y="1599"/>
                    </a:cubicBezTo>
                    <a:cubicBezTo>
                      <a:pt x="1641" y="1691"/>
                      <a:pt x="1718" y="1730"/>
                      <a:pt x="1795" y="1730"/>
                    </a:cubicBezTo>
                    <a:cubicBezTo>
                      <a:pt x="1949" y="1730"/>
                      <a:pt x="2103" y="1576"/>
                      <a:pt x="2011" y="1391"/>
                    </a:cubicBezTo>
                    <a:cubicBezTo>
                      <a:pt x="1872" y="975"/>
                      <a:pt x="1595" y="628"/>
                      <a:pt x="1317" y="351"/>
                    </a:cubicBezTo>
                    <a:cubicBezTo>
                      <a:pt x="1057" y="195"/>
                      <a:pt x="681" y="0"/>
                      <a:pt x="36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2;p37">
                <a:extLst>
                  <a:ext uri="{FF2B5EF4-FFF2-40B4-BE49-F238E27FC236}">
                    <a16:creationId xmlns:a16="http://schemas.microsoft.com/office/drawing/2014/main" id="{BA0BD6BA-D9D3-44CB-9A8E-51E67F48FCA1}"/>
                  </a:ext>
                </a:extLst>
              </p:cNvPr>
              <p:cNvSpPr/>
              <p:nvPr/>
            </p:nvSpPr>
            <p:spPr>
              <a:xfrm>
                <a:off x="2580450" y="2711475"/>
                <a:ext cx="314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516" extrusionOk="0">
                    <a:moveTo>
                      <a:pt x="382" y="1"/>
                    </a:moveTo>
                    <a:cubicBezTo>
                      <a:pt x="347" y="1"/>
                      <a:pt x="313" y="18"/>
                      <a:pt x="278" y="53"/>
                    </a:cubicBezTo>
                    <a:cubicBezTo>
                      <a:pt x="1" y="469"/>
                      <a:pt x="486" y="1023"/>
                      <a:pt x="694" y="1370"/>
                    </a:cubicBezTo>
                    <a:cubicBezTo>
                      <a:pt x="777" y="1474"/>
                      <a:pt x="866" y="1515"/>
                      <a:pt x="945" y="1515"/>
                    </a:cubicBezTo>
                    <a:cubicBezTo>
                      <a:pt x="1129" y="1515"/>
                      <a:pt x="1255" y="1287"/>
                      <a:pt x="1110" y="1093"/>
                    </a:cubicBezTo>
                    <a:cubicBezTo>
                      <a:pt x="971" y="885"/>
                      <a:pt x="902" y="746"/>
                      <a:pt x="763" y="538"/>
                    </a:cubicBezTo>
                    <a:cubicBezTo>
                      <a:pt x="694" y="330"/>
                      <a:pt x="625" y="192"/>
                      <a:pt x="486" y="53"/>
                    </a:cubicBezTo>
                    <a:cubicBezTo>
                      <a:pt x="451" y="18"/>
                      <a:pt x="417" y="1"/>
                      <a:pt x="38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3;p37">
                <a:extLst>
                  <a:ext uri="{FF2B5EF4-FFF2-40B4-BE49-F238E27FC236}">
                    <a16:creationId xmlns:a16="http://schemas.microsoft.com/office/drawing/2014/main" id="{A7B3B594-90F4-40F1-BFFE-CFA112590833}"/>
                  </a:ext>
                </a:extLst>
              </p:cNvPr>
              <p:cNvSpPr/>
              <p:nvPr/>
            </p:nvSpPr>
            <p:spPr>
              <a:xfrm>
                <a:off x="2566600" y="2940725"/>
                <a:ext cx="615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795" extrusionOk="0">
                    <a:moveTo>
                      <a:pt x="2179" y="1"/>
                    </a:moveTo>
                    <a:cubicBezTo>
                      <a:pt x="2147" y="1"/>
                      <a:pt x="2113" y="11"/>
                      <a:pt x="2080" y="33"/>
                    </a:cubicBezTo>
                    <a:cubicBezTo>
                      <a:pt x="1594" y="310"/>
                      <a:pt x="1040" y="518"/>
                      <a:pt x="555" y="865"/>
                    </a:cubicBezTo>
                    <a:cubicBezTo>
                      <a:pt x="277" y="1073"/>
                      <a:pt x="0" y="1350"/>
                      <a:pt x="139" y="1697"/>
                    </a:cubicBezTo>
                    <a:cubicBezTo>
                      <a:pt x="139" y="1746"/>
                      <a:pt x="208" y="1795"/>
                      <a:pt x="273" y="1795"/>
                    </a:cubicBezTo>
                    <a:cubicBezTo>
                      <a:pt x="300" y="1795"/>
                      <a:pt x="326" y="1786"/>
                      <a:pt x="347" y="1766"/>
                    </a:cubicBezTo>
                    <a:cubicBezTo>
                      <a:pt x="485" y="1766"/>
                      <a:pt x="555" y="1766"/>
                      <a:pt x="624" y="1697"/>
                    </a:cubicBezTo>
                    <a:cubicBezTo>
                      <a:pt x="763" y="1627"/>
                      <a:pt x="901" y="1489"/>
                      <a:pt x="1040" y="1350"/>
                    </a:cubicBezTo>
                    <a:cubicBezTo>
                      <a:pt x="1456" y="1003"/>
                      <a:pt x="1872" y="657"/>
                      <a:pt x="2288" y="380"/>
                    </a:cubicBezTo>
                    <a:cubicBezTo>
                      <a:pt x="2462" y="263"/>
                      <a:pt x="2344" y="1"/>
                      <a:pt x="21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4;p37">
                <a:extLst>
                  <a:ext uri="{FF2B5EF4-FFF2-40B4-BE49-F238E27FC236}">
                    <a16:creationId xmlns:a16="http://schemas.microsoft.com/office/drawing/2014/main" id="{49F2D582-B262-4DA5-95EB-D46620043BE6}"/>
                  </a:ext>
                </a:extLst>
              </p:cNvPr>
              <p:cNvSpPr/>
              <p:nvPr/>
            </p:nvSpPr>
            <p:spPr>
              <a:xfrm>
                <a:off x="2602975" y="2958975"/>
                <a:ext cx="318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36" extrusionOk="0">
                    <a:moveTo>
                      <a:pt x="1035" y="1"/>
                    </a:moveTo>
                    <a:cubicBezTo>
                      <a:pt x="994" y="1"/>
                      <a:pt x="948" y="19"/>
                      <a:pt x="902" y="65"/>
                    </a:cubicBezTo>
                    <a:cubicBezTo>
                      <a:pt x="694" y="135"/>
                      <a:pt x="555" y="273"/>
                      <a:pt x="347" y="412"/>
                    </a:cubicBezTo>
                    <a:cubicBezTo>
                      <a:pt x="209" y="551"/>
                      <a:pt x="1" y="620"/>
                      <a:pt x="1" y="828"/>
                    </a:cubicBezTo>
                    <a:cubicBezTo>
                      <a:pt x="1" y="967"/>
                      <a:pt x="70" y="1036"/>
                      <a:pt x="139" y="1036"/>
                    </a:cubicBezTo>
                    <a:cubicBezTo>
                      <a:pt x="278" y="1036"/>
                      <a:pt x="486" y="967"/>
                      <a:pt x="625" y="828"/>
                    </a:cubicBezTo>
                    <a:cubicBezTo>
                      <a:pt x="763" y="689"/>
                      <a:pt x="971" y="481"/>
                      <a:pt x="1110" y="343"/>
                    </a:cubicBezTo>
                    <a:cubicBezTo>
                      <a:pt x="1272" y="235"/>
                      <a:pt x="1182" y="1"/>
                      <a:pt x="103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35;p37">
                <a:extLst>
                  <a:ext uri="{FF2B5EF4-FFF2-40B4-BE49-F238E27FC236}">
                    <a16:creationId xmlns:a16="http://schemas.microsoft.com/office/drawing/2014/main" id="{A58A7928-E860-4072-BB13-5CC9C9D615D1}"/>
                  </a:ext>
                </a:extLst>
              </p:cNvPr>
              <p:cNvSpPr/>
              <p:nvPr/>
            </p:nvSpPr>
            <p:spPr>
              <a:xfrm>
                <a:off x="2821325" y="2908100"/>
                <a:ext cx="26025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152" extrusionOk="0">
                    <a:moveTo>
                      <a:pt x="279" y="1"/>
                    </a:moveTo>
                    <a:cubicBezTo>
                      <a:pt x="147" y="1"/>
                      <a:pt x="1" y="108"/>
                      <a:pt x="1" y="298"/>
                    </a:cubicBezTo>
                    <a:cubicBezTo>
                      <a:pt x="1" y="506"/>
                      <a:pt x="140" y="783"/>
                      <a:pt x="278" y="991"/>
                    </a:cubicBezTo>
                    <a:cubicBezTo>
                      <a:pt x="398" y="1071"/>
                      <a:pt x="588" y="1151"/>
                      <a:pt x="753" y="1151"/>
                    </a:cubicBezTo>
                    <a:cubicBezTo>
                      <a:pt x="874" y="1151"/>
                      <a:pt x="982" y="1109"/>
                      <a:pt x="1041" y="991"/>
                    </a:cubicBezTo>
                    <a:cubicBezTo>
                      <a:pt x="1041" y="922"/>
                      <a:pt x="1041" y="853"/>
                      <a:pt x="1041" y="853"/>
                    </a:cubicBezTo>
                    <a:cubicBezTo>
                      <a:pt x="971" y="645"/>
                      <a:pt x="763" y="714"/>
                      <a:pt x="625" y="645"/>
                    </a:cubicBezTo>
                    <a:cubicBezTo>
                      <a:pt x="486" y="575"/>
                      <a:pt x="555" y="367"/>
                      <a:pt x="486" y="229"/>
                    </a:cubicBezTo>
                    <a:cubicBezTo>
                      <a:pt x="486" y="73"/>
                      <a:pt x="388" y="1"/>
                      <a:pt x="2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6;p37">
                <a:extLst>
                  <a:ext uri="{FF2B5EF4-FFF2-40B4-BE49-F238E27FC236}">
                    <a16:creationId xmlns:a16="http://schemas.microsoft.com/office/drawing/2014/main" id="{1EFB4793-0067-44C5-B5ED-2692BFF5E3DD}"/>
                  </a:ext>
                </a:extLst>
              </p:cNvPr>
              <p:cNvSpPr/>
              <p:nvPr/>
            </p:nvSpPr>
            <p:spPr>
              <a:xfrm>
                <a:off x="2649775" y="2799425"/>
                <a:ext cx="513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64" extrusionOk="0">
                    <a:moveTo>
                      <a:pt x="208" y="1"/>
                    </a:moveTo>
                    <a:cubicBezTo>
                      <a:pt x="70" y="1"/>
                      <a:pt x="0" y="70"/>
                      <a:pt x="70" y="139"/>
                    </a:cubicBezTo>
                    <a:cubicBezTo>
                      <a:pt x="208" y="486"/>
                      <a:pt x="555" y="625"/>
                      <a:pt x="832" y="833"/>
                    </a:cubicBezTo>
                    <a:lnTo>
                      <a:pt x="1733" y="1526"/>
                    </a:lnTo>
                    <a:cubicBezTo>
                      <a:pt x="1760" y="1552"/>
                      <a:pt x="1789" y="1564"/>
                      <a:pt x="1817" y="1564"/>
                    </a:cubicBezTo>
                    <a:cubicBezTo>
                      <a:pt x="1939" y="1564"/>
                      <a:pt x="2053" y="1361"/>
                      <a:pt x="1941" y="1249"/>
                    </a:cubicBezTo>
                    <a:lnTo>
                      <a:pt x="1040" y="555"/>
                    </a:lnTo>
                    <a:cubicBezTo>
                      <a:pt x="832" y="278"/>
                      <a:pt x="486" y="70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7;p37">
                <a:extLst>
                  <a:ext uri="{FF2B5EF4-FFF2-40B4-BE49-F238E27FC236}">
                    <a16:creationId xmlns:a16="http://schemas.microsoft.com/office/drawing/2014/main" id="{ED41B54D-D981-4540-986E-0AF3B3A2FD51}"/>
                  </a:ext>
                </a:extLst>
              </p:cNvPr>
              <p:cNvSpPr/>
              <p:nvPr/>
            </p:nvSpPr>
            <p:spPr>
              <a:xfrm>
                <a:off x="2675775" y="2794225"/>
                <a:ext cx="2327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97" extrusionOk="0">
                    <a:moveTo>
                      <a:pt x="208" y="1"/>
                    </a:moveTo>
                    <a:cubicBezTo>
                      <a:pt x="139" y="1"/>
                      <a:pt x="69" y="1"/>
                      <a:pt x="69" y="140"/>
                    </a:cubicBezTo>
                    <a:cubicBezTo>
                      <a:pt x="0" y="347"/>
                      <a:pt x="139" y="417"/>
                      <a:pt x="208" y="555"/>
                    </a:cubicBezTo>
                    <a:cubicBezTo>
                      <a:pt x="347" y="763"/>
                      <a:pt x="416" y="971"/>
                      <a:pt x="555" y="1110"/>
                    </a:cubicBezTo>
                    <a:cubicBezTo>
                      <a:pt x="595" y="1171"/>
                      <a:pt x="648" y="1196"/>
                      <a:pt x="698" y="1196"/>
                    </a:cubicBezTo>
                    <a:cubicBezTo>
                      <a:pt x="820" y="1196"/>
                      <a:pt x="930" y="1049"/>
                      <a:pt x="832" y="902"/>
                    </a:cubicBezTo>
                    <a:cubicBezTo>
                      <a:pt x="763" y="694"/>
                      <a:pt x="693" y="555"/>
                      <a:pt x="555" y="347"/>
                    </a:cubicBezTo>
                    <a:cubicBezTo>
                      <a:pt x="485" y="140"/>
                      <a:pt x="485" y="1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8;p37">
                <a:extLst>
                  <a:ext uri="{FF2B5EF4-FFF2-40B4-BE49-F238E27FC236}">
                    <a16:creationId xmlns:a16="http://schemas.microsoft.com/office/drawing/2014/main" id="{3EAE1EE9-6FE0-459A-AD93-7269715336DB}"/>
                  </a:ext>
                </a:extLst>
              </p:cNvPr>
              <p:cNvSpPr/>
              <p:nvPr/>
            </p:nvSpPr>
            <p:spPr>
              <a:xfrm>
                <a:off x="2632450" y="2859925"/>
                <a:ext cx="37675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49" extrusionOk="0">
                    <a:moveTo>
                      <a:pt x="1231" y="0"/>
                    </a:moveTo>
                    <a:cubicBezTo>
                      <a:pt x="1215" y="0"/>
                      <a:pt x="1197" y="2"/>
                      <a:pt x="1179" y="7"/>
                    </a:cubicBezTo>
                    <a:lnTo>
                      <a:pt x="624" y="7"/>
                    </a:lnTo>
                    <a:cubicBezTo>
                      <a:pt x="416" y="7"/>
                      <a:pt x="208" y="7"/>
                      <a:pt x="139" y="215"/>
                    </a:cubicBezTo>
                    <a:cubicBezTo>
                      <a:pt x="0" y="284"/>
                      <a:pt x="70" y="423"/>
                      <a:pt x="139" y="562"/>
                    </a:cubicBezTo>
                    <a:cubicBezTo>
                      <a:pt x="208" y="631"/>
                      <a:pt x="277" y="648"/>
                      <a:pt x="355" y="648"/>
                    </a:cubicBezTo>
                    <a:cubicBezTo>
                      <a:pt x="433" y="648"/>
                      <a:pt x="520" y="631"/>
                      <a:pt x="624" y="631"/>
                    </a:cubicBezTo>
                    <a:cubicBezTo>
                      <a:pt x="832" y="562"/>
                      <a:pt x="1040" y="492"/>
                      <a:pt x="1248" y="492"/>
                    </a:cubicBezTo>
                    <a:cubicBezTo>
                      <a:pt x="1507" y="427"/>
                      <a:pt x="1464" y="0"/>
                      <a:pt x="12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9;p37">
                <a:extLst>
                  <a:ext uri="{FF2B5EF4-FFF2-40B4-BE49-F238E27FC236}">
                    <a16:creationId xmlns:a16="http://schemas.microsoft.com/office/drawing/2014/main" id="{E4353B5A-0AEA-43C0-80A8-A5CEDE5D953C}"/>
                  </a:ext>
                </a:extLst>
              </p:cNvPr>
              <p:cNvSpPr/>
              <p:nvPr/>
            </p:nvSpPr>
            <p:spPr>
              <a:xfrm>
                <a:off x="2613950" y="2882450"/>
                <a:ext cx="3180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14" extrusionOk="0">
                    <a:moveTo>
                      <a:pt x="478" y="0"/>
                    </a:moveTo>
                    <a:cubicBezTo>
                      <a:pt x="221" y="0"/>
                      <a:pt x="1" y="432"/>
                      <a:pt x="324" y="562"/>
                    </a:cubicBezTo>
                    <a:cubicBezTo>
                      <a:pt x="428" y="596"/>
                      <a:pt x="532" y="614"/>
                      <a:pt x="636" y="614"/>
                    </a:cubicBezTo>
                    <a:cubicBezTo>
                      <a:pt x="740" y="614"/>
                      <a:pt x="844" y="596"/>
                      <a:pt x="948" y="562"/>
                    </a:cubicBezTo>
                    <a:cubicBezTo>
                      <a:pt x="1272" y="562"/>
                      <a:pt x="1233" y="139"/>
                      <a:pt x="944" y="139"/>
                    </a:cubicBezTo>
                    <a:cubicBezTo>
                      <a:pt x="924" y="139"/>
                      <a:pt x="902" y="141"/>
                      <a:pt x="879" y="146"/>
                    </a:cubicBezTo>
                    <a:cubicBezTo>
                      <a:pt x="810" y="146"/>
                      <a:pt x="671" y="76"/>
                      <a:pt x="532" y="7"/>
                    </a:cubicBezTo>
                    <a:cubicBezTo>
                      <a:pt x="514" y="3"/>
                      <a:pt x="496" y="0"/>
                      <a:pt x="4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40;p37">
                <a:extLst>
                  <a:ext uri="{FF2B5EF4-FFF2-40B4-BE49-F238E27FC236}">
                    <a16:creationId xmlns:a16="http://schemas.microsoft.com/office/drawing/2014/main" id="{14C5EFD3-B4D1-4DDF-A9A1-FE23B63B4093}"/>
                  </a:ext>
                </a:extLst>
              </p:cNvPr>
              <p:cNvSpPr/>
              <p:nvPr/>
            </p:nvSpPr>
            <p:spPr>
              <a:xfrm>
                <a:off x="2687275" y="2860225"/>
                <a:ext cx="310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080" extrusionOk="0">
                    <a:moveTo>
                      <a:pt x="366" y="1"/>
                    </a:moveTo>
                    <a:cubicBezTo>
                      <a:pt x="180" y="1"/>
                      <a:pt x="0" y="262"/>
                      <a:pt x="164" y="480"/>
                    </a:cubicBezTo>
                    <a:cubicBezTo>
                      <a:pt x="372" y="688"/>
                      <a:pt x="580" y="896"/>
                      <a:pt x="857" y="1035"/>
                    </a:cubicBezTo>
                    <a:cubicBezTo>
                      <a:pt x="888" y="1066"/>
                      <a:pt x="927" y="1080"/>
                      <a:pt x="966" y="1080"/>
                    </a:cubicBezTo>
                    <a:cubicBezTo>
                      <a:pt x="1100" y="1080"/>
                      <a:pt x="1242" y="919"/>
                      <a:pt x="1135" y="757"/>
                    </a:cubicBezTo>
                    <a:cubicBezTo>
                      <a:pt x="927" y="550"/>
                      <a:pt x="719" y="272"/>
                      <a:pt x="511" y="64"/>
                    </a:cubicBezTo>
                    <a:cubicBezTo>
                      <a:pt x="466" y="20"/>
                      <a:pt x="416" y="1"/>
                      <a:pt x="36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41;p37">
                <a:extLst>
                  <a:ext uri="{FF2B5EF4-FFF2-40B4-BE49-F238E27FC236}">
                    <a16:creationId xmlns:a16="http://schemas.microsoft.com/office/drawing/2014/main" id="{961BD7E6-CF3B-4792-A731-7787AFF68006}"/>
                  </a:ext>
                </a:extLst>
              </p:cNvPr>
              <p:cNvSpPr/>
              <p:nvPr/>
            </p:nvSpPr>
            <p:spPr>
              <a:xfrm>
                <a:off x="2679225" y="2901625"/>
                <a:ext cx="614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1132" extrusionOk="0">
                    <a:moveTo>
                      <a:pt x="2165" y="0"/>
                    </a:moveTo>
                    <a:cubicBezTo>
                      <a:pt x="1986" y="0"/>
                      <a:pt x="1797" y="124"/>
                      <a:pt x="1872" y="349"/>
                    </a:cubicBezTo>
                    <a:lnTo>
                      <a:pt x="1872" y="488"/>
                    </a:lnTo>
                    <a:cubicBezTo>
                      <a:pt x="1838" y="453"/>
                      <a:pt x="1820" y="436"/>
                      <a:pt x="1803" y="436"/>
                    </a:cubicBezTo>
                    <a:cubicBezTo>
                      <a:pt x="1786" y="436"/>
                      <a:pt x="1768" y="453"/>
                      <a:pt x="1734" y="488"/>
                    </a:cubicBezTo>
                    <a:cubicBezTo>
                      <a:pt x="1457" y="557"/>
                      <a:pt x="1249" y="626"/>
                      <a:pt x="971" y="696"/>
                    </a:cubicBezTo>
                    <a:cubicBezTo>
                      <a:pt x="694" y="626"/>
                      <a:pt x="417" y="626"/>
                      <a:pt x="209" y="557"/>
                    </a:cubicBezTo>
                    <a:cubicBezTo>
                      <a:pt x="70" y="557"/>
                      <a:pt x="1" y="696"/>
                      <a:pt x="70" y="834"/>
                    </a:cubicBezTo>
                    <a:cubicBezTo>
                      <a:pt x="375" y="1025"/>
                      <a:pt x="721" y="1132"/>
                      <a:pt x="1075" y="1132"/>
                    </a:cubicBezTo>
                    <a:cubicBezTo>
                      <a:pt x="1366" y="1132"/>
                      <a:pt x="1661" y="1060"/>
                      <a:pt x="1942" y="904"/>
                    </a:cubicBezTo>
                    <a:cubicBezTo>
                      <a:pt x="2011" y="834"/>
                      <a:pt x="2080" y="765"/>
                      <a:pt x="2080" y="626"/>
                    </a:cubicBezTo>
                    <a:cubicBezTo>
                      <a:pt x="2119" y="665"/>
                      <a:pt x="2163" y="682"/>
                      <a:pt x="2207" y="682"/>
                    </a:cubicBezTo>
                    <a:cubicBezTo>
                      <a:pt x="2319" y="682"/>
                      <a:pt x="2427" y="568"/>
                      <a:pt x="2427" y="419"/>
                    </a:cubicBezTo>
                    <a:cubicBezTo>
                      <a:pt x="2427" y="349"/>
                      <a:pt x="2427" y="349"/>
                      <a:pt x="2427" y="280"/>
                    </a:cubicBezTo>
                    <a:cubicBezTo>
                      <a:pt x="2459" y="89"/>
                      <a:pt x="2316" y="0"/>
                      <a:pt x="21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42;p37">
                <a:extLst>
                  <a:ext uri="{FF2B5EF4-FFF2-40B4-BE49-F238E27FC236}">
                    <a16:creationId xmlns:a16="http://schemas.microsoft.com/office/drawing/2014/main" id="{BBD00A8C-03E2-48B7-9D44-82BFDD32980A}"/>
                  </a:ext>
                </a:extLst>
              </p:cNvPr>
              <p:cNvSpPr/>
              <p:nvPr/>
            </p:nvSpPr>
            <p:spPr>
              <a:xfrm>
                <a:off x="2657775" y="2914850"/>
                <a:ext cx="21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77" extrusionOk="0">
                    <a:moveTo>
                      <a:pt x="595" y="0"/>
                    </a:moveTo>
                    <a:cubicBezTo>
                      <a:pt x="569" y="0"/>
                      <a:pt x="541" y="9"/>
                      <a:pt x="512" y="28"/>
                    </a:cubicBezTo>
                    <a:cubicBezTo>
                      <a:pt x="443" y="28"/>
                      <a:pt x="304" y="236"/>
                      <a:pt x="304" y="236"/>
                    </a:cubicBezTo>
                    <a:cubicBezTo>
                      <a:pt x="1" y="297"/>
                      <a:pt x="69" y="677"/>
                      <a:pt x="278" y="677"/>
                    </a:cubicBezTo>
                    <a:cubicBezTo>
                      <a:pt x="307" y="677"/>
                      <a:pt x="339" y="669"/>
                      <a:pt x="374" y="652"/>
                    </a:cubicBezTo>
                    <a:cubicBezTo>
                      <a:pt x="582" y="652"/>
                      <a:pt x="582" y="513"/>
                      <a:pt x="720" y="444"/>
                    </a:cubicBezTo>
                    <a:cubicBezTo>
                      <a:pt x="839" y="325"/>
                      <a:pt x="753" y="0"/>
                      <a:pt x="5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43;p37">
                <a:extLst>
                  <a:ext uri="{FF2B5EF4-FFF2-40B4-BE49-F238E27FC236}">
                    <a16:creationId xmlns:a16="http://schemas.microsoft.com/office/drawing/2014/main" id="{0E327807-0D6A-4ED5-A695-18175CD2706F}"/>
                  </a:ext>
                </a:extLst>
              </p:cNvPr>
              <p:cNvSpPr/>
              <p:nvPr/>
            </p:nvSpPr>
            <p:spPr>
              <a:xfrm>
                <a:off x="2734700" y="2934450"/>
                <a:ext cx="20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492" extrusionOk="0">
                    <a:moveTo>
                      <a:pt x="532" y="1"/>
                    </a:moveTo>
                    <a:cubicBezTo>
                      <a:pt x="517" y="1"/>
                      <a:pt x="502" y="3"/>
                      <a:pt x="485" y="7"/>
                    </a:cubicBezTo>
                    <a:lnTo>
                      <a:pt x="277" y="7"/>
                    </a:lnTo>
                    <a:cubicBezTo>
                      <a:pt x="0" y="7"/>
                      <a:pt x="0" y="492"/>
                      <a:pt x="347" y="492"/>
                    </a:cubicBezTo>
                    <a:lnTo>
                      <a:pt x="555" y="492"/>
                    </a:lnTo>
                    <a:cubicBezTo>
                      <a:pt x="816" y="492"/>
                      <a:pt x="769" y="1"/>
                      <a:pt x="53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44;p37">
                <a:extLst>
                  <a:ext uri="{FF2B5EF4-FFF2-40B4-BE49-F238E27FC236}">
                    <a16:creationId xmlns:a16="http://schemas.microsoft.com/office/drawing/2014/main" id="{F8D39319-F615-483B-B5C6-0A0E6A8506BD}"/>
                  </a:ext>
                </a:extLst>
              </p:cNvPr>
              <p:cNvSpPr/>
              <p:nvPr/>
            </p:nvSpPr>
            <p:spPr>
              <a:xfrm>
                <a:off x="2705225" y="3015875"/>
                <a:ext cx="254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97" extrusionOk="0">
                    <a:moveTo>
                      <a:pt x="621" y="1"/>
                    </a:moveTo>
                    <a:cubicBezTo>
                      <a:pt x="600" y="1"/>
                      <a:pt x="578" y="3"/>
                      <a:pt x="555" y="8"/>
                    </a:cubicBezTo>
                    <a:lnTo>
                      <a:pt x="278" y="8"/>
                    </a:lnTo>
                    <a:cubicBezTo>
                      <a:pt x="1" y="77"/>
                      <a:pt x="1" y="493"/>
                      <a:pt x="278" y="562"/>
                    </a:cubicBezTo>
                    <a:cubicBezTo>
                      <a:pt x="278" y="562"/>
                      <a:pt x="278" y="632"/>
                      <a:pt x="278" y="701"/>
                    </a:cubicBezTo>
                    <a:cubicBezTo>
                      <a:pt x="164" y="872"/>
                      <a:pt x="284" y="996"/>
                      <a:pt x="408" y="996"/>
                    </a:cubicBezTo>
                    <a:cubicBezTo>
                      <a:pt x="435" y="996"/>
                      <a:pt x="461" y="990"/>
                      <a:pt x="486" y="978"/>
                    </a:cubicBezTo>
                    <a:cubicBezTo>
                      <a:pt x="694" y="978"/>
                      <a:pt x="763" y="770"/>
                      <a:pt x="763" y="632"/>
                    </a:cubicBezTo>
                    <a:cubicBezTo>
                      <a:pt x="763" y="562"/>
                      <a:pt x="694" y="562"/>
                      <a:pt x="694" y="493"/>
                    </a:cubicBezTo>
                    <a:cubicBezTo>
                      <a:pt x="1017" y="428"/>
                      <a:pt x="918" y="1"/>
                      <a:pt x="6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45;p37">
                <a:extLst>
                  <a:ext uri="{FF2B5EF4-FFF2-40B4-BE49-F238E27FC236}">
                    <a16:creationId xmlns:a16="http://schemas.microsoft.com/office/drawing/2014/main" id="{1C9B9F66-B3DE-420C-AD21-9DB23A3FB407}"/>
                  </a:ext>
                </a:extLst>
              </p:cNvPr>
              <p:cNvSpPr/>
              <p:nvPr/>
            </p:nvSpPr>
            <p:spPr>
              <a:xfrm>
                <a:off x="2759275" y="2885600"/>
                <a:ext cx="239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344" extrusionOk="0">
                    <a:moveTo>
                      <a:pt x="187" y="1"/>
                    </a:moveTo>
                    <a:cubicBezTo>
                      <a:pt x="81" y="1"/>
                      <a:pt x="1" y="102"/>
                      <a:pt x="57" y="158"/>
                    </a:cubicBezTo>
                    <a:cubicBezTo>
                      <a:pt x="57" y="436"/>
                      <a:pt x="265" y="713"/>
                      <a:pt x="195" y="921"/>
                    </a:cubicBezTo>
                    <a:cubicBezTo>
                      <a:pt x="147" y="1115"/>
                      <a:pt x="405" y="1344"/>
                      <a:pt x="587" y="1344"/>
                    </a:cubicBezTo>
                    <a:cubicBezTo>
                      <a:pt x="665" y="1344"/>
                      <a:pt x="729" y="1302"/>
                      <a:pt x="750" y="1198"/>
                    </a:cubicBezTo>
                    <a:cubicBezTo>
                      <a:pt x="958" y="713"/>
                      <a:pt x="681" y="228"/>
                      <a:pt x="265" y="20"/>
                    </a:cubicBezTo>
                    <a:cubicBezTo>
                      <a:pt x="238" y="7"/>
                      <a:pt x="212" y="1"/>
                      <a:pt x="18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46;p37">
                <a:extLst>
                  <a:ext uri="{FF2B5EF4-FFF2-40B4-BE49-F238E27FC236}">
                    <a16:creationId xmlns:a16="http://schemas.microsoft.com/office/drawing/2014/main" id="{3E6A6034-988A-4EC6-9478-D7C756D79FC9}"/>
                  </a:ext>
                </a:extLst>
              </p:cNvPr>
              <p:cNvSpPr/>
              <p:nvPr/>
            </p:nvSpPr>
            <p:spPr>
              <a:xfrm>
                <a:off x="2721650" y="2869700"/>
                <a:ext cx="356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752" extrusionOk="0">
                    <a:moveTo>
                      <a:pt x="393" y="0"/>
                    </a:moveTo>
                    <a:cubicBezTo>
                      <a:pt x="170" y="0"/>
                      <a:pt x="0" y="283"/>
                      <a:pt x="175" y="517"/>
                    </a:cubicBezTo>
                    <a:cubicBezTo>
                      <a:pt x="383" y="673"/>
                      <a:pt x="630" y="751"/>
                      <a:pt x="887" y="751"/>
                    </a:cubicBezTo>
                    <a:cubicBezTo>
                      <a:pt x="973" y="751"/>
                      <a:pt x="1059" y="742"/>
                      <a:pt x="1146" y="725"/>
                    </a:cubicBezTo>
                    <a:cubicBezTo>
                      <a:pt x="1354" y="725"/>
                      <a:pt x="1423" y="309"/>
                      <a:pt x="1146" y="240"/>
                    </a:cubicBezTo>
                    <a:cubicBezTo>
                      <a:pt x="869" y="240"/>
                      <a:pt x="661" y="171"/>
                      <a:pt x="522" y="32"/>
                    </a:cubicBezTo>
                    <a:cubicBezTo>
                      <a:pt x="478" y="10"/>
                      <a:pt x="435" y="0"/>
                      <a:pt x="3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7;p37">
                <a:extLst>
                  <a:ext uri="{FF2B5EF4-FFF2-40B4-BE49-F238E27FC236}">
                    <a16:creationId xmlns:a16="http://schemas.microsoft.com/office/drawing/2014/main" id="{52DBFC81-2B25-4DC5-8418-4F47C36D85B3}"/>
                  </a:ext>
                </a:extLst>
              </p:cNvPr>
              <p:cNvSpPr/>
              <p:nvPr/>
            </p:nvSpPr>
            <p:spPr>
              <a:xfrm>
                <a:off x="2768950" y="2843200"/>
                <a:ext cx="385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45" extrusionOk="0">
                    <a:moveTo>
                      <a:pt x="1065" y="0"/>
                    </a:moveTo>
                    <a:cubicBezTo>
                      <a:pt x="1021" y="0"/>
                      <a:pt x="987" y="17"/>
                      <a:pt x="987" y="52"/>
                    </a:cubicBezTo>
                    <a:cubicBezTo>
                      <a:pt x="848" y="191"/>
                      <a:pt x="779" y="329"/>
                      <a:pt x="779" y="468"/>
                    </a:cubicBezTo>
                    <a:cubicBezTo>
                      <a:pt x="779" y="527"/>
                      <a:pt x="754" y="548"/>
                      <a:pt x="715" y="548"/>
                    </a:cubicBezTo>
                    <a:cubicBezTo>
                      <a:pt x="662" y="548"/>
                      <a:pt x="582" y="508"/>
                      <a:pt x="502" y="468"/>
                    </a:cubicBezTo>
                    <a:cubicBezTo>
                      <a:pt x="461" y="428"/>
                      <a:pt x="416" y="411"/>
                      <a:pt x="371" y="411"/>
                    </a:cubicBezTo>
                    <a:cubicBezTo>
                      <a:pt x="183" y="411"/>
                      <a:pt x="1" y="703"/>
                      <a:pt x="224" y="815"/>
                    </a:cubicBezTo>
                    <a:cubicBezTo>
                      <a:pt x="346" y="977"/>
                      <a:pt x="516" y="1044"/>
                      <a:pt x="705" y="1044"/>
                    </a:cubicBezTo>
                    <a:cubicBezTo>
                      <a:pt x="838" y="1044"/>
                      <a:pt x="982" y="1011"/>
                      <a:pt x="1125" y="953"/>
                    </a:cubicBezTo>
                    <a:cubicBezTo>
                      <a:pt x="1333" y="745"/>
                      <a:pt x="1541" y="260"/>
                      <a:pt x="1195" y="52"/>
                    </a:cubicBezTo>
                    <a:cubicBezTo>
                      <a:pt x="1160" y="17"/>
                      <a:pt x="1108" y="0"/>
                      <a:pt x="10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48;p37">
                <a:extLst>
                  <a:ext uri="{FF2B5EF4-FFF2-40B4-BE49-F238E27FC236}">
                    <a16:creationId xmlns:a16="http://schemas.microsoft.com/office/drawing/2014/main" id="{AEA2584C-4D1C-4147-A154-0AD4F8902605}"/>
                  </a:ext>
                </a:extLst>
              </p:cNvPr>
              <p:cNvSpPr/>
              <p:nvPr/>
            </p:nvSpPr>
            <p:spPr>
              <a:xfrm>
                <a:off x="2743350" y="2803950"/>
                <a:ext cx="333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94" extrusionOk="0">
                    <a:moveTo>
                      <a:pt x="981" y="1"/>
                    </a:moveTo>
                    <a:cubicBezTo>
                      <a:pt x="949" y="1"/>
                      <a:pt x="920" y="9"/>
                      <a:pt x="902" y="28"/>
                    </a:cubicBezTo>
                    <a:cubicBezTo>
                      <a:pt x="763" y="28"/>
                      <a:pt x="694" y="166"/>
                      <a:pt x="555" y="236"/>
                    </a:cubicBezTo>
                    <a:lnTo>
                      <a:pt x="555" y="166"/>
                    </a:lnTo>
                    <a:cubicBezTo>
                      <a:pt x="520" y="132"/>
                      <a:pt x="486" y="114"/>
                      <a:pt x="451" y="114"/>
                    </a:cubicBezTo>
                    <a:cubicBezTo>
                      <a:pt x="417" y="114"/>
                      <a:pt x="382" y="132"/>
                      <a:pt x="347" y="166"/>
                    </a:cubicBezTo>
                    <a:cubicBezTo>
                      <a:pt x="1" y="513"/>
                      <a:pt x="486" y="998"/>
                      <a:pt x="763" y="1137"/>
                    </a:cubicBezTo>
                    <a:cubicBezTo>
                      <a:pt x="816" y="1177"/>
                      <a:pt x="872" y="1194"/>
                      <a:pt x="925" y="1194"/>
                    </a:cubicBezTo>
                    <a:cubicBezTo>
                      <a:pt x="1150" y="1194"/>
                      <a:pt x="1334" y="889"/>
                      <a:pt x="1110" y="721"/>
                    </a:cubicBezTo>
                    <a:cubicBezTo>
                      <a:pt x="1040" y="721"/>
                      <a:pt x="971" y="652"/>
                      <a:pt x="971" y="582"/>
                    </a:cubicBezTo>
                    <a:cubicBezTo>
                      <a:pt x="1110" y="513"/>
                      <a:pt x="1318" y="374"/>
                      <a:pt x="1179" y="166"/>
                    </a:cubicBezTo>
                    <a:cubicBezTo>
                      <a:pt x="1179" y="65"/>
                      <a:pt x="1068" y="1"/>
                      <a:pt x="98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49;p37">
                <a:extLst>
                  <a:ext uri="{FF2B5EF4-FFF2-40B4-BE49-F238E27FC236}">
                    <a16:creationId xmlns:a16="http://schemas.microsoft.com/office/drawing/2014/main" id="{0F9F52CC-904F-49E7-8671-E1595BF526A2}"/>
                  </a:ext>
                </a:extLst>
              </p:cNvPr>
              <p:cNvSpPr/>
              <p:nvPr/>
            </p:nvSpPr>
            <p:spPr>
              <a:xfrm>
                <a:off x="2538875" y="3209475"/>
                <a:ext cx="55950" cy="900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603" extrusionOk="0">
                    <a:moveTo>
                      <a:pt x="237" y="0"/>
                    </a:moveTo>
                    <a:cubicBezTo>
                      <a:pt x="139" y="0"/>
                      <a:pt x="51" y="64"/>
                      <a:pt x="0" y="166"/>
                    </a:cubicBezTo>
                    <a:cubicBezTo>
                      <a:pt x="0" y="513"/>
                      <a:pt x="69" y="859"/>
                      <a:pt x="277" y="1206"/>
                    </a:cubicBezTo>
                    <a:lnTo>
                      <a:pt x="139" y="1206"/>
                    </a:lnTo>
                    <a:cubicBezTo>
                      <a:pt x="69" y="1206"/>
                      <a:pt x="0" y="1344"/>
                      <a:pt x="69" y="1414"/>
                    </a:cubicBezTo>
                    <a:cubicBezTo>
                      <a:pt x="208" y="1622"/>
                      <a:pt x="416" y="1830"/>
                      <a:pt x="624" y="1968"/>
                    </a:cubicBezTo>
                    <a:cubicBezTo>
                      <a:pt x="763" y="2315"/>
                      <a:pt x="970" y="2731"/>
                      <a:pt x="1109" y="3147"/>
                    </a:cubicBezTo>
                    <a:cubicBezTo>
                      <a:pt x="1171" y="3209"/>
                      <a:pt x="1262" y="3243"/>
                      <a:pt x="1342" y="3243"/>
                    </a:cubicBezTo>
                    <a:cubicBezTo>
                      <a:pt x="1441" y="3243"/>
                      <a:pt x="1525" y="3192"/>
                      <a:pt x="1525" y="3077"/>
                    </a:cubicBezTo>
                    <a:cubicBezTo>
                      <a:pt x="1594" y="3147"/>
                      <a:pt x="1664" y="3285"/>
                      <a:pt x="1733" y="3424"/>
                    </a:cubicBezTo>
                    <a:cubicBezTo>
                      <a:pt x="1758" y="3549"/>
                      <a:pt x="1837" y="3602"/>
                      <a:pt x="1922" y="3602"/>
                    </a:cubicBezTo>
                    <a:cubicBezTo>
                      <a:pt x="2072" y="3602"/>
                      <a:pt x="2237" y="3437"/>
                      <a:pt x="2149" y="3216"/>
                    </a:cubicBezTo>
                    <a:cubicBezTo>
                      <a:pt x="2010" y="2731"/>
                      <a:pt x="1733" y="2246"/>
                      <a:pt x="1456" y="1830"/>
                    </a:cubicBezTo>
                    <a:cubicBezTo>
                      <a:pt x="1317" y="1691"/>
                      <a:pt x="1178" y="1552"/>
                      <a:pt x="1040" y="1414"/>
                    </a:cubicBezTo>
                    <a:cubicBezTo>
                      <a:pt x="901" y="928"/>
                      <a:pt x="693" y="443"/>
                      <a:pt x="347" y="27"/>
                    </a:cubicBezTo>
                    <a:cubicBezTo>
                      <a:pt x="309" y="9"/>
                      <a:pt x="272" y="0"/>
                      <a:pt x="2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50;p37">
                <a:extLst>
                  <a:ext uri="{FF2B5EF4-FFF2-40B4-BE49-F238E27FC236}">
                    <a16:creationId xmlns:a16="http://schemas.microsoft.com/office/drawing/2014/main" id="{6F06D98A-6834-4592-BDE3-CEA919B9423D}"/>
                  </a:ext>
                </a:extLst>
              </p:cNvPr>
              <p:cNvSpPr/>
              <p:nvPr/>
            </p:nvSpPr>
            <p:spPr>
              <a:xfrm>
                <a:off x="2485150" y="3267675"/>
                <a:ext cx="5320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85" extrusionOk="0">
                    <a:moveTo>
                      <a:pt x="331" y="0"/>
                    </a:moveTo>
                    <a:cubicBezTo>
                      <a:pt x="204" y="0"/>
                      <a:pt x="99" y="47"/>
                      <a:pt x="69" y="195"/>
                    </a:cubicBezTo>
                    <a:cubicBezTo>
                      <a:pt x="0" y="541"/>
                      <a:pt x="555" y="749"/>
                      <a:pt x="832" y="819"/>
                    </a:cubicBezTo>
                    <a:cubicBezTo>
                      <a:pt x="1035" y="920"/>
                      <a:pt x="1275" y="985"/>
                      <a:pt x="1552" y="985"/>
                    </a:cubicBezTo>
                    <a:cubicBezTo>
                      <a:pt x="1654" y="985"/>
                      <a:pt x="1760" y="976"/>
                      <a:pt x="1872" y="957"/>
                    </a:cubicBezTo>
                    <a:cubicBezTo>
                      <a:pt x="2128" y="893"/>
                      <a:pt x="2088" y="534"/>
                      <a:pt x="1862" y="534"/>
                    </a:cubicBezTo>
                    <a:cubicBezTo>
                      <a:pt x="1844" y="534"/>
                      <a:pt x="1824" y="536"/>
                      <a:pt x="1802" y="541"/>
                    </a:cubicBezTo>
                    <a:cubicBezTo>
                      <a:pt x="1664" y="472"/>
                      <a:pt x="1525" y="472"/>
                      <a:pt x="1387" y="403"/>
                    </a:cubicBezTo>
                    <a:cubicBezTo>
                      <a:pt x="1179" y="333"/>
                      <a:pt x="971" y="264"/>
                      <a:pt x="832" y="125"/>
                    </a:cubicBezTo>
                    <a:cubicBezTo>
                      <a:pt x="713" y="86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51;p37">
                <a:extLst>
                  <a:ext uri="{FF2B5EF4-FFF2-40B4-BE49-F238E27FC236}">
                    <a16:creationId xmlns:a16="http://schemas.microsoft.com/office/drawing/2014/main" id="{D39E8CE6-901B-461C-8C5B-9CFA0E3B0906}"/>
                  </a:ext>
                </a:extLst>
              </p:cNvPr>
              <p:cNvSpPr/>
              <p:nvPr/>
            </p:nvSpPr>
            <p:spPr>
              <a:xfrm>
                <a:off x="2467800" y="3308550"/>
                <a:ext cx="6022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857" extrusionOk="0">
                    <a:moveTo>
                      <a:pt x="787" y="0"/>
                    </a:moveTo>
                    <a:cubicBezTo>
                      <a:pt x="532" y="0"/>
                      <a:pt x="301" y="62"/>
                      <a:pt x="140" y="223"/>
                    </a:cubicBezTo>
                    <a:cubicBezTo>
                      <a:pt x="1" y="293"/>
                      <a:pt x="70" y="431"/>
                      <a:pt x="140" y="501"/>
                    </a:cubicBezTo>
                    <a:cubicBezTo>
                      <a:pt x="336" y="550"/>
                      <a:pt x="566" y="599"/>
                      <a:pt x="783" y="599"/>
                    </a:cubicBezTo>
                    <a:cubicBezTo>
                      <a:pt x="872" y="599"/>
                      <a:pt x="960" y="590"/>
                      <a:pt x="1041" y="570"/>
                    </a:cubicBezTo>
                    <a:cubicBezTo>
                      <a:pt x="1387" y="639"/>
                      <a:pt x="1734" y="709"/>
                      <a:pt x="2081" y="847"/>
                    </a:cubicBezTo>
                    <a:cubicBezTo>
                      <a:pt x="2099" y="854"/>
                      <a:pt x="2117" y="856"/>
                      <a:pt x="2134" y="856"/>
                    </a:cubicBezTo>
                    <a:cubicBezTo>
                      <a:pt x="2310" y="856"/>
                      <a:pt x="2409" y="558"/>
                      <a:pt x="2219" y="431"/>
                    </a:cubicBezTo>
                    <a:cubicBezTo>
                      <a:pt x="1896" y="247"/>
                      <a:pt x="1295" y="0"/>
                      <a:pt x="78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52;p37">
                <a:extLst>
                  <a:ext uri="{FF2B5EF4-FFF2-40B4-BE49-F238E27FC236}">
                    <a16:creationId xmlns:a16="http://schemas.microsoft.com/office/drawing/2014/main" id="{A98D8F5C-40BA-4BCD-9668-D5E016E0F4DB}"/>
                  </a:ext>
                </a:extLst>
              </p:cNvPr>
              <p:cNvSpPr/>
              <p:nvPr/>
            </p:nvSpPr>
            <p:spPr>
              <a:xfrm>
                <a:off x="2438350" y="3348775"/>
                <a:ext cx="6162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902" extrusionOk="0">
                    <a:moveTo>
                      <a:pt x="1318" y="1"/>
                    </a:moveTo>
                    <a:cubicBezTo>
                      <a:pt x="763" y="1"/>
                      <a:pt x="347" y="278"/>
                      <a:pt x="70" y="694"/>
                    </a:cubicBezTo>
                    <a:cubicBezTo>
                      <a:pt x="1" y="833"/>
                      <a:pt x="70" y="902"/>
                      <a:pt x="209" y="902"/>
                    </a:cubicBezTo>
                    <a:cubicBezTo>
                      <a:pt x="486" y="763"/>
                      <a:pt x="832" y="625"/>
                      <a:pt x="1110" y="486"/>
                    </a:cubicBezTo>
                    <a:cubicBezTo>
                      <a:pt x="1199" y="450"/>
                      <a:pt x="1293" y="433"/>
                      <a:pt x="1387" y="433"/>
                    </a:cubicBezTo>
                    <a:cubicBezTo>
                      <a:pt x="1657" y="433"/>
                      <a:pt x="1926" y="576"/>
                      <a:pt x="2080" y="833"/>
                    </a:cubicBezTo>
                    <a:cubicBezTo>
                      <a:pt x="2111" y="864"/>
                      <a:pt x="2150" y="878"/>
                      <a:pt x="2189" y="878"/>
                    </a:cubicBezTo>
                    <a:cubicBezTo>
                      <a:pt x="2323" y="878"/>
                      <a:pt x="2465" y="716"/>
                      <a:pt x="2357" y="555"/>
                    </a:cubicBezTo>
                    <a:cubicBezTo>
                      <a:pt x="2149" y="209"/>
                      <a:pt x="1734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53;p37">
                <a:extLst>
                  <a:ext uri="{FF2B5EF4-FFF2-40B4-BE49-F238E27FC236}">
                    <a16:creationId xmlns:a16="http://schemas.microsoft.com/office/drawing/2014/main" id="{B286784F-CBB8-4F44-841B-01CD238F2141}"/>
                  </a:ext>
                </a:extLst>
              </p:cNvPr>
              <p:cNvSpPr/>
              <p:nvPr/>
            </p:nvSpPr>
            <p:spPr>
              <a:xfrm>
                <a:off x="2440075" y="3400975"/>
                <a:ext cx="399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453" extrusionOk="0">
                    <a:moveTo>
                      <a:pt x="278" y="0"/>
                    </a:moveTo>
                    <a:cubicBezTo>
                      <a:pt x="209" y="0"/>
                      <a:pt x="140" y="15"/>
                      <a:pt x="70" y="62"/>
                    </a:cubicBezTo>
                    <a:cubicBezTo>
                      <a:pt x="1" y="62"/>
                      <a:pt x="1" y="131"/>
                      <a:pt x="1" y="200"/>
                    </a:cubicBezTo>
                    <a:cubicBezTo>
                      <a:pt x="98" y="394"/>
                      <a:pt x="345" y="453"/>
                      <a:pt x="617" y="453"/>
                    </a:cubicBezTo>
                    <a:cubicBezTo>
                      <a:pt x="928" y="453"/>
                      <a:pt x="1272" y="376"/>
                      <a:pt x="1457" y="339"/>
                    </a:cubicBezTo>
                    <a:cubicBezTo>
                      <a:pt x="1595" y="270"/>
                      <a:pt x="1595" y="62"/>
                      <a:pt x="1387" y="62"/>
                    </a:cubicBezTo>
                    <a:lnTo>
                      <a:pt x="694" y="62"/>
                    </a:lnTo>
                    <a:cubicBezTo>
                      <a:pt x="555" y="62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54;p37">
                <a:extLst>
                  <a:ext uri="{FF2B5EF4-FFF2-40B4-BE49-F238E27FC236}">
                    <a16:creationId xmlns:a16="http://schemas.microsoft.com/office/drawing/2014/main" id="{D329E2F3-AE97-4E78-B624-A84F65AB5A86}"/>
                  </a:ext>
                </a:extLst>
              </p:cNvPr>
              <p:cNvSpPr/>
              <p:nvPr/>
            </p:nvSpPr>
            <p:spPr>
              <a:xfrm>
                <a:off x="2459150" y="3426775"/>
                <a:ext cx="138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347" extrusionOk="0">
                    <a:moveTo>
                      <a:pt x="208" y="0"/>
                    </a:moveTo>
                    <a:cubicBezTo>
                      <a:pt x="0" y="0"/>
                      <a:pt x="0" y="347"/>
                      <a:pt x="208" y="347"/>
                    </a:cubicBezTo>
                    <a:lnTo>
                      <a:pt x="416" y="347"/>
                    </a:lnTo>
                    <a:cubicBezTo>
                      <a:pt x="555" y="277"/>
                      <a:pt x="555" y="0"/>
                      <a:pt x="34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55;p37">
                <a:extLst>
                  <a:ext uri="{FF2B5EF4-FFF2-40B4-BE49-F238E27FC236}">
                    <a16:creationId xmlns:a16="http://schemas.microsoft.com/office/drawing/2014/main" id="{CF68ECC4-3297-4405-A117-A6BF5DF1D76A}"/>
                  </a:ext>
                </a:extLst>
              </p:cNvPr>
              <p:cNvSpPr/>
              <p:nvPr/>
            </p:nvSpPr>
            <p:spPr>
              <a:xfrm>
                <a:off x="2483400" y="3427075"/>
                <a:ext cx="75450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692" extrusionOk="0">
                    <a:moveTo>
                      <a:pt x="1694" y="0"/>
                    </a:moveTo>
                    <a:cubicBezTo>
                      <a:pt x="1654" y="0"/>
                      <a:pt x="1615" y="17"/>
                      <a:pt x="1595" y="57"/>
                    </a:cubicBezTo>
                    <a:cubicBezTo>
                      <a:pt x="1526" y="196"/>
                      <a:pt x="1318" y="543"/>
                      <a:pt x="1179" y="751"/>
                    </a:cubicBezTo>
                    <a:cubicBezTo>
                      <a:pt x="902" y="751"/>
                      <a:pt x="694" y="820"/>
                      <a:pt x="417" y="889"/>
                    </a:cubicBezTo>
                    <a:cubicBezTo>
                      <a:pt x="347" y="959"/>
                      <a:pt x="278" y="1167"/>
                      <a:pt x="417" y="1236"/>
                    </a:cubicBezTo>
                    <a:cubicBezTo>
                      <a:pt x="555" y="1236"/>
                      <a:pt x="694" y="1305"/>
                      <a:pt x="833" y="1375"/>
                    </a:cubicBezTo>
                    <a:lnTo>
                      <a:pt x="625" y="1652"/>
                    </a:lnTo>
                    <a:cubicBezTo>
                      <a:pt x="417" y="1929"/>
                      <a:pt x="1" y="2414"/>
                      <a:pt x="278" y="2692"/>
                    </a:cubicBezTo>
                    <a:lnTo>
                      <a:pt x="347" y="2692"/>
                    </a:lnTo>
                    <a:cubicBezTo>
                      <a:pt x="694" y="2622"/>
                      <a:pt x="833" y="2137"/>
                      <a:pt x="971" y="1860"/>
                    </a:cubicBezTo>
                    <a:lnTo>
                      <a:pt x="1179" y="1375"/>
                    </a:lnTo>
                    <a:cubicBezTo>
                      <a:pt x="1803" y="1305"/>
                      <a:pt x="2358" y="1028"/>
                      <a:pt x="2843" y="612"/>
                    </a:cubicBezTo>
                    <a:cubicBezTo>
                      <a:pt x="3018" y="437"/>
                      <a:pt x="2899" y="164"/>
                      <a:pt x="2691" y="164"/>
                    </a:cubicBezTo>
                    <a:cubicBezTo>
                      <a:pt x="2652" y="164"/>
                      <a:pt x="2610" y="174"/>
                      <a:pt x="2566" y="196"/>
                    </a:cubicBezTo>
                    <a:cubicBezTo>
                      <a:pt x="2288" y="404"/>
                      <a:pt x="1942" y="543"/>
                      <a:pt x="1595" y="612"/>
                    </a:cubicBezTo>
                    <a:cubicBezTo>
                      <a:pt x="1664" y="473"/>
                      <a:pt x="1734" y="335"/>
                      <a:pt x="1803" y="196"/>
                    </a:cubicBezTo>
                    <a:cubicBezTo>
                      <a:pt x="1901" y="98"/>
                      <a:pt x="1791" y="0"/>
                      <a:pt x="169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56;p37">
                <a:extLst>
                  <a:ext uri="{FF2B5EF4-FFF2-40B4-BE49-F238E27FC236}">
                    <a16:creationId xmlns:a16="http://schemas.microsoft.com/office/drawing/2014/main" id="{FF7FF166-E127-4D08-97B6-861FE4349F9F}"/>
                  </a:ext>
                </a:extLst>
              </p:cNvPr>
              <p:cNvSpPr/>
              <p:nvPr/>
            </p:nvSpPr>
            <p:spPr>
              <a:xfrm>
                <a:off x="2505925" y="3475500"/>
                <a:ext cx="468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627" extrusionOk="0">
                    <a:moveTo>
                      <a:pt x="1637" y="0"/>
                    </a:moveTo>
                    <a:cubicBezTo>
                      <a:pt x="1530" y="0"/>
                      <a:pt x="1420" y="69"/>
                      <a:pt x="1387" y="200"/>
                    </a:cubicBezTo>
                    <a:cubicBezTo>
                      <a:pt x="1318" y="339"/>
                      <a:pt x="1249" y="547"/>
                      <a:pt x="1179" y="755"/>
                    </a:cubicBezTo>
                    <a:cubicBezTo>
                      <a:pt x="902" y="963"/>
                      <a:pt x="694" y="1309"/>
                      <a:pt x="486" y="1586"/>
                    </a:cubicBezTo>
                    <a:cubicBezTo>
                      <a:pt x="348" y="1794"/>
                      <a:pt x="1" y="2280"/>
                      <a:pt x="140" y="2557"/>
                    </a:cubicBezTo>
                    <a:cubicBezTo>
                      <a:pt x="140" y="2626"/>
                      <a:pt x="209" y="2626"/>
                      <a:pt x="278" y="2626"/>
                    </a:cubicBezTo>
                    <a:cubicBezTo>
                      <a:pt x="556" y="2557"/>
                      <a:pt x="625" y="2210"/>
                      <a:pt x="763" y="1933"/>
                    </a:cubicBezTo>
                    <a:cubicBezTo>
                      <a:pt x="833" y="1794"/>
                      <a:pt x="902" y="1656"/>
                      <a:pt x="971" y="1517"/>
                    </a:cubicBezTo>
                    <a:cubicBezTo>
                      <a:pt x="971" y="1656"/>
                      <a:pt x="971" y="1725"/>
                      <a:pt x="1041" y="1794"/>
                    </a:cubicBezTo>
                    <a:cubicBezTo>
                      <a:pt x="1075" y="1898"/>
                      <a:pt x="1162" y="1950"/>
                      <a:pt x="1257" y="1950"/>
                    </a:cubicBezTo>
                    <a:cubicBezTo>
                      <a:pt x="1353" y="1950"/>
                      <a:pt x="1457" y="1898"/>
                      <a:pt x="1526" y="1794"/>
                    </a:cubicBezTo>
                    <a:cubicBezTo>
                      <a:pt x="1665" y="1309"/>
                      <a:pt x="1803" y="755"/>
                      <a:pt x="1873" y="269"/>
                    </a:cubicBezTo>
                    <a:cubicBezTo>
                      <a:pt x="1873" y="86"/>
                      <a:pt x="1757" y="0"/>
                      <a:pt x="16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57;p37">
                <a:extLst>
                  <a:ext uri="{FF2B5EF4-FFF2-40B4-BE49-F238E27FC236}">
                    <a16:creationId xmlns:a16="http://schemas.microsoft.com/office/drawing/2014/main" id="{2A2E69BB-2934-469D-AB88-828C1BD82BA4}"/>
                  </a:ext>
                </a:extLst>
              </p:cNvPr>
              <p:cNvSpPr/>
              <p:nvPr/>
            </p:nvSpPr>
            <p:spPr>
              <a:xfrm>
                <a:off x="2551000" y="3492125"/>
                <a:ext cx="277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845" extrusionOk="0">
                    <a:moveTo>
                      <a:pt x="665" y="0"/>
                    </a:moveTo>
                    <a:cubicBezTo>
                      <a:pt x="514" y="0"/>
                      <a:pt x="347" y="107"/>
                      <a:pt x="347" y="298"/>
                    </a:cubicBezTo>
                    <a:cubicBezTo>
                      <a:pt x="416" y="505"/>
                      <a:pt x="347" y="783"/>
                      <a:pt x="208" y="991"/>
                    </a:cubicBezTo>
                    <a:cubicBezTo>
                      <a:pt x="70" y="1129"/>
                      <a:pt x="139" y="1407"/>
                      <a:pt x="347" y="1476"/>
                    </a:cubicBezTo>
                    <a:cubicBezTo>
                      <a:pt x="139" y="1892"/>
                      <a:pt x="0" y="2446"/>
                      <a:pt x="278" y="2793"/>
                    </a:cubicBezTo>
                    <a:cubicBezTo>
                      <a:pt x="312" y="2828"/>
                      <a:pt x="364" y="2845"/>
                      <a:pt x="425" y="2845"/>
                    </a:cubicBezTo>
                    <a:cubicBezTo>
                      <a:pt x="485" y="2845"/>
                      <a:pt x="555" y="2828"/>
                      <a:pt x="624" y="2793"/>
                    </a:cubicBezTo>
                    <a:cubicBezTo>
                      <a:pt x="763" y="2516"/>
                      <a:pt x="624" y="2169"/>
                      <a:pt x="693" y="1892"/>
                    </a:cubicBezTo>
                    <a:cubicBezTo>
                      <a:pt x="763" y="1545"/>
                      <a:pt x="901" y="1199"/>
                      <a:pt x="1109" y="852"/>
                    </a:cubicBezTo>
                    <a:cubicBezTo>
                      <a:pt x="1109" y="713"/>
                      <a:pt x="1040" y="575"/>
                      <a:pt x="901" y="575"/>
                    </a:cubicBezTo>
                    <a:cubicBezTo>
                      <a:pt x="971" y="505"/>
                      <a:pt x="971" y="367"/>
                      <a:pt x="901" y="228"/>
                    </a:cubicBezTo>
                    <a:cubicBezTo>
                      <a:pt x="901" y="72"/>
                      <a:pt x="789" y="0"/>
                      <a:pt x="6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58;p37">
                <a:extLst>
                  <a:ext uri="{FF2B5EF4-FFF2-40B4-BE49-F238E27FC236}">
                    <a16:creationId xmlns:a16="http://schemas.microsoft.com/office/drawing/2014/main" id="{69A66C63-482D-41B7-BC19-8A425BCD281F}"/>
                  </a:ext>
                </a:extLst>
              </p:cNvPr>
              <p:cNvSpPr/>
              <p:nvPr/>
            </p:nvSpPr>
            <p:spPr>
              <a:xfrm>
                <a:off x="2595100" y="3476525"/>
                <a:ext cx="23500" cy="857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428" extrusionOk="0">
                    <a:moveTo>
                      <a:pt x="334" y="0"/>
                    </a:moveTo>
                    <a:cubicBezTo>
                      <a:pt x="172" y="0"/>
                      <a:pt x="0" y="107"/>
                      <a:pt x="39" y="298"/>
                    </a:cubicBezTo>
                    <a:cubicBezTo>
                      <a:pt x="39" y="506"/>
                      <a:pt x="108" y="644"/>
                      <a:pt x="246" y="714"/>
                    </a:cubicBezTo>
                    <a:cubicBezTo>
                      <a:pt x="246" y="714"/>
                      <a:pt x="177" y="783"/>
                      <a:pt x="246" y="852"/>
                    </a:cubicBezTo>
                    <a:cubicBezTo>
                      <a:pt x="246" y="1337"/>
                      <a:pt x="246" y="1823"/>
                      <a:pt x="246" y="2239"/>
                    </a:cubicBezTo>
                    <a:cubicBezTo>
                      <a:pt x="177" y="2585"/>
                      <a:pt x="177" y="3001"/>
                      <a:pt x="246" y="3348"/>
                    </a:cubicBezTo>
                    <a:cubicBezTo>
                      <a:pt x="246" y="3406"/>
                      <a:pt x="284" y="3428"/>
                      <a:pt x="332" y="3428"/>
                    </a:cubicBezTo>
                    <a:cubicBezTo>
                      <a:pt x="398" y="3428"/>
                      <a:pt x="484" y="3388"/>
                      <a:pt x="524" y="3348"/>
                    </a:cubicBezTo>
                    <a:cubicBezTo>
                      <a:pt x="662" y="2932"/>
                      <a:pt x="732" y="2585"/>
                      <a:pt x="662" y="2169"/>
                    </a:cubicBezTo>
                    <a:cubicBezTo>
                      <a:pt x="662" y="1684"/>
                      <a:pt x="662" y="1268"/>
                      <a:pt x="593" y="783"/>
                    </a:cubicBezTo>
                    <a:cubicBezTo>
                      <a:pt x="593" y="783"/>
                      <a:pt x="593" y="714"/>
                      <a:pt x="524" y="714"/>
                    </a:cubicBezTo>
                    <a:cubicBezTo>
                      <a:pt x="870" y="714"/>
                      <a:pt x="940" y="298"/>
                      <a:pt x="593" y="228"/>
                    </a:cubicBezTo>
                    <a:cubicBezTo>
                      <a:pt x="593" y="72"/>
                      <a:pt x="466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59;p37">
                <a:extLst>
                  <a:ext uri="{FF2B5EF4-FFF2-40B4-BE49-F238E27FC236}">
                    <a16:creationId xmlns:a16="http://schemas.microsoft.com/office/drawing/2014/main" id="{F384B8A2-6C5F-4320-B0EB-4FC9936BCEB1}"/>
                  </a:ext>
                </a:extLst>
              </p:cNvPr>
              <p:cNvSpPr/>
              <p:nvPr/>
            </p:nvSpPr>
            <p:spPr>
              <a:xfrm>
                <a:off x="2620300" y="3512475"/>
                <a:ext cx="1910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025" extrusionOk="0">
                    <a:moveTo>
                      <a:pt x="218" y="0"/>
                    </a:moveTo>
                    <a:cubicBezTo>
                      <a:pt x="110" y="0"/>
                      <a:pt x="1" y="90"/>
                      <a:pt x="1" y="246"/>
                    </a:cubicBezTo>
                    <a:cubicBezTo>
                      <a:pt x="1" y="593"/>
                      <a:pt x="70" y="870"/>
                      <a:pt x="140" y="1216"/>
                    </a:cubicBezTo>
                    <a:cubicBezTo>
                      <a:pt x="140" y="1563"/>
                      <a:pt x="140" y="1771"/>
                      <a:pt x="348" y="1979"/>
                    </a:cubicBezTo>
                    <a:cubicBezTo>
                      <a:pt x="376" y="2008"/>
                      <a:pt x="417" y="2025"/>
                      <a:pt x="460" y="2025"/>
                    </a:cubicBezTo>
                    <a:cubicBezTo>
                      <a:pt x="520" y="2025"/>
                      <a:pt x="584" y="1991"/>
                      <a:pt x="625" y="1910"/>
                    </a:cubicBezTo>
                    <a:cubicBezTo>
                      <a:pt x="763" y="1702"/>
                      <a:pt x="694" y="1424"/>
                      <a:pt x="625" y="1147"/>
                    </a:cubicBezTo>
                    <a:cubicBezTo>
                      <a:pt x="486" y="870"/>
                      <a:pt x="486" y="523"/>
                      <a:pt x="417" y="177"/>
                    </a:cubicBezTo>
                    <a:cubicBezTo>
                      <a:pt x="387" y="55"/>
                      <a:pt x="303" y="0"/>
                      <a:pt x="2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0;p37">
                <a:extLst>
                  <a:ext uri="{FF2B5EF4-FFF2-40B4-BE49-F238E27FC236}">
                    <a16:creationId xmlns:a16="http://schemas.microsoft.com/office/drawing/2014/main" id="{D070EDB3-5370-4B5D-8B65-33390B33457C}"/>
                  </a:ext>
                </a:extLst>
              </p:cNvPr>
              <p:cNvSpPr/>
              <p:nvPr/>
            </p:nvSpPr>
            <p:spPr>
              <a:xfrm>
                <a:off x="2644575" y="3469100"/>
                <a:ext cx="3575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728" extrusionOk="0">
                    <a:moveTo>
                      <a:pt x="401" y="1"/>
                    </a:moveTo>
                    <a:cubicBezTo>
                      <a:pt x="313" y="1"/>
                      <a:pt x="233" y="53"/>
                      <a:pt x="208" y="179"/>
                    </a:cubicBezTo>
                    <a:cubicBezTo>
                      <a:pt x="139" y="387"/>
                      <a:pt x="70" y="664"/>
                      <a:pt x="70" y="872"/>
                    </a:cubicBezTo>
                    <a:cubicBezTo>
                      <a:pt x="0" y="1149"/>
                      <a:pt x="70" y="1426"/>
                      <a:pt x="139" y="1704"/>
                    </a:cubicBezTo>
                    <a:lnTo>
                      <a:pt x="208" y="1773"/>
                    </a:lnTo>
                    <a:cubicBezTo>
                      <a:pt x="70" y="1773"/>
                      <a:pt x="0" y="1912"/>
                      <a:pt x="70" y="1981"/>
                    </a:cubicBezTo>
                    <a:cubicBezTo>
                      <a:pt x="0" y="2536"/>
                      <a:pt x="208" y="3506"/>
                      <a:pt x="832" y="3714"/>
                    </a:cubicBezTo>
                    <a:cubicBezTo>
                      <a:pt x="868" y="3723"/>
                      <a:pt x="905" y="3727"/>
                      <a:pt x="942" y="3727"/>
                    </a:cubicBezTo>
                    <a:cubicBezTo>
                      <a:pt x="1190" y="3727"/>
                      <a:pt x="1429" y="3531"/>
                      <a:pt x="1248" y="3229"/>
                    </a:cubicBezTo>
                    <a:cubicBezTo>
                      <a:pt x="1110" y="3021"/>
                      <a:pt x="971" y="2882"/>
                      <a:pt x="832" y="2674"/>
                    </a:cubicBezTo>
                    <a:cubicBezTo>
                      <a:pt x="624" y="2466"/>
                      <a:pt x="486" y="2189"/>
                      <a:pt x="416" y="1981"/>
                    </a:cubicBezTo>
                    <a:cubicBezTo>
                      <a:pt x="416" y="1912"/>
                      <a:pt x="416" y="1912"/>
                      <a:pt x="416" y="1842"/>
                    </a:cubicBezTo>
                    <a:cubicBezTo>
                      <a:pt x="555" y="1842"/>
                      <a:pt x="624" y="1773"/>
                      <a:pt x="694" y="1634"/>
                    </a:cubicBezTo>
                    <a:cubicBezTo>
                      <a:pt x="694" y="1426"/>
                      <a:pt x="694" y="1288"/>
                      <a:pt x="694" y="1080"/>
                    </a:cubicBezTo>
                    <a:cubicBezTo>
                      <a:pt x="624" y="872"/>
                      <a:pt x="624" y="595"/>
                      <a:pt x="694" y="387"/>
                    </a:cubicBezTo>
                    <a:cubicBezTo>
                      <a:pt x="738" y="165"/>
                      <a:pt x="556" y="1"/>
                      <a:pt x="40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1;p37">
                <a:extLst>
                  <a:ext uri="{FF2B5EF4-FFF2-40B4-BE49-F238E27FC236}">
                    <a16:creationId xmlns:a16="http://schemas.microsoft.com/office/drawing/2014/main" id="{99FE2BE8-5293-414D-852D-3E62B409C62D}"/>
                  </a:ext>
                </a:extLst>
              </p:cNvPr>
              <p:cNvSpPr/>
              <p:nvPr/>
            </p:nvSpPr>
            <p:spPr>
              <a:xfrm>
                <a:off x="2677500" y="3492575"/>
                <a:ext cx="2947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708" extrusionOk="0">
                    <a:moveTo>
                      <a:pt x="334" y="0"/>
                    </a:moveTo>
                    <a:cubicBezTo>
                      <a:pt x="163" y="0"/>
                      <a:pt x="0" y="124"/>
                      <a:pt x="0" y="349"/>
                    </a:cubicBezTo>
                    <a:cubicBezTo>
                      <a:pt x="63" y="722"/>
                      <a:pt x="181" y="1708"/>
                      <a:pt x="704" y="1708"/>
                    </a:cubicBezTo>
                    <a:cubicBezTo>
                      <a:pt x="764" y="1708"/>
                      <a:pt x="830" y="1695"/>
                      <a:pt x="902" y="1666"/>
                    </a:cubicBezTo>
                    <a:cubicBezTo>
                      <a:pt x="1110" y="1527"/>
                      <a:pt x="1179" y="1319"/>
                      <a:pt x="1040" y="1111"/>
                    </a:cubicBezTo>
                    <a:cubicBezTo>
                      <a:pt x="971" y="1042"/>
                      <a:pt x="902" y="903"/>
                      <a:pt x="832" y="834"/>
                    </a:cubicBezTo>
                    <a:cubicBezTo>
                      <a:pt x="763" y="626"/>
                      <a:pt x="694" y="487"/>
                      <a:pt x="694" y="280"/>
                    </a:cubicBezTo>
                    <a:cubicBezTo>
                      <a:pt x="630" y="89"/>
                      <a:pt x="479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2;p37">
                <a:extLst>
                  <a:ext uri="{FF2B5EF4-FFF2-40B4-BE49-F238E27FC236}">
                    <a16:creationId xmlns:a16="http://schemas.microsoft.com/office/drawing/2014/main" id="{272627BA-721B-4E61-B42F-2613E0428C2E}"/>
                  </a:ext>
                </a:extLst>
              </p:cNvPr>
              <p:cNvSpPr/>
              <p:nvPr/>
            </p:nvSpPr>
            <p:spPr>
              <a:xfrm>
                <a:off x="2722925" y="3462875"/>
                <a:ext cx="368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275" extrusionOk="0">
                    <a:moveTo>
                      <a:pt x="151" y="1"/>
                    </a:moveTo>
                    <a:cubicBezTo>
                      <a:pt x="42" y="1"/>
                      <a:pt x="1" y="227"/>
                      <a:pt x="124" y="289"/>
                    </a:cubicBezTo>
                    <a:cubicBezTo>
                      <a:pt x="471" y="566"/>
                      <a:pt x="748" y="844"/>
                      <a:pt x="956" y="1190"/>
                    </a:cubicBezTo>
                    <a:cubicBezTo>
                      <a:pt x="1015" y="1249"/>
                      <a:pt x="1085" y="1275"/>
                      <a:pt x="1152" y="1275"/>
                    </a:cubicBezTo>
                    <a:cubicBezTo>
                      <a:pt x="1322" y="1275"/>
                      <a:pt x="1471" y="1112"/>
                      <a:pt x="1372" y="913"/>
                    </a:cubicBezTo>
                    <a:cubicBezTo>
                      <a:pt x="1095" y="497"/>
                      <a:pt x="679" y="150"/>
                      <a:pt x="194" y="12"/>
                    </a:cubicBezTo>
                    <a:cubicBezTo>
                      <a:pt x="179" y="4"/>
                      <a:pt x="164" y="1"/>
                      <a:pt x="15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3;p37">
                <a:extLst>
                  <a:ext uri="{FF2B5EF4-FFF2-40B4-BE49-F238E27FC236}">
                    <a16:creationId xmlns:a16="http://schemas.microsoft.com/office/drawing/2014/main" id="{4CB6E3A0-9A68-41E7-AA1B-D1220C5779AC}"/>
                  </a:ext>
                </a:extLst>
              </p:cNvPr>
              <p:cNvSpPr/>
              <p:nvPr/>
            </p:nvSpPr>
            <p:spPr>
              <a:xfrm>
                <a:off x="2648050" y="3397050"/>
                <a:ext cx="179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08" extrusionOk="0">
                    <a:moveTo>
                      <a:pt x="189" y="0"/>
                    </a:moveTo>
                    <a:cubicBezTo>
                      <a:pt x="149" y="0"/>
                      <a:pt x="109" y="40"/>
                      <a:pt x="69" y="80"/>
                    </a:cubicBezTo>
                    <a:cubicBezTo>
                      <a:pt x="0" y="357"/>
                      <a:pt x="139" y="635"/>
                      <a:pt x="347" y="843"/>
                    </a:cubicBezTo>
                    <a:cubicBezTo>
                      <a:pt x="393" y="889"/>
                      <a:pt x="439" y="907"/>
                      <a:pt x="480" y="907"/>
                    </a:cubicBezTo>
                    <a:cubicBezTo>
                      <a:pt x="626" y="907"/>
                      <a:pt x="717" y="673"/>
                      <a:pt x="555" y="565"/>
                    </a:cubicBezTo>
                    <a:cubicBezTo>
                      <a:pt x="416" y="427"/>
                      <a:pt x="416" y="219"/>
                      <a:pt x="277" y="80"/>
                    </a:cubicBezTo>
                    <a:cubicBezTo>
                      <a:pt x="248" y="21"/>
                      <a:pt x="219" y="0"/>
                      <a:pt x="18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4;p37">
                <a:extLst>
                  <a:ext uri="{FF2B5EF4-FFF2-40B4-BE49-F238E27FC236}">
                    <a16:creationId xmlns:a16="http://schemas.microsoft.com/office/drawing/2014/main" id="{0E3A408F-C9FE-48D7-9FB9-79B2524CF55D}"/>
                  </a:ext>
                </a:extLst>
              </p:cNvPr>
              <p:cNvSpPr/>
              <p:nvPr/>
            </p:nvSpPr>
            <p:spPr>
              <a:xfrm>
                <a:off x="2620300" y="3421775"/>
                <a:ext cx="191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853" extrusionOk="0">
                    <a:moveTo>
                      <a:pt x="541" y="0"/>
                    </a:moveTo>
                    <a:cubicBezTo>
                      <a:pt x="413" y="0"/>
                      <a:pt x="278" y="87"/>
                      <a:pt x="278" y="269"/>
                    </a:cubicBezTo>
                    <a:cubicBezTo>
                      <a:pt x="278" y="408"/>
                      <a:pt x="70" y="408"/>
                      <a:pt x="70" y="547"/>
                    </a:cubicBezTo>
                    <a:cubicBezTo>
                      <a:pt x="1" y="616"/>
                      <a:pt x="1" y="685"/>
                      <a:pt x="70" y="755"/>
                    </a:cubicBezTo>
                    <a:cubicBezTo>
                      <a:pt x="119" y="804"/>
                      <a:pt x="168" y="853"/>
                      <a:pt x="242" y="853"/>
                    </a:cubicBezTo>
                    <a:cubicBezTo>
                      <a:pt x="272" y="853"/>
                      <a:pt x="307" y="844"/>
                      <a:pt x="348" y="824"/>
                    </a:cubicBezTo>
                    <a:cubicBezTo>
                      <a:pt x="625" y="755"/>
                      <a:pt x="763" y="477"/>
                      <a:pt x="763" y="200"/>
                    </a:cubicBezTo>
                    <a:cubicBezTo>
                      <a:pt x="763" y="69"/>
                      <a:pt x="655" y="0"/>
                      <a:pt x="5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5;p37">
                <a:extLst>
                  <a:ext uri="{FF2B5EF4-FFF2-40B4-BE49-F238E27FC236}">
                    <a16:creationId xmlns:a16="http://schemas.microsoft.com/office/drawing/2014/main" id="{6D133CC3-FE14-4CBA-B3F6-5BE1D9399241}"/>
                  </a:ext>
                </a:extLst>
              </p:cNvPr>
              <p:cNvSpPr/>
              <p:nvPr/>
            </p:nvSpPr>
            <p:spPr>
              <a:xfrm>
                <a:off x="2552725" y="3456650"/>
                <a:ext cx="173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73" extrusionOk="0">
                    <a:moveTo>
                      <a:pt x="209" y="1"/>
                    </a:moveTo>
                    <a:cubicBezTo>
                      <a:pt x="157" y="1"/>
                      <a:pt x="105" y="18"/>
                      <a:pt x="70" y="53"/>
                    </a:cubicBezTo>
                    <a:cubicBezTo>
                      <a:pt x="1" y="192"/>
                      <a:pt x="1" y="399"/>
                      <a:pt x="1" y="538"/>
                    </a:cubicBezTo>
                    <a:cubicBezTo>
                      <a:pt x="1" y="694"/>
                      <a:pt x="118" y="772"/>
                      <a:pt x="264" y="772"/>
                    </a:cubicBezTo>
                    <a:cubicBezTo>
                      <a:pt x="313" y="772"/>
                      <a:pt x="365" y="763"/>
                      <a:pt x="416" y="746"/>
                    </a:cubicBezTo>
                    <a:cubicBezTo>
                      <a:pt x="555" y="677"/>
                      <a:pt x="624" y="538"/>
                      <a:pt x="694" y="399"/>
                    </a:cubicBezTo>
                    <a:cubicBezTo>
                      <a:pt x="694" y="219"/>
                      <a:pt x="538" y="39"/>
                      <a:pt x="406" y="39"/>
                    </a:cubicBezTo>
                    <a:cubicBezTo>
                      <a:pt x="386" y="39"/>
                      <a:pt x="366" y="44"/>
                      <a:pt x="347" y="53"/>
                    </a:cubicBezTo>
                    <a:cubicBezTo>
                      <a:pt x="313" y="18"/>
                      <a:pt x="261" y="1"/>
                      <a:pt x="20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6;p37">
                <a:extLst>
                  <a:ext uri="{FF2B5EF4-FFF2-40B4-BE49-F238E27FC236}">
                    <a16:creationId xmlns:a16="http://schemas.microsoft.com/office/drawing/2014/main" id="{896DE488-1BD0-463E-ACEA-60132A4EC915}"/>
                  </a:ext>
                </a:extLst>
              </p:cNvPr>
              <p:cNvSpPr/>
              <p:nvPr/>
            </p:nvSpPr>
            <p:spPr>
              <a:xfrm>
                <a:off x="2433150" y="3452600"/>
                <a:ext cx="4852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39" extrusionOk="0">
                    <a:moveTo>
                      <a:pt x="1660" y="0"/>
                    </a:moveTo>
                    <a:cubicBezTo>
                      <a:pt x="1640" y="0"/>
                      <a:pt x="1618" y="2"/>
                      <a:pt x="1595" y="7"/>
                    </a:cubicBezTo>
                    <a:cubicBezTo>
                      <a:pt x="1248" y="7"/>
                      <a:pt x="971" y="76"/>
                      <a:pt x="624" y="146"/>
                    </a:cubicBezTo>
                    <a:cubicBezTo>
                      <a:pt x="417" y="146"/>
                      <a:pt x="278" y="215"/>
                      <a:pt x="139" y="354"/>
                    </a:cubicBezTo>
                    <a:lnTo>
                      <a:pt x="70" y="423"/>
                    </a:lnTo>
                    <a:cubicBezTo>
                      <a:pt x="1" y="561"/>
                      <a:pt x="1" y="700"/>
                      <a:pt x="139" y="769"/>
                    </a:cubicBezTo>
                    <a:lnTo>
                      <a:pt x="209" y="769"/>
                    </a:lnTo>
                    <a:cubicBezTo>
                      <a:pt x="209" y="769"/>
                      <a:pt x="278" y="769"/>
                      <a:pt x="347" y="839"/>
                    </a:cubicBezTo>
                    <a:cubicBezTo>
                      <a:pt x="486" y="839"/>
                      <a:pt x="555" y="769"/>
                      <a:pt x="694" y="700"/>
                    </a:cubicBezTo>
                    <a:cubicBezTo>
                      <a:pt x="1040" y="631"/>
                      <a:pt x="1318" y="492"/>
                      <a:pt x="1664" y="423"/>
                    </a:cubicBezTo>
                    <a:cubicBezTo>
                      <a:pt x="1923" y="423"/>
                      <a:pt x="1940" y="0"/>
                      <a:pt x="1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67;p37">
                <a:extLst>
                  <a:ext uri="{FF2B5EF4-FFF2-40B4-BE49-F238E27FC236}">
                    <a16:creationId xmlns:a16="http://schemas.microsoft.com/office/drawing/2014/main" id="{B3C6F9D4-451C-4A37-A372-9830FE9B2F3D}"/>
                  </a:ext>
                </a:extLst>
              </p:cNvPr>
              <p:cNvSpPr/>
              <p:nvPr/>
            </p:nvSpPr>
            <p:spPr>
              <a:xfrm>
                <a:off x="2492075" y="3377550"/>
                <a:ext cx="545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901" extrusionOk="0">
                    <a:moveTo>
                      <a:pt x="1844" y="0"/>
                    </a:moveTo>
                    <a:cubicBezTo>
                      <a:pt x="1809" y="0"/>
                      <a:pt x="1772" y="9"/>
                      <a:pt x="1733" y="28"/>
                    </a:cubicBezTo>
                    <a:cubicBezTo>
                      <a:pt x="1456" y="167"/>
                      <a:pt x="1110" y="236"/>
                      <a:pt x="763" y="306"/>
                    </a:cubicBezTo>
                    <a:cubicBezTo>
                      <a:pt x="486" y="306"/>
                      <a:pt x="278" y="306"/>
                      <a:pt x="70" y="513"/>
                    </a:cubicBezTo>
                    <a:cubicBezTo>
                      <a:pt x="0" y="583"/>
                      <a:pt x="0" y="721"/>
                      <a:pt x="70" y="791"/>
                    </a:cubicBezTo>
                    <a:cubicBezTo>
                      <a:pt x="179" y="872"/>
                      <a:pt x="298" y="901"/>
                      <a:pt x="420" y="901"/>
                    </a:cubicBezTo>
                    <a:cubicBezTo>
                      <a:pt x="608" y="901"/>
                      <a:pt x="802" y="833"/>
                      <a:pt x="971" y="791"/>
                    </a:cubicBezTo>
                    <a:cubicBezTo>
                      <a:pt x="1317" y="721"/>
                      <a:pt x="1595" y="583"/>
                      <a:pt x="1941" y="444"/>
                    </a:cubicBezTo>
                    <a:cubicBezTo>
                      <a:pt x="2180" y="325"/>
                      <a:pt x="2059" y="0"/>
                      <a:pt x="184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68;p37">
                <a:extLst>
                  <a:ext uri="{FF2B5EF4-FFF2-40B4-BE49-F238E27FC236}">
                    <a16:creationId xmlns:a16="http://schemas.microsoft.com/office/drawing/2014/main" id="{D31F76BC-7CF8-4E13-9995-54BDCF428162}"/>
                  </a:ext>
                </a:extLst>
              </p:cNvPr>
              <p:cNvSpPr/>
              <p:nvPr/>
            </p:nvSpPr>
            <p:spPr>
              <a:xfrm>
                <a:off x="2526725" y="3335500"/>
                <a:ext cx="234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689" extrusionOk="0">
                    <a:moveTo>
                      <a:pt x="610" y="0"/>
                    </a:moveTo>
                    <a:cubicBezTo>
                      <a:pt x="571" y="0"/>
                      <a:pt x="529" y="14"/>
                      <a:pt x="486" y="47"/>
                    </a:cubicBezTo>
                    <a:lnTo>
                      <a:pt x="347" y="47"/>
                    </a:lnTo>
                    <a:cubicBezTo>
                      <a:pt x="209" y="47"/>
                      <a:pt x="70" y="116"/>
                      <a:pt x="70" y="255"/>
                    </a:cubicBezTo>
                    <a:cubicBezTo>
                      <a:pt x="1" y="393"/>
                      <a:pt x="70" y="601"/>
                      <a:pt x="209" y="670"/>
                    </a:cubicBezTo>
                    <a:cubicBezTo>
                      <a:pt x="247" y="683"/>
                      <a:pt x="285" y="689"/>
                      <a:pt x="323" y="689"/>
                    </a:cubicBezTo>
                    <a:cubicBezTo>
                      <a:pt x="491" y="689"/>
                      <a:pt x="650" y="576"/>
                      <a:pt x="763" y="463"/>
                    </a:cubicBezTo>
                    <a:cubicBezTo>
                      <a:pt x="939" y="404"/>
                      <a:pt x="818" y="0"/>
                      <a:pt x="6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69;p37">
                <a:extLst>
                  <a:ext uri="{FF2B5EF4-FFF2-40B4-BE49-F238E27FC236}">
                    <a16:creationId xmlns:a16="http://schemas.microsoft.com/office/drawing/2014/main" id="{18E71C85-B01E-43FF-922B-C99FD437F208}"/>
                  </a:ext>
                </a:extLst>
              </p:cNvPr>
              <p:cNvSpPr/>
              <p:nvPr/>
            </p:nvSpPr>
            <p:spPr>
              <a:xfrm>
                <a:off x="2570775" y="3427700"/>
                <a:ext cx="20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40" extrusionOk="0">
                    <a:moveTo>
                      <a:pt x="293" y="0"/>
                    </a:moveTo>
                    <a:cubicBezTo>
                      <a:pt x="149" y="0"/>
                      <a:pt x="1" y="108"/>
                      <a:pt x="41" y="310"/>
                    </a:cubicBezTo>
                    <a:cubicBezTo>
                      <a:pt x="41" y="551"/>
                      <a:pt x="146" y="739"/>
                      <a:pt x="355" y="739"/>
                    </a:cubicBezTo>
                    <a:cubicBezTo>
                      <a:pt x="386" y="739"/>
                      <a:pt x="421" y="735"/>
                      <a:pt x="457" y="726"/>
                    </a:cubicBezTo>
                    <a:cubicBezTo>
                      <a:pt x="804" y="656"/>
                      <a:pt x="804" y="240"/>
                      <a:pt x="526" y="171"/>
                    </a:cubicBezTo>
                    <a:cubicBezTo>
                      <a:pt x="497" y="55"/>
                      <a:pt x="396" y="0"/>
                      <a:pt x="2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70;p37">
                <a:extLst>
                  <a:ext uri="{FF2B5EF4-FFF2-40B4-BE49-F238E27FC236}">
                    <a16:creationId xmlns:a16="http://schemas.microsoft.com/office/drawing/2014/main" id="{5A55BE0C-A652-4B80-9FC2-F3285A2F8670}"/>
                  </a:ext>
                </a:extLst>
              </p:cNvPr>
              <p:cNvSpPr/>
              <p:nvPr/>
            </p:nvSpPr>
            <p:spPr>
              <a:xfrm>
                <a:off x="2619400" y="3495300"/>
                <a:ext cx="238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13" extrusionOk="0">
                    <a:moveTo>
                      <a:pt x="392" y="0"/>
                    </a:moveTo>
                    <a:cubicBezTo>
                      <a:pt x="169" y="0"/>
                      <a:pt x="1" y="273"/>
                      <a:pt x="176" y="448"/>
                    </a:cubicBezTo>
                    <a:lnTo>
                      <a:pt x="453" y="656"/>
                    </a:lnTo>
                    <a:cubicBezTo>
                      <a:pt x="506" y="695"/>
                      <a:pt x="559" y="712"/>
                      <a:pt x="608" y="712"/>
                    </a:cubicBezTo>
                    <a:cubicBezTo>
                      <a:pt x="816" y="712"/>
                      <a:pt x="954" y="408"/>
                      <a:pt x="730" y="240"/>
                    </a:cubicBezTo>
                    <a:lnTo>
                      <a:pt x="522" y="32"/>
                    </a:lnTo>
                    <a:cubicBezTo>
                      <a:pt x="478" y="10"/>
                      <a:pt x="434" y="0"/>
                      <a:pt x="39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71;p37">
                <a:extLst>
                  <a:ext uri="{FF2B5EF4-FFF2-40B4-BE49-F238E27FC236}">
                    <a16:creationId xmlns:a16="http://schemas.microsoft.com/office/drawing/2014/main" id="{D99C4BFC-DC24-4F9A-8742-398C9D022140}"/>
                  </a:ext>
                </a:extLst>
              </p:cNvPr>
              <p:cNvSpPr/>
              <p:nvPr/>
            </p:nvSpPr>
            <p:spPr>
              <a:xfrm>
                <a:off x="2566600" y="3326150"/>
                <a:ext cx="260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40" extrusionOk="0">
                    <a:moveTo>
                      <a:pt x="617" y="0"/>
                    </a:moveTo>
                    <a:cubicBezTo>
                      <a:pt x="568" y="0"/>
                      <a:pt x="520" y="22"/>
                      <a:pt x="485" y="74"/>
                    </a:cubicBezTo>
                    <a:cubicBezTo>
                      <a:pt x="416" y="213"/>
                      <a:pt x="277" y="282"/>
                      <a:pt x="139" y="351"/>
                    </a:cubicBezTo>
                    <a:cubicBezTo>
                      <a:pt x="69" y="421"/>
                      <a:pt x="69" y="559"/>
                      <a:pt x="69" y="698"/>
                    </a:cubicBezTo>
                    <a:cubicBezTo>
                      <a:pt x="0" y="698"/>
                      <a:pt x="0" y="767"/>
                      <a:pt x="0" y="906"/>
                    </a:cubicBezTo>
                    <a:cubicBezTo>
                      <a:pt x="104" y="1062"/>
                      <a:pt x="286" y="1140"/>
                      <a:pt x="488" y="1140"/>
                    </a:cubicBezTo>
                    <a:cubicBezTo>
                      <a:pt x="555" y="1140"/>
                      <a:pt x="624" y="1131"/>
                      <a:pt x="693" y="1114"/>
                    </a:cubicBezTo>
                    <a:cubicBezTo>
                      <a:pt x="901" y="975"/>
                      <a:pt x="1040" y="767"/>
                      <a:pt x="971" y="559"/>
                    </a:cubicBezTo>
                    <a:cubicBezTo>
                      <a:pt x="971" y="421"/>
                      <a:pt x="901" y="351"/>
                      <a:pt x="832" y="351"/>
                    </a:cubicBezTo>
                    <a:cubicBezTo>
                      <a:pt x="936" y="195"/>
                      <a:pt x="767" y="0"/>
                      <a:pt x="61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72;p37">
                <a:extLst>
                  <a:ext uri="{FF2B5EF4-FFF2-40B4-BE49-F238E27FC236}">
                    <a16:creationId xmlns:a16="http://schemas.microsoft.com/office/drawing/2014/main" id="{6B9C4D6C-5B95-40EB-AFFA-47B774D7F951}"/>
                  </a:ext>
                </a:extLst>
              </p:cNvPr>
              <p:cNvSpPr/>
              <p:nvPr/>
            </p:nvSpPr>
            <p:spPr>
              <a:xfrm>
                <a:off x="2526725" y="3297225"/>
                <a:ext cx="173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8" extrusionOk="0">
                    <a:moveTo>
                      <a:pt x="183" y="1"/>
                    </a:moveTo>
                    <a:cubicBezTo>
                      <a:pt x="157" y="1"/>
                      <a:pt x="139" y="18"/>
                      <a:pt x="139" y="53"/>
                    </a:cubicBezTo>
                    <a:cubicBezTo>
                      <a:pt x="70" y="122"/>
                      <a:pt x="70" y="122"/>
                      <a:pt x="70" y="191"/>
                    </a:cubicBezTo>
                    <a:cubicBezTo>
                      <a:pt x="1" y="330"/>
                      <a:pt x="70" y="468"/>
                      <a:pt x="139" y="538"/>
                    </a:cubicBezTo>
                    <a:lnTo>
                      <a:pt x="486" y="538"/>
                    </a:lnTo>
                    <a:cubicBezTo>
                      <a:pt x="694" y="468"/>
                      <a:pt x="625" y="53"/>
                      <a:pt x="417" y="53"/>
                    </a:cubicBezTo>
                    <a:lnTo>
                      <a:pt x="278" y="53"/>
                    </a:lnTo>
                    <a:cubicBezTo>
                      <a:pt x="243" y="18"/>
                      <a:pt x="209" y="1"/>
                      <a:pt x="18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73;p37">
                <a:extLst>
                  <a:ext uri="{FF2B5EF4-FFF2-40B4-BE49-F238E27FC236}">
                    <a16:creationId xmlns:a16="http://schemas.microsoft.com/office/drawing/2014/main" id="{DAC59C52-ECEF-4FB4-8827-41AD63717494}"/>
                  </a:ext>
                </a:extLst>
              </p:cNvPr>
              <p:cNvSpPr/>
              <p:nvPr/>
            </p:nvSpPr>
            <p:spPr>
              <a:xfrm>
                <a:off x="2590850" y="3221550"/>
                <a:ext cx="17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55" extrusionOk="0">
                    <a:moveTo>
                      <a:pt x="421" y="1"/>
                    </a:moveTo>
                    <a:cubicBezTo>
                      <a:pt x="394" y="1"/>
                      <a:pt x="367" y="9"/>
                      <a:pt x="347" y="30"/>
                    </a:cubicBezTo>
                    <a:cubicBezTo>
                      <a:pt x="1" y="99"/>
                      <a:pt x="139" y="861"/>
                      <a:pt x="139" y="1069"/>
                    </a:cubicBezTo>
                    <a:cubicBezTo>
                      <a:pt x="70" y="1485"/>
                      <a:pt x="209" y="1832"/>
                      <a:pt x="416" y="2109"/>
                    </a:cubicBezTo>
                    <a:cubicBezTo>
                      <a:pt x="449" y="2141"/>
                      <a:pt x="481" y="2155"/>
                      <a:pt x="511" y="2155"/>
                    </a:cubicBezTo>
                    <a:cubicBezTo>
                      <a:pt x="608" y="2155"/>
                      <a:pt x="678" y="2008"/>
                      <a:pt x="624" y="1901"/>
                    </a:cubicBezTo>
                    <a:cubicBezTo>
                      <a:pt x="486" y="1832"/>
                      <a:pt x="555" y="1208"/>
                      <a:pt x="555" y="1000"/>
                    </a:cubicBezTo>
                    <a:cubicBezTo>
                      <a:pt x="555" y="792"/>
                      <a:pt x="694" y="307"/>
                      <a:pt x="555" y="99"/>
                    </a:cubicBezTo>
                    <a:cubicBezTo>
                      <a:pt x="555" y="50"/>
                      <a:pt x="486" y="1"/>
                      <a:pt x="4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74;p37">
                <a:extLst>
                  <a:ext uri="{FF2B5EF4-FFF2-40B4-BE49-F238E27FC236}">
                    <a16:creationId xmlns:a16="http://schemas.microsoft.com/office/drawing/2014/main" id="{C5EBFE18-5D88-461F-8B43-171DBE2ADDCD}"/>
                  </a:ext>
                </a:extLst>
              </p:cNvPr>
              <p:cNvSpPr/>
              <p:nvPr/>
            </p:nvSpPr>
            <p:spPr>
              <a:xfrm>
                <a:off x="2625500" y="3257375"/>
                <a:ext cx="191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309" extrusionOk="0">
                    <a:moveTo>
                      <a:pt x="322" y="0"/>
                    </a:moveTo>
                    <a:cubicBezTo>
                      <a:pt x="278" y="0"/>
                      <a:pt x="244" y="18"/>
                      <a:pt x="209" y="52"/>
                    </a:cubicBezTo>
                    <a:cubicBezTo>
                      <a:pt x="1" y="330"/>
                      <a:pt x="140" y="676"/>
                      <a:pt x="140" y="953"/>
                    </a:cubicBezTo>
                    <a:cubicBezTo>
                      <a:pt x="140" y="1369"/>
                      <a:pt x="140" y="1716"/>
                      <a:pt x="209" y="2132"/>
                    </a:cubicBezTo>
                    <a:cubicBezTo>
                      <a:pt x="239" y="2253"/>
                      <a:pt x="336" y="2308"/>
                      <a:pt x="430" y="2308"/>
                    </a:cubicBezTo>
                    <a:cubicBezTo>
                      <a:pt x="550" y="2308"/>
                      <a:pt x="664" y="2218"/>
                      <a:pt x="625" y="2062"/>
                    </a:cubicBezTo>
                    <a:lnTo>
                      <a:pt x="625" y="953"/>
                    </a:lnTo>
                    <a:cubicBezTo>
                      <a:pt x="625" y="607"/>
                      <a:pt x="763" y="260"/>
                      <a:pt x="486" y="52"/>
                    </a:cubicBezTo>
                    <a:cubicBezTo>
                      <a:pt x="417" y="18"/>
                      <a:pt x="365" y="0"/>
                      <a:pt x="32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75;p37">
                <a:extLst>
                  <a:ext uri="{FF2B5EF4-FFF2-40B4-BE49-F238E27FC236}">
                    <a16:creationId xmlns:a16="http://schemas.microsoft.com/office/drawing/2014/main" id="{47B0D6EB-9FDA-4712-ACCC-ED7F82B6DA13}"/>
                  </a:ext>
                </a:extLst>
              </p:cNvPr>
              <p:cNvSpPr/>
              <p:nvPr/>
            </p:nvSpPr>
            <p:spPr>
              <a:xfrm>
                <a:off x="2710425" y="3313450"/>
                <a:ext cx="208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025" extrusionOk="0">
                    <a:moveTo>
                      <a:pt x="585" y="536"/>
                    </a:moveTo>
                    <a:cubicBezTo>
                      <a:pt x="588" y="536"/>
                      <a:pt x="585" y="549"/>
                      <a:pt x="565" y="571"/>
                    </a:cubicBezTo>
                    <a:lnTo>
                      <a:pt x="565" y="571"/>
                    </a:lnTo>
                    <a:cubicBezTo>
                      <a:pt x="572" y="547"/>
                      <a:pt x="581" y="536"/>
                      <a:pt x="585" y="536"/>
                    </a:cubicBezTo>
                    <a:close/>
                    <a:moveTo>
                      <a:pt x="565" y="0"/>
                    </a:moveTo>
                    <a:cubicBezTo>
                      <a:pt x="533" y="0"/>
                      <a:pt x="504" y="9"/>
                      <a:pt x="486" y="27"/>
                    </a:cubicBezTo>
                    <a:cubicBezTo>
                      <a:pt x="70" y="97"/>
                      <a:pt x="1" y="443"/>
                      <a:pt x="70" y="790"/>
                    </a:cubicBezTo>
                    <a:cubicBezTo>
                      <a:pt x="103" y="954"/>
                      <a:pt x="213" y="1025"/>
                      <a:pt x="320" y="1025"/>
                    </a:cubicBezTo>
                    <a:cubicBezTo>
                      <a:pt x="439" y="1025"/>
                      <a:pt x="555" y="936"/>
                      <a:pt x="555" y="790"/>
                    </a:cubicBezTo>
                    <a:cubicBezTo>
                      <a:pt x="555" y="721"/>
                      <a:pt x="555" y="651"/>
                      <a:pt x="555" y="651"/>
                    </a:cubicBezTo>
                    <a:cubicBezTo>
                      <a:pt x="555" y="617"/>
                      <a:pt x="559" y="591"/>
                      <a:pt x="565" y="572"/>
                    </a:cubicBezTo>
                    <a:lnTo>
                      <a:pt x="565" y="572"/>
                    </a:lnTo>
                    <a:cubicBezTo>
                      <a:pt x="625" y="513"/>
                      <a:pt x="628" y="513"/>
                      <a:pt x="694" y="513"/>
                    </a:cubicBezTo>
                    <a:cubicBezTo>
                      <a:pt x="763" y="443"/>
                      <a:pt x="763" y="374"/>
                      <a:pt x="763" y="374"/>
                    </a:cubicBezTo>
                    <a:cubicBezTo>
                      <a:pt x="832" y="305"/>
                      <a:pt x="832" y="235"/>
                      <a:pt x="763" y="166"/>
                    </a:cubicBezTo>
                    <a:cubicBezTo>
                      <a:pt x="763" y="65"/>
                      <a:pt x="652" y="0"/>
                      <a:pt x="5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76;p37">
                <a:extLst>
                  <a:ext uri="{FF2B5EF4-FFF2-40B4-BE49-F238E27FC236}">
                    <a16:creationId xmlns:a16="http://schemas.microsoft.com/office/drawing/2014/main" id="{D1F47913-FEF4-4B42-955A-A825AEBF37E5}"/>
                  </a:ext>
                </a:extLst>
              </p:cNvPr>
              <p:cNvSpPr/>
              <p:nvPr/>
            </p:nvSpPr>
            <p:spPr>
              <a:xfrm>
                <a:off x="2641575" y="3238200"/>
                <a:ext cx="476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631" extrusionOk="0">
                    <a:moveTo>
                      <a:pt x="1645" y="1"/>
                    </a:moveTo>
                    <a:cubicBezTo>
                      <a:pt x="1595" y="1"/>
                      <a:pt x="1546" y="18"/>
                      <a:pt x="1507" y="57"/>
                    </a:cubicBezTo>
                    <a:cubicBezTo>
                      <a:pt x="1160" y="265"/>
                      <a:pt x="952" y="819"/>
                      <a:pt x="744" y="1166"/>
                    </a:cubicBezTo>
                    <a:cubicBezTo>
                      <a:pt x="536" y="1512"/>
                      <a:pt x="536" y="1651"/>
                      <a:pt x="398" y="1859"/>
                    </a:cubicBezTo>
                    <a:cubicBezTo>
                      <a:pt x="398" y="1928"/>
                      <a:pt x="259" y="2206"/>
                      <a:pt x="190" y="2275"/>
                    </a:cubicBezTo>
                    <a:cubicBezTo>
                      <a:pt x="1" y="2338"/>
                      <a:pt x="98" y="2631"/>
                      <a:pt x="326" y="2631"/>
                    </a:cubicBezTo>
                    <a:cubicBezTo>
                      <a:pt x="349" y="2631"/>
                      <a:pt x="373" y="2628"/>
                      <a:pt x="398" y="2622"/>
                    </a:cubicBezTo>
                    <a:cubicBezTo>
                      <a:pt x="606" y="2552"/>
                      <a:pt x="883" y="1998"/>
                      <a:pt x="1091" y="1720"/>
                    </a:cubicBezTo>
                    <a:lnTo>
                      <a:pt x="1507" y="958"/>
                    </a:lnTo>
                    <a:cubicBezTo>
                      <a:pt x="1645" y="750"/>
                      <a:pt x="1784" y="473"/>
                      <a:pt x="1853" y="265"/>
                    </a:cubicBezTo>
                    <a:cubicBezTo>
                      <a:pt x="1903" y="115"/>
                      <a:pt x="1773" y="1"/>
                      <a:pt x="164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77;p37">
                <a:extLst>
                  <a:ext uri="{FF2B5EF4-FFF2-40B4-BE49-F238E27FC236}">
                    <a16:creationId xmlns:a16="http://schemas.microsoft.com/office/drawing/2014/main" id="{FA7E65D8-7BC0-42E3-BA45-B6348C378FD2}"/>
                  </a:ext>
                </a:extLst>
              </p:cNvPr>
              <p:cNvSpPr/>
              <p:nvPr/>
            </p:nvSpPr>
            <p:spPr>
              <a:xfrm>
                <a:off x="2689625" y="3242400"/>
                <a:ext cx="41625" cy="1164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4659" extrusionOk="0">
                    <a:moveTo>
                      <a:pt x="1466" y="0"/>
                    </a:moveTo>
                    <a:cubicBezTo>
                      <a:pt x="1434" y="0"/>
                      <a:pt x="1406" y="9"/>
                      <a:pt x="1387" y="27"/>
                    </a:cubicBezTo>
                    <a:cubicBezTo>
                      <a:pt x="833" y="582"/>
                      <a:pt x="486" y="1275"/>
                      <a:pt x="417" y="2038"/>
                    </a:cubicBezTo>
                    <a:cubicBezTo>
                      <a:pt x="347" y="2246"/>
                      <a:pt x="278" y="2523"/>
                      <a:pt x="278" y="2731"/>
                    </a:cubicBezTo>
                    <a:cubicBezTo>
                      <a:pt x="139" y="3008"/>
                      <a:pt x="70" y="3285"/>
                      <a:pt x="70" y="3493"/>
                    </a:cubicBezTo>
                    <a:cubicBezTo>
                      <a:pt x="70" y="3563"/>
                      <a:pt x="70" y="3632"/>
                      <a:pt x="70" y="3632"/>
                    </a:cubicBezTo>
                    <a:cubicBezTo>
                      <a:pt x="70" y="3909"/>
                      <a:pt x="1" y="4187"/>
                      <a:pt x="1" y="4464"/>
                    </a:cubicBezTo>
                    <a:cubicBezTo>
                      <a:pt x="1" y="4585"/>
                      <a:pt x="94" y="4659"/>
                      <a:pt x="186" y="4659"/>
                    </a:cubicBezTo>
                    <a:cubicBezTo>
                      <a:pt x="253" y="4659"/>
                      <a:pt x="318" y="4620"/>
                      <a:pt x="347" y="4533"/>
                    </a:cubicBezTo>
                    <a:cubicBezTo>
                      <a:pt x="417" y="3909"/>
                      <a:pt x="555" y="3355"/>
                      <a:pt x="763" y="2800"/>
                    </a:cubicBezTo>
                    <a:cubicBezTo>
                      <a:pt x="763" y="2661"/>
                      <a:pt x="833" y="2523"/>
                      <a:pt x="902" y="2454"/>
                    </a:cubicBezTo>
                    <a:cubicBezTo>
                      <a:pt x="1041" y="2176"/>
                      <a:pt x="1387" y="2038"/>
                      <a:pt x="1595" y="1760"/>
                    </a:cubicBezTo>
                    <a:cubicBezTo>
                      <a:pt x="1664" y="1622"/>
                      <a:pt x="1595" y="1552"/>
                      <a:pt x="1526" y="1483"/>
                    </a:cubicBezTo>
                    <a:cubicBezTo>
                      <a:pt x="1387" y="1483"/>
                      <a:pt x="1248" y="1483"/>
                      <a:pt x="1110" y="1552"/>
                    </a:cubicBezTo>
                    <a:cubicBezTo>
                      <a:pt x="1318" y="1136"/>
                      <a:pt x="1526" y="651"/>
                      <a:pt x="1664" y="166"/>
                    </a:cubicBezTo>
                    <a:cubicBezTo>
                      <a:pt x="1664" y="65"/>
                      <a:pt x="1553" y="0"/>
                      <a:pt x="146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78;p37">
                <a:extLst>
                  <a:ext uri="{FF2B5EF4-FFF2-40B4-BE49-F238E27FC236}">
                    <a16:creationId xmlns:a16="http://schemas.microsoft.com/office/drawing/2014/main" id="{AABF5EDA-7ECB-46B2-BE65-5D7EA2AF394F}"/>
                  </a:ext>
                </a:extLst>
              </p:cNvPr>
              <p:cNvSpPr/>
              <p:nvPr/>
            </p:nvSpPr>
            <p:spPr>
              <a:xfrm>
                <a:off x="2732950" y="3367850"/>
                <a:ext cx="381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10" extrusionOk="0">
                    <a:moveTo>
                      <a:pt x="1318" y="0"/>
                    </a:moveTo>
                    <a:cubicBezTo>
                      <a:pt x="1179" y="70"/>
                      <a:pt x="1110" y="70"/>
                      <a:pt x="971" y="208"/>
                    </a:cubicBezTo>
                    <a:cubicBezTo>
                      <a:pt x="971" y="174"/>
                      <a:pt x="954" y="156"/>
                      <a:pt x="936" y="156"/>
                    </a:cubicBezTo>
                    <a:cubicBezTo>
                      <a:pt x="919" y="156"/>
                      <a:pt x="902" y="174"/>
                      <a:pt x="902" y="208"/>
                    </a:cubicBezTo>
                    <a:lnTo>
                      <a:pt x="833" y="208"/>
                    </a:lnTo>
                    <a:cubicBezTo>
                      <a:pt x="777" y="97"/>
                      <a:pt x="688" y="53"/>
                      <a:pt x="606" y="53"/>
                    </a:cubicBezTo>
                    <a:cubicBezTo>
                      <a:pt x="483" y="53"/>
                      <a:pt x="375" y="153"/>
                      <a:pt x="417" y="278"/>
                    </a:cubicBezTo>
                    <a:cubicBezTo>
                      <a:pt x="417" y="347"/>
                      <a:pt x="486" y="486"/>
                      <a:pt x="555" y="555"/>
                    </a:cubicBezTo>
                    <a:cubicBezTo>
                      <a:pt x="486" y="555"/>
                      <a:pt x="347" y="624"/>
                      <a:pt x="278" y="624"/>
                    </a:cubicBezTo>
                    <a:cubicBezTo>
                      <a:pt x="1" y="694"/>
                      <a:pt x="70" y="1109"/>
                      <a:pt x="347" y="1109"/>
                    </a:cubicBezTo>
                    <a:cubicBezTo>
                      <a:pt x="555" y="1040"/>
                      <a:pt x="833" y="971"/>
                      <a:pt x="1040" y="832"/>
                    </a:cubicBezTo>
                    <a:cubicBezTo>
                      <a:pt x="1318" y="694"/>
                      <a:pt x="1526" y="486"/>
                      <a:pt x="1456" y="139"/>
                    </a:cubicBezTo>
                    <a:cubicBezTo>
                      <a:pt x="1456" y="70"/>
                      <a:pt x="1387" y="0"/>
                      <a:pt x="13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79;p37">
                <a:extLst>
                  <a:ext uri="{FF2B5EF4-FFF2-40B4-BE49-F238E27FC236}">
                    <a16:creationId xmlns:a16="http://schemas.microsoft.com/office/drawing/2014/main" id="{DECC13CF-347E-4079-8D73-4E97EDDFF0E0}"/>
                  </a:ext>
                </a:extLst>
              </p:cNvPr>
              <p:cNvSpPr/>
              <p:nvPr/>
            </p:nvSpPr>
            <p:spPr>
              <a:xfrm>
                <a:off x="2599525" y="3346425"/>
                <a:ext cx="6675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58" extrusionOk="0">
                    <a:moveTo>
                      <a:pt x="2249" y="1"/>
                    </a:moveTo>
                    <a:cubicBezTo>
                      <a:pt x="2217" y="1"/>
                      <a:pt x="2183" y="9"/>
                      <a:pt x="2149" y="26"/>
                    </a:cubicBezTo>
                    <a:lnTo>
                      <a:pt x="1872" y="233"/>
                    </a:lnTo>
                    <a:lnTo>
                      <a:pt x="1733" y="233"/>
                    </a:lnTo>
                    <a:cubicBezTo>
                      <a:pt x="1733" y="164"/>
                      <a:pt x="1594" y="164"/>
                      <a:pt x="1525" y="164"/>
                    </a:cubicBezTo>
                    <a:lnTo>
                      <a:pt x="763" y="164"/>
                    </a:lnTo>
                    <a:cubicBezTo>
                      <a:pt x="659" y="164"/>
                      <a:pt x="537" y="147"/>
                      <a:pt x="425" y="147"/>
                    </a:cubicBezTo>
                    <a:cubicBezTo>
                      <a:pt x="312" y="147"/>
                      <a:pt x="208" y="164"/>
                      <a:pt x="139" y="233"/>
                    </a:cubicBezTo>
                    <a:cubicBezTo>
                      <a:pt x="69" y="303"/>
                      <a:pt x="0" y="441"/>
                      <a:pt x="139" y="511"/>
                    </a:cubicBezTo>
                    <a:cubicBezTo>
                      <a:pt x="237" y="560"/>
                      <a:pt x="404" y="609"/>
                      <a:pt x="567" y="609"/>
                    </a:cubicBezTo>
                    <a:cubicBezTo>
                      <a:pt x="635" y="609"/>
                      <a:pt x="702" y="600"/>
                      <a:pt x="763" y="580"/>
                    </a:cubicBezTo>
                    <a:lnTo>
                      <a:pt x="1317" y="580"/>
                    </a:lnTo>
                    <a:cubicBezTo>
                      <a:pt x="1317" y="719"/>
                      <a:pt x="1456" y="788"/>
                      <a:pt x="1594" y="857"/>
                    </a:cubicBezTo>
                    <a:cubicBezTo>
                      <a:pt x="1872" y="857"/>
                      <a:pt x="2218" y="788"/>
                      <a:pt x="2426" y="580"/>
                    </a:cubicBezTo>
                    <a:cubicBezTo>
                      <a:pt x="2670" y="397"/>
                      <a:pt x="2486" y="1"/>
                      <a:pt x="22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80;p37">
                <a:extLst>
                  <a:ext uri="{FF2B5EF4-FFF2-40B4-BE49-F238E27FC236}">
                    <a16:creationId xmlns:a16="http://schemas.microsoft.com/office/drawing/2014/main" id="{5A978D72-22D8-44E0-84D1-BC035FD9B058}"/>
                  </a:ext>
                </a:extLst>
              </p:cNvPr>
              <p:cNvSpPr/>
              <p:nvPr/>
            </p:nvSpPr>
            <p:spPr>
              <a:xfrm>
                <a:off x="2672300" y="3408900"/>
                <a:ext cx="19500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28" extrusionOk="0">
                    <a:moveTo>
                      <a:pt x="261" y="0"/>
                    </a:moveTo>
                    <a:cubicBezTo>
                      <a:pt x="143" y="0"/>
                      <a:pt x="1" y="68"/>
                      <a:pt x="1" y="230"/>
                    </a:cubicBezTo>
                    <a:cubicBezTo>
                      <a:pt x="70" y="299"/>
                      <a:pt x="70" y="369"/>
                      <a:pt x="139" y="438"/>
                    </a:cubicBezTo>
                    <a:cubicBezTo>
                      <a:pt x="139" y="438"/>
                      <a:pt x="278" y="438"/>
                      <a:pt x="278" y="577"/>
                    </a:cubicBezTo>
                    <a:cubicBezTo>
                      <a:pt x="278" y="682"/>
                      <a:pt x="359" y="728"/>
                      <a:pt x="451" y="728"/>
                    </a:cubicBezTo>
                    <a:cubicBezTo>
                      <a:pt x="600" y="728"/>
                      <a:pt x="779" y="609"/>
                      <a:pt x="694" y="438"/>
                    </a:cubicBezTo>
                    <a:cubicBezTo>
                      <a:pt x="624" y="299"/>
                      <a:pt x="486" y="230"/>
                      <a:pt x="416" y="91"/>
                    </a:cubicBezTo>
                    <a:cubicBezTo>
                      <a:pt x="416" y="34"/>
                      <a:pt x="345" y="0"/>
                      <a:pt x="2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81;p37">
                <a:extLst>
                  <a:ext uri="{FF2B5EF4-FFF2-40B4-BE49-F238E27FC236}">
                    <a16:creationId xmlns:a16="http://schemas.microsoft.com/office/drawing/2014/main" id="{49C146A7-4561-4487-B0F6-45085311D0B0}"/>
                  </a:ext>
                </a:extLst>
              </p:cNvPr>
              <p:cNvSpPr/>
              <p:nvPr/>
            </p:nvSpPr>
            <p:spPr>
              <a:xfrm>
                <a:off x="2665800" y="3438800"/>
                <a:ext cx="247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56" extrusionOk="0">
                    <a:moveTo>
                      <a:pt x="641" y="0"/>
                    </a:moveTo>
                    <a:cubicBezTo>
                      <a:pt x="581" y="0"/>
                      <a:pt x="520" y="22"/>
                      <a:pt x="468" y="74"/>
                    </a:cubicBezTo>
                    <a:lnTo>
                      <a:pt x="468" y="143"/>
                    </a:lnTo>
                    <a:cubicBezTo>
                      <a:pt x="417" y="91"/>
                      <a:pt x="360" y="69"/>
                      <a:pt x="306" y="69"/>
                    </a:cubicBezTo>
                    <a:cubicBezTo>
                      <a:pt x="144" y="69"/>
                      <a:pt x="1" y="264"/>
                      <a:pt x="53" y="420"/>
                    </a:cubicBezTo>
                    <a:cubicBezTo>
                      <a:pt x="137" y="590"/>
                      <a:pt x="256" y="655"/>
                      <a:pt x="382" y="655"/>
                    </a:cubicBezTo>
                    <a:cubicBezTo>
                      <a:pt x="565" y="655"/>
                      <a:pt x="761" y="515"/>
                      <a:pt x="884" y="351"/>
                    </a:cubicBezTo>
                    <a:cubicBezTo>
                      <a:pt x="988" y="195"/>
                      <a:pt x="819" y="0"/>
                      <a:pt x="6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82;p37">
                <a:extLst>
                  <a:ext uri="{FF2B5EF4-FFF2-40B4-BE49-F238E27FC236}">
                    <a16:creationId xmlns:a16="http://schemas.microsoft.com/office/drawing/2014/main" id="{9BF591BB-E9DE-40F3-B8E3-2AA22ED8E88F}"/>
                  </a:ext>
                </a:extLst>
              </p:cNvPr>
              <p:cNvSpPr/>
              <p:nvPr/>
            </p:nvSpPr>
            <p:spPr>
              <a:xfrm>
                <a:off x="2611650" y="3460475"/>
                <a:ext cx="24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217" extrusionOk="0">
                    <a:moveTo>
                      <a:pt x="703" y="1"/>
                    </a:moveTo>
                    <a:cubicBezTo>
                      <a:pt x="595" y="1"/>
                      <a:pt x="486" y="91"/>
                      <a:pt x="486" y="246"/>
                    </a:cubicBezTo>
                    <a:cubicBezTo>
                      <a:pt x="486" y="593"/>
                      <a:pt x="208" y="593"/>
                      <a:pt x="70" y="870"/>
                    </a:cubicBezTo>
                    <a:cubicBezTo>
                      <a:pt x="0" y="1009"/>
                      <a:pt x="139" y="1217"/>
                      <a:pt x="347" y="1217"/>
                    </a:cubicBezTo>
                    <a:cubicBezTo>
                      <a:pt x="763" y="1217"/>
                      <a:pt x="971" y="524"/>
                      <a:pt x="902" y="177"/>
                    </a:cubicBezTo>
                    <a:cubicBezTo>
                      <a:pt x="871" y="56"/>
                      <a:pt x="787" y="1"/>
                      <a:pt x="70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83;p37">
                <a:extLst>
                  <a:ext uri="{FF2B5EF4-FFF2-40B4-BE49-F238E27FC236}">
                    <a16:creationId xmlns:a16="http://schemas.microsoft.com/office/drawing/2014/main" id="{AE34B4A8-611C-4064-A94D-014E89A64230}"/>
                  </a:ext>
                </a:extLst>
              </p:cNvPr>
              <p:cNvSpPr/>
              <p:nvPr/>
            </p:nvSpPr>
            <p:spPr>
              <a:xfrm>
                <a:off x="2701075" y="3418100"/>
                <a:ext cx="148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92" extrusionOk="0">
                    <a:moveTo>
                      <a:pt x="271" y="1"/>
                    </a:moveTo>
                    <a:cubicBezTo>
                      <a:pt x="184" y="1"/>
                      <a:pt x="97" y="70"/>
                      <a:pt x="97" y="209"/>
                    </a:cubicBezTo>
                    <a:cubicBezTo>
                      <a:pt x="1" y="337"/>
                      <a:pt x="129" y="391"/>
                      <a:pt x="265" y="391"/>
                    </a:cubicBezTo>
                    <a:cubicBezTo>
                      <a:pt x="423" y="391"/>
                      <a:pt x="592" y="320"/>
                      <a:pt x="444" y="209"/>
                    </a:cubicBezTo>
                    <a:cubicBezTo>
                      <a:pt x="444" y="70"/>
                      <a:pt x="357" y="1"/>
                      <a:pt x="27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84;p37">
                <a:extLst>
                  <a:ext uri="{FF2B5EF4-FFF2-40B4-BE49-F238E27FC236}">
                    <a16:creationId xmlns:a16="http://schemas.microsoft.com/office/drawing/2014/main" id="{3BEEE9AA-5342-4F4A-AF54-EF6D1E274F3B}"/>
                  </a:ext>
                </a:extLst>
              </p:cNvPr>
              <p:cNvSpPr/>
              <p:nvPr/>
            </p:nvSpPr>
            <p:spPr>
              <a:xfrm>
                <a:off x="2730550" y="3444275"/>
                <a:ext cx="388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96" extrusionOk="0">
                    <a:moveTo>
                      <a:pt x="349" y="1"/>
                    </a:moveTo>
                    <a:cubicBezTo>
                      <a:pt x="271" y="1"/>
                      <a:pt x="197" y="38"/>
                      <a:pt x="166" y="132"/>
                    </a:cubicBezTo>
                    <a:cubicBezTo>
                      <a:pt x="1" y="586"/>
                      <a:pt x="278" y="696"/>
                      <a:pt x="617" y="696"/>
                    </a:cubicBezTo>
                    <a:cubicBezTo>
                      <a:pt x="848" y="696"/>
                      <a:pt x="1107" y="645"/>
                      <a:pt x="1275" y="617"/>
                    </a:cubicBezTo>
                    <a:cubicBezTo>
                      <a:pt x="1414" y="617"/>
                      <a:pt x="1483" y="479"/>
                      <a:pt x="1483" y="409"/>
                    </a:cubicBezTo>
                    <a:cubicBezTo>
                      <a:pt x="1552" y="340"/>
                      <a:pt x="1552" y="271"/>
                      <a:pt x="1483" y="201"/>
                    </a:cubicBezTo>
                    <a:cubicBezTo>
                      <a:pt x="1483" y="100"/>
                      <a:pt x="1409" y="35"/>
                      <a:pt x="1315" y="35"/>
                    </a:cubicBezTo>
                    <a:cubicBezTo>
                      <a:pt x="1280" y="35"/>
                      <a:pt x="1243" y="44"/>
                      <a:pt x="1206" y="63"/>
                    </a:cubicBezTo>
                    <a:cubicBezTo>
                      <a:pt x="1067" y="63"/>
                      <a:pt x="859" y="132"/>
                      <a:pt x="721" y="132"/>
                    </a:cubicBezTo>
                    <a:lnTo>
                      <a:pt x="582" y="132"/>
                    </a:lnTo>
                    <a:cubicBezTo>
                      <a:pt x="544" y="56"/>
                      <a:pt x="443" y="1"/>
                      <a:pt x="3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85;p37">
                <a:extLst>
                  <a:ext uri="{FF2B5EF4-FFF2-40B4-BE49-F238E27FC236}">
                    <a16:creationId xmlns:a16="http://schemas.microsoft.com/office/drawing/2014/main" id="{7AB200D0-403E-4004-8067-9AF1CE29AA17}"/>
                  </a:ext>
                </a:extLst>
              </p:cNvPr>
              <p:cNvSpPr/>
              <p:nvPr/>
            </p:nvSpPr>
            <p:spPr>
              <a:xfrm>
                <a:off x="2717350" y="3405025"/>
                <a:ext cx="277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996" extrusionOk="0">
                    <a:moveTo>
                      <a:pt x="300" y="0"/>
                    </a:moveTo>
                    <a:cubicBezTo>
                      <a:pt x="154" y="0"/>
                      <a:pt x="1" y="91"/>
                      <a:pt x="1" y="246"/>
                    </a:cubicBezTo>
                    <a:cubicBezTo>
                      <a:pt x="70" y="524"/>
                      <a:pt x="209" y="732"/>
                      <a:pt x="347" y="870"/>
                    </a:cubicBezTo>
                    <a:cubicBezTo>
                      <a:pt x="464" y="957"/>
                      <a:pt x="592" y="996"/>
                      <a:pt x="712" y="996"/>
                    </a:cubicBezTo>
                    <a:cubicBezTo>
                      <a:pt x="879" y="996"/>
                      <a:pt x="1029" y="922"/>
                      <a:pt x="1110" y="801"/>
                    </a:cubicBezTo>
                    <a:cubicBezTo>
                      <a:pt x="1110" y="732"/>
                      <a:pt x="1110" y="662"/>
                      <a:pt x="1110" y="593"/>
                    </a:cubicBezTo>
                    <a:cubicBezTo>
                      <a:pt x="902" y="385"/>
                      <a:pt x="625" y="524"/>
                      <a:pt x="555" y="177"/>
                    </a:cubicBezTo>
                    <a:cubicBezTo>
                      <a:pt x="525" y="55"/>
                      <a:pt x="415" y="0"/>
                      <a:pt x="30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86;p37">
                <a:extLst>
                  <a:ext uri="{FF2B5EF4-FFF2-40B4-BE49-F238E27FC236}">
                    <a16:creationId xmlns:a16="http://schemas.microsoft.com/office/drawing/2014/main" id="{B4D3F143-7484-481B-AC2F-DE640AD89F45}"/>
                  </a:ext>
                </a:extLst>
              </p:cNvPr>
              <p:cNvSpPr/>
              <p:nvPr/>
            </p:nvSpPr>
            <p:spPr>
              <a:xfrm>
                <a:off x="2726025" y="3293725"/>
                <a:ext cx="49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10" extrusionOk="0">
                    <a:moveTo>
                      <a:pt x="1375" y="1"/>
                    </a:moveTo>
                    <a:cubicBezTo>
                      <a:pt x="1121" y="1"/>
                      <a:pt x="844" y="177"/>
                      <a:pt x="624" y="470"/>
                    </a:cubicBezTo>
                    <a:cubicBezTo>
                      <a:pt x="278" y="886"/>
                      <a:pt x="70" y="1440"/>
                      <a:pt x="0" y="2064"/>
                    </a:cubicBezTo>
                    <a:cubicBezTo>
                      <a:pt x="0" y="2150"/>
                      <a:pt x="80" y="2209"/>
                      <a:pt x="157" y="2209"/>
                    </a:cubicBezTo>
                    <a:cubicBezTo>
                      <a:pt x="205" y="2209"/>
                      <a:pt x="251" y="2186"/>
                      <a:pt x="278" y="2134"/>
                    </a:cubicBezTo>
                    <a:cubicBezTo>
                      <a:pt x="416" y="1787"/>
                      <a:pt x="624" y="1440"/>
                      <a:pt x="763" y="1094"/>
                    </a:cubicBezTo>
                    <a:cubicBezTo>
                      <a:pt x="902" y="886"/>
                      <a:pt x="1040" y="747"/>
                      <a:pt x="1179" y="608"/>
                    </a:cubicBezTo>
                    <a:cubicBezTo>
                      <a:pt x="1248" y="562"/>
                      <a:pt x="1317" y="547"/>
                      <a:pt x="1387" y="547"/>
                    </a:cubicBezTo>
                    <a:cubicBezTo>
                      <a:pt x="1525" y="547"/>
                      <a:pt x="1664" y="608"/>
                      <a:pt x="1803" y="608"/>
                    </a:cubicBezTo>
                    <a:cubicBezTo>
                      <a:pt x="1829" y="622"/>
                      <a:pt x="1853" y="627"/>
                      <a:pt x="1874" y="627"/>
                    </a:cubicBezTo>
                    <a:cubicBezTo>
                      <a:pt x="1963" y="627"/>
                      <a:pt x="1997" y="526"/>
                      <a:pt x="1941" y="470"/>
                    </a:cubicBezTo>
                    <a:cubicBezTo>
                      <a:pt x="1810" y="142"/>
                      <a:pt x="1602" y="1"/>
                      <a:pt x="137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87;p37">
                <a:extLst>
                  <a:ext uri="{FF2B5EF4-FFF2-40B4-BE49-F238E27FC236}">
                    <a16:creationId xmlns:a16="http://schemas.microsoft.com/office/drawing/2014/main" id="{02A5D1B4-3B01-4D93-8743-94A77B49612C}"/>
                  </a:ext>
                </a:extLst>
              </p:cNvPr>
              <p:cNvSpPr/>
              <p:nvPr/>
            </p:nvSpPr>
            <p:spPr>
              <a:xfrm>
                <a:off x="2559900" y="3719300"/>
                <a:ext cx="384025" cy="299100"/>
              </a:xfrm>
              <a:custGeom>
                <a:avLst/>
                <a:gdLst/>
                <a:ahLst/>
                <a:cxnLst/>
                <a:rect l="l" t="t" r="r" b="b"/>
                <a:pathLst>
                  <a:path w="15361" h="11964" extrusionOk="0">
                    <a:moveTo>
                      <a:pt x="146" y="0"/>
                    </a:moveTo>
                    <a:cubicBezTo>
                      <a:pt x="44" y="0"/>
                      <a:pt x="0" y="172"/>
                      <a:pt x="60" y="291"/>
                    </a:cubicBezTo>
                    <a:cubicBezTo>
                      <a:pt x="4497" y="5005"/>
                      <a:pt x="11151" y="6669"/>
                      <a:pt x="15172" y="11937"/>
                    </a:cubicBezTo>
                    <a:cubicBezTo>
                      <a:pt x="15190" y="11955"/>
                      <a:pt x="15214" y="11964"/>
                      <a:pt x="15237" y="11964"/>
                    </a:cubicBezTo>
                    <a:cubicBezTo>
                      <a:pt x="15300" y="11964"/>
                      <a:pt x="15361" y="11900"/>
                      <a:pt x="15310" y="11798"/>
                    </a:cubicBezTo>
                    <a:cubicBezTo>
                      <a:pt x="13439" y="8817"/>
                      <a:pt x="10389" y="6946"/>
                      <a:pt x="7408" y="5213"/>
                    </a:cubicBezTo>
                    <a:cubicBezTo>
                      <a:pt x="5675" y="4242"/>
                      <a:pt x="4011" y="3133"/>
                      <a:pt x="2417" y="2024"/>
                    </a:cubicBezTo>
                    <a:cubicBezTo>
                      <a:pt x="1697" y="1439"/>
                      <a:pt x="1211" y="796"/>
                      <a:pt x="1584" y="796"/>
                    </a:cubicBezTo>
                    <a:cubicBezTo>
                      <a:pt x="1786" y="796"/>
                      <a:pt x="2239" y="983"/>
                      <a:pt x="3041" y="1470"/>
                    </a:cubicBezTo>
                    <a:cubicBezTo>
                      <a:pt x="3942" y="2024"/>
                      <a:pt x="4704" y="2856"/>
                      <a:pt x="5606" y="3411"/>
                    </a:cubicBezTo>
                    <a:cubicBezTo>
                      <a:pt x="5646" y="3431"/>
                      <a:pt x="5681" y="3439"/>
                      <a:pt x="5708" y="3439"/>
                    </a:cubicBezTo>
                    <a:cubicBezTo>
                      <a:pt x="5773" y="3439"/>
                      <a:pt x="5793" y="3390"/>
                      <a:pt x="5744" y="3341"/>
                    </a:cubicBezTo>
                    <a:cubicBezTo>
                      <a:pt x="4358" y="1539"/>
                      <a:pt x="2417" y="361"/>
                      <a:pt x="199" y="14"/>
                    </a:cubicBezTo>
                    <a:cubicBezTo>
                      <a:pt x="180" y="5"/>
                      <a:pt x="162" y="0"/>
                      <a:pt x="14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88;p37">
                <a:extLst>
                  <a:ext uri="{FF2B5EF4-FFF2-40B4-BE49-F238E27FC236}">
                    <a16:creationId xmlns:a16="http://schemas.microsoft.com/office/drawing/2014/main" id="{8ED16FC4-52F6-4A5C-8B13-7FEEB63FA8B2}"/>
                  </a:ext>
                </a:extLst>
              </p:cNvPr>
              <p:cNvSpPr/>
              <p:nvPr/>
            </p:nvSpPr>
            <p:spPr>
              <a:xfrm>
                <a:off x="3123875" y="3189650"/>
                <a:ext cx="56200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3484" extrusionOk="0">
                    <a:moveTo>
                      <a:pt x="178" y="0"/>
                    </a:moveTo>
                    <a:cubicBezTo>
                      <a:pt x="76" y="0"/>
                      <a:pt x="1" y="98"/>
                      <a:pt x="99" y="196"/>
                    </a:cubicBezTo>
                    <a:cubicBezTo>
                      <a:pt x="792" y="1236"/>
                      <a:pt x="1277" y="2484"/>
                      <a:pt x="2109" y="3454"/>
                    </a:cubicBezTo>
                    <a:cubicBezTo>
                      <a:pt x="2109" y="3475"/>
                      <a:pt x="2121" y="3483"/>
                      <a:pt x="2138" y="3483"/>
                    </a:cubicBezTo>
                    <a:cubicBezTo>
                      <a:pt x="2178" y="3483"/>
                      <a:pt x="2248" y="3434"/>
                      <a:pt x="2248" y="3385"/>
                    </a:cubicBezTo>
                    <a:cubicBezTo>
                      <a:pt x="1832" y="2137"/>
                      <a:pt x="1139" y="1028"/>
                      <a:pt x="307" y="58"/>
                    </a:cubicBezTo>
                    <a:cubicBezTo>
                      <a:pt x="266" y="17"/>
                      <a:pt x="220" y="0"/>
                      <a:pt x="1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89;p37">
                <a:extLst>
                  <a:ext uri="{FF2B5EF4-FFF2-40B4-BE49-F238E27FC236}">
                    <a16:creationId xmlns:a16="http://schemas.microsoft.com/office/drawing/2014/main" id="{5F1366A1-6A14-4B9F-A144-05F8F1D0682C}"/>
                  </a:ext>
                </a:extLst>
              </p:cNvPr>
              <p:cNvSpPr/>
              <p:nvPr/>
            </p:nvSpPr>
            <p:spPr>
              <a:xfrm>
                <a:off x="2375975" y="2648850"/>
                <a:ext cx="1073875" cy="2419925"/>
              </a:xfrm>
              <a:custGeom>
                <a:avLst/>
                <a:gdLst/>
                <a:ahLst/>
                <a:cxnLst/>
                <a:rect l="l" t="t" r="r" b="b"/>
                <a:pathLst>
                  <a:path w="42955" h="96797" extrusionOk="0">
                    <a:moveTo>
                      <a:pt x="35194" y="8533"/>
                    </a:moveTo>
                    <a:cubicBezTo>
                      <a:pt x="35333" y="8533"/>
                      <a:pt x="35442" y="8683"/>
                      <a:pt x="35491" y="9074"/>
                    </a:cubicBezTo>
                    <a:cubicBezTo>
                      <a:pt x="35699" y="10044"/>
                      <a:pt x="35699" y="11084"/>
                      <a:pt x="35630" y="12055"/>
                    </a:cubicBezTo>
                    <a:cubicBezTo>
                      <a:pt x="35491" y="13372"/>
                      <a:pt x="35075" y="14619"/>
                      <a:pt x="34451" y="15798"/>
                    </a:cubicBezTo>
                    <a:cubicBezTo>
                      <a:pt x="34521" y="14758"/>
                      <a:pt x="34590" y="13788"/>
                      <a:pt x="34521" y="12748"/>
                    </a:cubicBezTo>
                    <a:cubicBezTo>
                      <a:pt x="34521" y="12661"/>
                      <a:pt x="34472" y="12622"/>
                      <a:pt x="34415" y="12622"/>
                    </a:cubicBezTo>
                    <a:cubicBezTo>
                      <a:pt x="34337" y="12622"/>
                      <a:pt x="34243" y="12696"/>
                      <a:pt x="34243" y="12817"/>
                    </a:cubicBezTo>
                    <a:cubicBezTo>
                      <a:pt x="34243" y="14134"/>
                      <a:pt x="33897" y="15520"/>
                      <a:pt x="33827" y="16838"/>
                    </a:cubicBezTo>
                    <a:lnTo>
                      <a:pt x="33689" y="16838"/>
                    </a:lnTo>
                    <a:cubicBezTo>
                      <a:pt x="33065" y="14411"/>
                      <a:pt x="32996" y="11639"/>
                      <a:pt x="34313" y="9490"/>
                    </a:cubicBezTo>
                    <a:cubicBezTo>
                      <a:pt x="34582" y="9041"/>
                      <a:pt x="34939" y="8533"/>
                      <a:pt x="35194" y="8533"/>
                    </a:cubicBezTo>
                    <a:close/>
                    <a:moveTo>
                      <a:pt x="14557" y="18917"/>
                    </a:moveTo>
                    <a:lnTo>
                      <a:pt x="14557" y="18917"/>
                    </a:lnTo>
                    <a:cubicBezTo>
                      <a:pt x="14973" y="19125"/>
                      <a:pt x="15319" y="19472"/>
                      <a:pt x="15597" y="19888"/>
                    </a:cubicBezTo>
                    <a:cubicBezTo>
                      <a:pt x="15597" y="19888"/>
                      <a:pt x="15597" y="19957"/>
                      <a:pt x="15597" y="19957"/>
                    </a:cubicBezTo>
                    <a:lnTo>
                      <a:pt x="15527" y="19957"/>
                    </a:lnTo>
                    <a:cubicBezTo>
                      <a:pt x="15319" y="19818"/>
                      <a:pt x="15181" y="19680"/>
                      <a:pt x="15042" y="19472"/>
                    </a:cubicBezTo>
                    <a:cubicBezTo>
                      <a:pt x="14834" y="19264"/>
                      <a:pt x="14696" y="19125"/>
                      <a:pt x="14557" y="18917"/>
                    </a:cubicBezTo>
                    <a:close/>
                    <a:moveTo>
                      <a:pt x="17538" y="20789"/>
                    </a:moveTo>
                    <a:cubicBezTo>
                      <a:pt x="17746" y="21690"/>
                      <a:pt x="17746" y="22660"/>
                      <a:pt x="17607" y="23561"/>
                    </a:cubicBezTo>
                    <a:cubicBezTo>
                      <a:pt x="17538" y="23423"/>
                      <a:pt x="17538" y="23284"/>
                      <a:pt x="17468" y="23146"/>
                    </a:cubicBezTo>
                    <a:cubicBezTo>
                      <a:pt x="17399" y="22383"/>
                      <a:pt x="17399" y="21551"/>
                      <a:pt x="17538" y="20789"/>
                    </a:cubicBezTo>
                    <a:close/>
                    <a:moveTo>
                      <a:pt x="37432" y="20165"/>
                    </a:moveTo>
                    <a:lnTo>
                      <a:pt x="37432" y="20165"/>
                    </a:lnTo>
                    <a:cubicBezTo>
                      <a:pt x="37085" y="21066"/>
                      <a:pt x="36531" y="21828"/>
                      <a:pt x="35768" y="22522"/>
                    </a:cubicBezTo>
                    <a:cubicBezTo>
                      <a:pt x="35630" y="22660"/>
                      <a:pt x="35422" y="22799"/>
                      <a:pt x="35214" y="22938"/>
                    </a:cubicBezTo>
                    <a:cubicBezTo>
                      <a:pt x="35560" y="22591"/>
                      <a:pt x="35768" y="22106"/>
                      <a:pt x="35838" y="21621"/>
                    </a:cubicBezTo>
                    <a:cubicBezTo>
                      <a:pt x="35838" y="21509"/>
                      <a:pt x="35778" y="21438"/>
                      <a:pt x="35712" y="21438"/>
                    </a:cubicBezTo>
                    <a:cubicBezTo>
                      <a:pt x="35655" y="21438"/>
                      <a:pt x="35593" y="21492"/>
                      <a:pt x="35560" y="21621"/>
                    </a:cubicBezTo>
                    <a:cubicBezTo>
                      <a:pt x="35422" y="22036"/>
                      <a:pt x="35214" y="22452"/>
                      <a:pt x="34937" y="22799"/>
                    </a:cubicBezTo>
                    <a:cubicBezTo>
                      <a:pt x="34590" y="23076"/>
                      <a:pt x="34243" y="23284"/>
                      <a:pt x="33897" y="23631"/>
                    </a:cubicBezTo>
                    <a:cubicBezTo>
                      <a:pt x="33897" y="23700"/>
                      <a:pt x="33897" y="23700"/>
                      <a:pt x="33897" y="23769"/>
                    </a:cubicBezTo>
                    <a:lnTo>
                      <a:pt x="33412" y="23977"/>
                    </a:lnTo>
                    <a:lnTo>
                      <a:pt x="33412" y="23769"/>
                    </a:lnTo>
                    <a:cubicBezTo>
                      <a:pt x="33412" y="23423"/>
                      <a:pt x="33412" y="23215"/>
                      <a:pt x="33412" y="23007"/>
                    </a:cubicBezTo>
                    <a:cubicBezTo>
                      <a:pt x="34035" y="21413"/>
                      <a:pt x="35838" y="20650"/>
                      <a:pt x="37432" y="20165"/>
                    </a:cubicBezTo>
                    <a:close/>
                    <a:moveTo>
                      <a:pt x="28424" y="17948"/>
                    </a:moveTo>
                    <a:cubicBezTo>
                      <a:pt x="30918" y="18851"/>
                      <a:pt x="32303" y="21622"/>
                      <a:pt x="32788" y="24185"/>
                    </a:cubicBezTo>
                    <a:cubicBezTo>
                      <a:pt x="32649" y="24255"/>
                      <a:pt x="32649" y="24393"/>
                      <a:pt x="32788" y="24463"/>
                    </a:cubicBezTo>
                    <a:cubicBezTo>
                      <a:pt x="32788" y="24532"/>
                      <a:pt x="32788" y="24671"/>
                      <a:pt x="32788" y="24740"/>
                    </a:cubicBezTo>
                    <a:cubicBezTo>
                      <a:pt x="32788" y="25017"/>
                      <a:pt x="32718" y="25364"/>
                      <a:pt x="32649" y="25710"/>
                    </a:cubicBezTo>
                    <a:cubicBezTo>
                      <a:pt x="31193" y="24948"/>
                      <a:pt x="30154" y="23700"/>
                      <a:pt x="29530" y="22175"/>
                    </a:cubicBezTo>
                    <a:lnTo>
                      <a:pt x="29599" y="22175"/>
                    </a:lnTo>
                    <a:cubicBezTo>
                      <a:pt x="29183" y="21343"/>
                      <a:pt x="28906" y="20511"/>
                      <a:pt x="28698" y="19610"/>
                    </a:cubicBezTo>
                    <a:cubicBezTo>
                      <a:pt x="28698" y="19406"/>
                      <a:pt x="28497" y="17999"/>
                      <a:pt x="28424" y="17948"/>
                    </a:cubicBezTo>
                    <a:close/>
                    <a:moveTo>
                      <a:pt x="36462" y="28136"/>
                    </a:moveTo>
                    <a:lnTo>
                      <a:pt x="36462" y="28136"/>
                    </a:lnTo>
                    <a:cubicBezTo>
                      <a:pt x="36184" y="29800"/>
                      <a:pt x="35422" y="31394"/>
                      <a:pt x="34174" y="32711"/>
                    </a:cubicBezTo>
                    <a:cubicBezTo>
                      <a:pt x="34659" y="32157"/>
                      <a:pt x="34867" y="31464"/>
                      <a:pt x="34937" y="30771"/>
                    </a:cubicBezTo>
                    <a:cubicBezTo>
                      <a:pt x="34937" y="30650"/>
                      <a:pt x="34843" y="30576"/>
                      <a:pt x="34764" y="30576"/>
                    </a:cubicBezTo>
                    <a:cubicBezTo>
                      <a:pt x="34708" y="30576"/>
                      <a:pt x="34659" y="30614"/>
                      <a:pt x="34659" y="30701"/>
                    </a:cubicBezTo>
                    <a:cubicBezTo>
                      <a:pt x="34521" y="31394"/>
                      <a:pt x="34243" y="32018"/>
                      <a:pt x="33758" y="32504"/>
                    </a:cubicBezTo>
                    <a:cubicBezTo>
                      <a:pt x="33273" y="32989"/>
                      <a:pt x="32857" y="33405"/>
                      <a:pt x="32441" y="33890"/>
                    </a:cubicBezTo>
                    <a:cubicBezTo>
                      <a:pt x="32372" y="33959"/>
                      <a:pt x="32372" y="33959"/>
                      <a:pt x="32441" y="34029"/>
                    </a:cubicBezTo>
                    <a:cubicBezTo>
                      <a:pt x="32302" y="34098"/>
                      <a:pt x="32164" y="34167"/>
                      <a:pt x="32025" y="34236"/>
                    </a:cubicBezTo>
                    <a:cubicBezTo>
                      <a:pt x="32094" y="33682"/>
                      <a:pt x="32164" y="33266"/>
                      <a:pt x="32233" y="32781"/>
                    </a:cubicBezTo>
                    <a:cubicBezTo>
                      <a:pt x="33134" y="30771"/>
                      <a:pt x="34590" y="29176"/>
                      <a:pt x="36462" y="28136"/>
                    </a:cubicBezTo>
                    <a:close/>
                    <a:moveTo>
                      <a:pt x="27113" y="26965"/>
                    </a:moveTo>
                    <a:cubicBezTo>
                      <a:pt x="27300" y="26965"/>
                      <a:pt x="27549" y="27067"/>
                      <a:pt x="27866" y="27305"/>
                    </a:cubicBezTo>
                    <a:cubicBezTo>
                      <a:pt x="30154" y="29038"/>
                      <a:pt x="30362" y="32504"/>
                      <a:pt x="31055" y="35138"/>
                    </a:cubicBezTo>
                    <a:lnTo>
                      <a:pt x="30847" y="35068"/>
                    </a:lnTo>
                    <a:cubicBezTo>
                      <a:pt x="30847" y="35068"/>
                      <a:pt x="30847" y="34999"/>
                      <a:pt x="30847" y="34999"/>
                    </a:cubicBezTo>
                    <a:cubicBezTo>
                      <a:pt x="30431" y="33751"/>
                      <a:pt x="29807" y="32642"/>
                      <a:pt x="29114" y="31533"/>
                    </a:cubicBezTo>
                    <a:cubicBezTo>
                      <a:pt x="29087" y="31480"/>
                      <a:pt x="29031" y="31457"/>
                      <a:pt x="28974" y="31457"/>
                    </a:cubicBezTo>
                    <a:cubicBezTo>
                      <a:pt x="28883" y="31457"/>
                      <a:pt x="28794" y="31517"/>
                      <a:pt x="28837" y="31602"/>
                    </a:cubicBezTo>
                    <a:cubicBezTo>
                      <a:pt x="29252" y="32711"/>
                      <a:pt x="29738" y="33751"/>
                      <a:pt x="30362" y="34722"/>
                    </a:cubicBezTo>
                    <a:cubicBezTo>
                      <a:pt x="29183" y="33751"/>
                      <a:pt x="28351" y="32573"/>
                      <a:pt x="27727" y="31256"/>
                    </a:cubicBezTo>
                    <a:cubicBezTo>
                      <a:pt x="27312" y="30285"/>
                      <a:pt x="26965" y="29315"/>
                      <a:pt x="26757" y="28344"/>
                    </a:cubicBezTo>
                    <a:cubicBezTo>
                      <a:pt x="26559" y="27602"/>
                      <a:pt x="26644" y="26965"/>
                      <a:pt x="27113" y="26965"/>
                    </a:cubicBezTo>
                    <a:close/>
                    <a:moveTo>
                      <a:pt x="24651" y="1015"/>
                    </a:moveTo>
                    <a:cubicBezTo>
                      <a:pt x="24726" y="1015"/>
                      <a:pt x="24792" y="1271"/>
                      <a:pt x="24885" y="1865"/>
                    </a:cubicBezTo>
                    <a:cubicBezTo>
                      <a:pt x="26133" y="8658"/>
                      <a:pt x="24677" y="15867"/>
                      <a:pt x="23638" y="22660"/>
                    </a:cubicBezTo>
                    <a:cubicBezTo>
                      <a:pt x="23083" y="26265"/>
                      <a:pt x="22251" y="29869"/>
                      <a:pt x="21766" y="33474"/>
                    </a:cubicBezTo>
                    <a:cubicBezTo>
                      <a:pt x="21766" y="34098"/>
                      <a:pt x="21697" y="34652"/>
                      <a:pt x="21697" y="35207"/>
                    </a:cubicBezTo>
                    <a:lnTo>
                      <a:pt x="21697" y="35138"/>
                    </a:lnTo>
                    <a:cubicBezTo>
                      <a:pt x="21489" y="30632"/>
                      <a:pt x="21697" y="26196"/>
                      <a:pt x="22390" y="21759"/>
                    </a:cubicBezTo>
                    <a:cubicBezTo>
                      <a:pt x="23014" y="17253"/>
                      <a:pt x="24262" y="13094"/>
                      <a:pt x="23846" y="8519"/>
                    </a:cubicBezTo>
                    <a:cubicBezTo>
                      <a:pt x="23846" y="8371"/>
                      <a:pt x="23746" y="8302"/>
                      <a:pt x="23643" y="8302"/>
                    </a:cubicBezTo>
                    <a:cubicBezTo>
                      <a:pt x="23554" y="8302"/>
                      <a:pt x="23462" y="8353"/>
                      <a:pt x="23430" y="8450"/>
                    </a:cubicBezTo>
                    <a:cubicBezTo>
                      <a:pt x="22598" y="10391"/>
                      <a:pt x="22806" y="12332"/>
                      <a:pt x="22737" y="14411"/>
                    </a:cubicBezTo>
                    <a:cubicBezTo>
                      <a:pt x="22737" y="14515"/>
                      <a:pt x="22806" y="14567"/>
                      <a:pt x="22875" y="14567"/>
                    </a:cubicBezTo>
                    <a:cubicBezTo>
                      <a:pt x="22944" y="14567"/>
                      <a:pt x="23014" y="14515"/>
                      <a:pt x="23014" y="14411"/>
                    </a:cubicBezTo>
                    <a:cubicBezTo>
                      <a:pt x="23222" y="13302"/>
                      <a:pt x="23291" y="12124"/>
                      <a:pt x="23291" y="11015"/>
                    </a:cubicBezTo>
                    <a:cubicBezTo>
                      <a:pt x="23291" y="10460"/>
                      <a:pt x="23430" y="9906"/>
                      <a:pt x="23568" y="9420"/>
                    </a:cubicBezTo>
                    <a:cubicBezTo>
                      <a:pt x="23638" y="10322"/>
                      <a:pt x="23638" y="11223"/>
                      <a:pt x="23568" y="12124"/>
                    </a:cubicBezTo>
                    <a:cubicBezTo>
                      <a:pt x="23291" y="15035"/>
                      <a:pt x="22806" y="17877"/>
                      <a:pt x="22182" y="20719"/>
                    </a:cubicBezTo>
                    <a:cubicBezTo>
                      <a:pt x="21422" y="24452"/>
                      <a:pt x="21075" y="28184"/>
                      <a:pt x="21142" y="31985"/>
                    </a:cubicBezTo>
                    <a:lnTo>
                      <a:pt x="21142" y="31985"/>
                    </a:lnTo>
                    <a:cubicBezTo>
                      <a:pt x="21135" y="31795"/>
                      <a:pt x="21069" y="31661"/>
                      <a:pt x="21004" y="31464"/>
                    </a:cubicBezTo>
                    <a:cubicBezTo>
                      <a:pt x="20380" y="27651"/>
                      <a:pt x="20657" y="23769"/>
                      <a:pt x="20796" y="19888"/>
                    </a:cubicBezTo>
                    <a:cubicBezTo>
                      <a:pt x="20934" y="16699"/>
                      <a:pt x="21350" y="13441"/>
                      <a:pt x="21974" y="10252"/>
                    </a:cubicBezTo>
                    <a:cubicBezTo>
                      <a:pt x="22390" y="8450"/>
                      <a:pt x="22875" y="6578"/>
                      <a:pt x="23430" y="4776"/>
                    </a:cubicBezTo>
                    <a:cubicBezTo>
                      <a:pt x="23707" y="3806"/>
                      <a:pt x="23984" y="2904"/>
                      <a:pt x="24262" y="2003"/>
                    </a:cubicBezTo>
                    <a:cubicBezTo>
                      <a:pt x="24452" y="1394"/>
                      <a:pt x="24559" y="1015"/>
                      <a:pt x="24651" y="1015"/>
                    </a:cubicBezTo>
                    <a:close/>
                    <a:moveTo>
                      <a:pt x="35006" y="38396"/>
                    </a:moveTo>
                    <a:cubicBezTo>
                      <a:pt x="35006" y="39990"/>
                      <a:pt x="34590" y="41584"/>
                      <a:pt x="33758" y="42971"/>
                    </a:cubicBezTo>
                    <a:cubicBezTo>
                      <a:pt x="33342" y="43664"/>
                      <a:pt x="32718" y="44357"/>
                      <a:pt x="32025" y="44842"/>
                    </a:cubicBezTo>
                    <a:cubicBezTo>
                      <a:pt x="32510" y="43941"/>
                      <a:pt x="32926" y="43040"/>
                      <a:pt x="33273" y="42139"/>
                    </a:cubicBezTo>
                    <a:cubicBezTo>
                      <a:pt x="33318" y="42003"/>
                      <a:pt x="33216" y="41897"/>
                      <a:pt x="33120" y="41897"/>
                    </a:cubicBezTo>
                    <a:cubicBezTo>
                      <a:pt x="33069" y="41897"/>
                      <a:pt x="33020" y="41928"/>
                      <a:pt x="32996" y="42000"/>
                    </a:cubicBezTo>
                    <a:cubicBezTo>
                      <a:pt x="32718" y="42624"/>
                      <a:pt x="32441" y="43179"/>
                      <a:pt x="32094" y="43802"/>
                    </a:cubicBezTo>
                    <a:cubicBezTo>
                      <a:pt x="31748" y="44357"/>
                      <a:pt x="31401" y="44842"/>
                      <a:pt x="31055" y="45397"/>
                    </a:cubicBezTo>
                    <a:lnTo>
                      <a:pt x="30985" y="45397"/>
                    </a:lnTo>
                    <a:cubicBezTo>
                      <a:pt x="30985" y="45050"/>
                      <a:pt x="30916" y="44704"/>
                      <a:pt x="30847" y="44357"/>
                    </a:cubicBezTo>
                    <a:lnTo>
                      <a:pt x="30847" y="43941"/>
                    </a:lnTo>
                    <a:cubicBezTo>
                      <a:pt x="31748" y="41792"/>
                      <a:pt x="33204" y="39851"/>
                      <a:pt x="35006" y="38396"/>
                    </a:cubicBezTo>
                    <a:close/>
                    <a:moveTo>
                      <a:pt x="25105" y="37034"/>
                    </a:moveTo>
                    <a:cubicBezTo>
                      <a:pt x="25567" y="37034"/>
                      <a:pt x="26448" y="37774"/>
                      <a:pt x="26757" y="37980"/>
                    </a:cubicBezTo>
                    <a:cubicBezTo>
                      <a:pt x="27658" y="38742"/>
                      <a:pt x="28421" y="39643"/>
                      <a:pt x="28975" y="40752"/>
                    </a:cubicBezTo>
                    <a:cubicBezTo>
                      <a:pt x="29668" y="42000"/>
                      <a:pt x="30084" y="43317"/>
                      <a:pt x="30292" y="44773"/>
                    </a:cubicBezTo>
                    <a:lnTo>
                      <a:pt x="30223" y="45743"/>
                    </a:lnTo>
                    <a:lnTo>
                      <a:pt x="30015" y="45813"/>
                    </a:lnTo>
                    <a:cubicBezTo>
                      <a:pt x="29391" y="44426"/>
                      <a:pt x="28629" y="43109"/>
                      <a:pt x="27727" y="42000"/>
                    </a:cubicBezTo>
                    <a:cubicBezTo>
                      <a:pt x="27694" y="41967"/>
                      <a:pt x="27657" y="41954"/>
                      <a:pt x="27620" y="41954"/>
                    </a:cubicBezTo>
                    <a:cubicBezTo>
                      <a:pt x="27505" y="41954"/>
                      <a:pt x="27398" y="42086"/>
                      <a:pt x="27450" y="42139"/>
                    </a:cubicBezTo>
                    <a:cubicBezTo>
                      <a:pt x="28282" y="43317"/>
                      <a:pt x="28767" y="44912"/>
                      <a:pt x="29876" y="45951"/>
                    </a:cubicBezTo>
                    <a:lnTo>
                      <a:pt x="29946" y="45951"/>
                    </a:lnTo>
                    <a:cubicBezTo>
                      <a:pt x="29895" y="45951"/>
                      <a:pt x="29881" y="45988"/>
                      <a:pt x="29905" y="46008"/>
                    </a:cubicBezTo>
                    <a:lnTo>
                      <a:pt x="29905" y="46008"/>
                    </a:lnTo>
                    <a:cubicBezTo>
                      <a:pt x="26670" y="45012"/>
                      <a:pt x="24609" y="40462"/>
                      <a:pt x="24816" y="37356"/>
                    </a:cubicBezTo>
                    <a:cubicBezTo>
                      <a:pt x="24834" y="37123"/>
                      <a:pt x="24944" y="37034"/>
                      <a:pt x="25105" y="37034"/>
                    </a:cubicBezTo>
                    <a:close/>
                    <a:moveTo>
                      <a:pt x="24539" y="49140"/>
                    </a:moveTo>
                    <a:cubicBezTo>
                      <a:pt x="24747" y="49972"/>
                      <a:pt x="24955" y="50734"/>
                      <a:pt x="25163" y="51566"/>
                    </a:cubicBezTo>
                    <a:cubicBezTo>
                      <a:pt x="24816" y="51081"/>
                      <a:pt x="24608" y="50526"/>
                      <a:pt x="24400" y="50041"/>
                    </a:cubicBezTo>
                    <a:cubicBezTo>
                      <a:pt x="24192" y="49417"/>
                      <a:pt x="24262" y="49140"/>
                      <a:pt x="24539" y="49140"/>
                    </a:cubicBezTo>
                    <a:close/>
                    <a:moveTo>
                      <a:pt x="24885" y="49140"/>
                    </a:moveTo>
                    <a:lnTo>
                      <a:pt x="24885" y="49140"/>
                    </a:lnTo>
                    <a:cubicBezTo>
                      <a:pt x="25163" y="49209"/>
                      <a:pt x="25440" y="49348"/>
                      <a:pt x="25717" y="49487"/>
                    </a:cubicBezTo>
                    <a:cubicBezTo>
                      <a:pt x="26618" y="49902"/>
                      <a:pt x="27381" y="50526"/>
                      <a:pt x="28074" y="51358"/>
                    </a:cubicBezTo>
                    <a:cubicBezTo>
                      <a:pt x="28767" y="52190"/>
                      <a:pt x="29322" y="53160"/>
                      <a:pt x="29738" y="54200"/>
                    </a:cubicBezTo>
                    <a:lnTo>
                      <a:pt x="29738" y="54408"/>
                    </a:lnTo>
                    <a:cubicBezTo>
                      <a:pt x="29252" y="53784"/>
                      <a:pt x="28629" y="53160"/>
                      <a:pt x="28143" y="52606"/>
                    </a:cubicBezTo>
                    <a:cubicBezTo>
                      <a:pt x="28105" y="52567"/>
                      <a:pt x="28061" y="52550"/>
                      <a:pt x="28019" y="52550"/>
                    </a:cubicBezTo>
                    <a:cubicBezTo>
                      <a:pt x="27910" y="52550"/>
                      <a:pt x="27816" y="52664"/>
                      <a:pt x="27866" y="52814"/>
                    </a:cubicBezTo>
                    <a:cubicBezTo>
                      <a:pt x="28282" y="53368"/>
                      <a:pt x="28698" y="53923"/>
                      <a:pt x="29044" y="54478"/>
                    </a:cubicBezTo>
                    <a:cubicBezTo>
                      <a:pt x="29252" y="54755"/>
                      <a:pt x="29460" y="55032"/>
                      <a:pt x="29668" y="55309"/>
                    </a:cubicBezTo>
                    <a:lnTo>
                      <a:pt x="29668" y="55379"/>
                    </a:lnTo>
                    <a:cubicBezTo>
                      <a:pt x="28143" y="54755"/>
                      <a:pt x="26826" y="53715"/>
                      <a:pt x="25787" y="52398"/>
                    </a:cubicBezTo>
                    <a:cubicBezTo>
                      <a:pt x="25440" y="51289"/>
                      <a:pt x="25163" y="50249"/>
                      <a:pt x="24885" y="49140"/>
                    </a:cubicBezTo>
                    <a:close/>
                    <a:moveTo>
                      <a:pt x="35768" y="50734"/>
                    </a:moveTo>
                    <a:cubicBezTo>
                      <a:pt x="35422" y="52606"/>
                      <a:pt x="34174" y="54200"/>
                      <a:pt x="32372" y="54963"/>
                    </a:cubicBezTo>
                    <a:lnTo>
                      <a:pt x="32372" y="54963"/>
                    </a:lnTo>
                    <a:cubicBezTo>
                      <a:pt x="32788" y="54616"/>
                      <a:pt x="33134" y="54270"/>
                      <a:pt x="33481" y="53923"/>
                    </a:cubicBezTo>
                    <a:cubicBezTo>
                      <a:pt x="33534" y="53817"/>
                      <a:pt x="33424" y="53669"/>
                      <a:pt x="33338" y="53669"/>
                    </a:cubicBezTo>
                    <a:cubicBezTo>
                      <a:pt x="33313" y="53669"/>
                      <a:pt x="33289" y="53683"/>
                      <a:pt x="33273" y="53715"/>
                    </a:cubicBezTo>
                    <a:cubicBezTo>
                      <a:pt x="32441" y="54408"/>
                      <a:pt x="31609" y="54963"/>
                      <a:pt x="30639" y="55517"/>
                    </a:cubicBezTo>
                    <a:cubicBezTo>
                      <a:pt x="30639" y="55101"/>
                      <a:pt x="30569" y="54685"/>
                      <a:pt x="30431" y="54339"/>
                    </a:cubicBezTo>
                    <a:cubicBezTo>
                      <a:pt x="31471" y="52398"/>
                      <a:pt x="33758" y="51497"/>
                      <a:pt x="35768" y="50734"/>
                    </a:cubicBezTo>
                    <a:close/>
                    <a:moveTo>
                      <a:pt x="1039" y="36849"/>
                    </a:moveTo>
                    <a:cubicBezTo>
                      <a:pt x="1196" y="36849"/>
                      <a:pt x="1422" y="36898"/>
                      <a:pt x="1733" y="37009"/>
                    </a:cubicBezTo>
                    <a:cubicBezTo>
                      <a:pt x="3050" y="37494"/>
                      <a:pt x="4298" y="38118"/>
                      <a:pt x="5615" y="38742"/>
                    </a:cubicBezTo>
                    <a:cubicBezTo>
                      <a:pt x="8457" y="40337"/>
                      <a:pt x="11230" y="42139"/>
                      <a:pt x="13794" y="44218"/>
                    </a:cubicBezTo>
                    <a:cubicBezTo>
                      <a:pt x="17954" y="47754"/>
                      <a:pt x="21627" y="51843"/>
                      <a:pt x="24608" y="56418"/>
                    </a:cubicBezTo>
                    <a:cubicBezTo>
                      <a:pt x="24816" y="56765"/>
                      <a:pt x="24955" y="57112"/>
                      <a:pt x="25163" y="57528"/>
                    </a:cubicBezTo>
                    <a:cubicBezTo>
                      <a:pt x="21697" y="54339"/>
                      <a:pt x="18785" y="50596"/>
                      <a:pt x="14488" y="48377"/>
                    </a:cubicBezTo>
                    <a:lnTo>
                      <a:pt x="14488" y="48447"/>
                    </a:lnTo>
                    <a:cubicBezTo>
                      <a:pt x="9843" y="46021"/>
                      <a:pt x="4922" y="43109"/>
                      <a:pt x="1802" y="38881"/>
                    </a:cubicBezTo>
                    <a:cubicBezTo>
                      <a:pt x="1279" y="38183"/>
                      <a:pt x="218" y="36849"/>
                      <a:pt x="1039" y="36849"/>
                    </a:cubicBezTo>
                    <a:close/>
                    <a:moveTo>
                      <a:pt x="26064" y="53507"/>
                    </a:moveTo>
                    <a:lnTo>
                      <a:pt x="26064" y="53507"/>
                    </a:lnTo>
                    <a:cubicBezTo>
                      <a:pt x="27034" y="54478"/>
                      <a:pt x="28351" y="55656"/>
                      <a:pt x="29668" y="55864"/>
                    </a:cubicBezTo>
                    <a:lnTo>
                      <a:pt x="29668" y="55933"/>
                    </a:lnTo>
                    <a:lnTo>
                      <a:pt x="29391" y="56003"/>
                    </a:lnTo>
                    <a:cubicBezTo>
                      <a:pt x="29183" y="56072"/>
                      <a:pt x="29183" y="56418"/>
                      <a:pt x="29391" y="56418"/>
                    </a:cubicBezTo>
                    <a:lnTo>
                      <a:pt x="29599" y="56418"/>
                    </a:lnTo>
                    <a:lnTo>
                      <a:pt x="29599" y="57181"/>
                    </a:lnTo>
                    <a:cubicBezTo>
                      <a:pt x="29530" y="59260"/>
                      <a:pt x="29530" y="61271"/>
                      <a:pt x="29530" y="63281"/>
                    </a:cubicBezTo>
                    <a:lnTo>
                      <a:pt x="29460" y="63073"/>
                    </a:lnTo>
                    <a:cubicBezTo>
                      <a:pt x="28282" y="60162"/>
                      <a:pt x="27242" y="57250"/>
                      <a:pt x="26341" y="54339"/>
                    </a:cubicBezTo>
                    <a:lnTo>
                      <a:pt x="26064" y="53507"/>
                    </a:lnTo>
                    <a:close/>
                    <a:moveTo>
                      <a:pt x="36531" y="60716"/>
                    </a:moveTo>
                    <a:lnTo>
                      <a:pt x="36531" y="60716"/>
                    </a:lnTo>
                    <a:cubicBezTo>
                      <a:pt x="36323" y="61409"/>
                      <a:pt x="36046" y="62033"/>
                      <a:pt x="35768" y="62657"/>
                    </a:cubicBezTo>
                    <a:cubicBezTo>
                      <a:pt x="35214" y="63350"/>
                      <a:pt x="34590" y="63905"/>
                      <a:pt x="33897" y="64390"/>
                    </a:cubicBezTo>
                    <a:cubicBezTo>
                      <a:pt x="33134" y="65014"/>
                      <a:pt x="32233" y="65430"/>
                      <a:pt x="31332" y="65776"/>
                    </a:cubicBezTo>
                    <a:lnTo>
                      <a:pt x="31055" y="65430"/>
                    </a:lnTo>
                    <a:cubicBezTo>
                      <a:pt x="31401" y="65153"/>
                      <a:pt x="31748" y="64875"/>
                      <a:pt x="32094" y="64598"/>
                    </a:cubicBezTo>
                    <a:cubicBezTo>
                      <a:pt x="32649" y="64113"/>
                      <a:pt x="33134" y="63420"/>
                      <a:pt x="33412" y="62726"/>
                    </a:cubicBezTo>
                    <a:cubicBezTo>
                      <a:pt x="33412" y="62592"/>
                      <a:pt x="33325" y="62516"/>
                      <a:pt x="33245" y="62516"/>
                    </a:cubicBezTo>
                    <a:cubicBezTo>
                      <a:pt x="33201" y="62516"/>
                      <a:pt x="33159" y="62539"/>
                      <a:pt x="33134" y="62588"/>
                    </a:cubicBezTo>
                    <a:cubicBezTo>
                      <a:pt x="32718" y="63281"/>
                      <a:pt x="32233" y="63836"/>
                      <a:pt x="31679" y="64321"/>
                    </a:cubicBezTo>
                    <a:cubicBezTo>
                      <a:pt x="31332" y="64529"/>
                      <a:pt x="31055" y="64737"/>
                      <a:pt x="30708" y="64945"/>
                    </a:cubicBezTo>
                    <a:lnTo>
                      <a:pt x="30154" y="64113"/>
                    </a:lnTo>
                    <a:cubicBezTo>
                      <a:pt x="31332" y="62103"/>
                      <a:pt x="34521" y="60924"/>
                      <a:pt x="36531" y="60716"/>
                    </a:cubicBezTo>
                    <a:close/>
                    <a:moveTo>
                      <a:pt x="23499" y="62856"/>
                    </a:moveTo>
                    <a:cubicBezTo>
                      <a:pt x="25727" y="62856"/>
                      <a:pt x="27899" y="63873"/>
                      <a:pt x="29322" y="65638"/>
                    </a:cubicBezTo>
                    <a:cubicBezTo>
                      <a:pt x="28975" y="65430"/>
                      <a:pt x="28629" y="65291"/>
                      <a:pt x="28213" y="65222"/>
                    </a:cubicBezTo>
                    <a:cubicBezTo>
                      <a:pt x="27658" y="65083"/>
                      <a:pt x="27034" y="64945"/>
                      <a:pt x="26410" y="64806"/>
                    </a:cubicBezTo>
                    <a:cubicBezTo>
                      <a:pt x="26391" y="64800"/>
                      <a:pt x="26374" y="64797"/>
                      <a:pt x="26357" y="64797"/>
                    </a:cubicBezTo>
                    <a:cubicBezTo>
                      <a:pt x="26192" y="64797"/>
                      <a:pt x="26152" y="65083"/>
                      <a:pt x="26341" y="65083"/>
                    </a:cubicBezTo>
                    <a:cubicBezTo>
                      <a:pt x="26826" y="65291"/>
                      <a:pt x="27381" y="65430"/>
                      <a:pt x="27935" y="65638"/>
                    </a:cubicBezTo>
                    <a:cubicBezTo>
                      <a:pt x="28421" y="65846"/>
                      <a:pt x="28975" y="65984"/>
                      <a:pt x="29530" y="66054"/>
                    </a:cubicBezTo>
                    <a:lnTo>
                      <a:pt x="29530" y="66192"/>
                    </a:lnTo>
                    <a:cubicBezTo>
                      <a:pt x="29315" y="66208"/>
                      <a:pt x="29100" y="66216"/>
                      <a:pt x="28886" y="66216"/>
                    </a:cubicBezTo>
                    <a:cubicBezTo>
                      <a:pt x="26273" y="66216"/>
                      <a:pt x="23773" y="65054"/>
                      <a:pt x="22043" y="63004"/>
                    </a:cubicBezTo>
                    <a:cubicBezTo>
                      <a:pt x="22527" y="62905"/>
                      <a:pt x="23014" y="62856"/>
                      <a:pt x="23499" y="62856"/>
                    </a:cubicBezTo>
                    <a:close/>
                    <a:moveTo>
                      <a:pt x="33481" y="72795"/>
                    </a:moveTo>
                    <a:cubicBezTo>
                      <a:pt x="33568" y="72795"/>
                      <a:pt x="33654" y="72812"/>
                      <a:pt x="33758" y="72847"/>
                    </a:cubicBezTo>
                    <a:lnTo>
                      <a:pt x="33827" y="72916"/>
                    </a:lnTo>
                    <a:cubicBezTo>
                      <a:pt x="33689" y="73055"/>
                      <a:pt x="33550" y="73124"/>
                      <a:pt x="33342" y="73263"/>
                    </a:cubicBezTo>
                    <a:lnTo>
                      <a:pt x="33204" y="72847"/>
                    </a:lnTo>
                    <a:cubicBezTo>
                      <a:pt x="33308" y="72812"/>
                      <a:pt x="33394" y="72795"/>
                      <a:pt x="33481" y="72795"/>
                    </a:cubicBezTo>
                    <a:close/>
                    <a:moveTo>
                      <a:pt x="30154" y="66608"/>
                    </a:moveTo>
                    <a:cubicBezTo>
                      <a:pt x="30847" y="68341"/>
                      <a:pt x="31540" y="70074"/>
                      <a:pt x="32233" y="71807"/>
                    </a:cubicBezTo>
                    <a:lnTo>
                      <a:pt x="32233" y="71738"/>
                    </a:lnTo>
                    <a:cubicBezTo>
                      <a:pt x="32302" y="71946"/>
                      <a:pt x="32372" y="72154"/>
                      <a:pt x="32441" y="72292"/>
                    </a:cubicBezTo>
                    <a:cubicBezTo>
                      <a:pt x="31679" y="72570"/>
                      <a:pt x="30985" y="72986"/>
                      <a:pt x="30431" y="73609"/>
                    </a:cubicBezTo>
                    <a:cubicBezTo>
                      <a:pt x="30431" y="73540"/>
                      <a:pt x="30431" y="73471"/>
                      <a:pt x="30431" y="73401"/>
                    </a:cubicBezTo>
                    <a:cubicBezTo>
                      <a:pt x="30223" y="71114"/>
                      <a:pt x="30154" y="68896"/>
                      <a:pt x="30084" y="66608"/>
                    </a:cubicBezTo>
                    <a:close/>
                    <a:moveTo>
                      <a:pt x="32649" y="72847"/>
                    </a:moveTo>
                    <a:cubicBezTo>
                      <a:pt x="32718" y="73055"/>
                      <a:pt x="32788" y="73263"/>
                      <a:pt x="32857" y="73401"/>
                    </a:cubicBezTo>
                    <a:cubicBezTo>
                      <a:pt x="32441" y="73609"/>
                      <a:pt x="32025" y="73748"/>
                      <a:pt x="31540" y="73887"/>
                    </a:cubicBezTo>
                    <a:cubicBezTo>
                      <a:pt x="31679" y="73817"/>
                      <a:pt x="31748" y="73679"/>
                      <a:pt x="31817" y="73540"/>
                    </a:cubicBezTo>
                    <a:cubicBezTo>
                      <a:pt x="31817" y="73491"/>
                      <a:pt x="31783" y="73442"/>
                      <a:pt x="31738" y="73442"/>
                    </a:cubicBezTo>
                    <a:cubicBezTo>
                      <a:pt x="31719" y="73442"/>
                      <a:pt x="31699" y="73450"/>
                      <a:pt x="31679" y="73471"/>
                    </a:cubicBezTo>
                    <a:cubicBezTo>
                      <a:pt x="31540" y="73609"/>
                      <a:pt x="31401" y="73679"/>
                      <a:pt x="31263" y="73748"/>
                    </a:cubicBezTo>
                    <a:cubicBezTo>
                      <a:pt x="31124" y="73817"/>
                      <a:pt x="30985" y="73817"/>
                      <a:pt x="30916" y="73887"/>
                    </a:cubicBezTo>
                    <a:cubicBezTo>
                      <a:pt x="31401" y="73401"/>
                      <a:pt x="31956" y="73055"/>
                      <a:pt x="32649" y="72847"/>
                    </a:cubicBezTo>
                    <a:close/>
                    <a:moveTo>
                      <a:pt x="21771" y="69315"/>
                    </a:moveTo>
                    <a:cubicBezTo>
                      <a:pt x="21967" y="69315"/>
                      <a:pt x="22224" y="69343"/>
                      <a:pt x="22529" y="69381"/>
                    </a:cubicBezTo>
                    <a:cubicBezTo>
                      <a:pt x="25301" y="69520"/>
                      <a:pt x="29114" y="71253"/>
                      <a:pt x="30015" y="74095"/>
                    </a:cubicBezTo>
                    <a:lnTo>
                      <a:pt x="30015" y="74441"/>
                    </a:lnTo>
                    <a:cubicBezTo>
                      <a:pt x="30015" y="74372"/>
                      <a:pt x="29946" y="74303"/>
                      <a:pt x="29876" y="74303"/>
                    </a:cubicBezTo>
                    <a:lnTo>
                      <a:pt x="29530" y="74303"/>
                    </a:lnTo>
                    <a:cubicBezTo>
                      <a:pt x="28698" y="73401"/>
                      <a:pt x="27658" y="72778"/>
                      <a:pt x="26480" y="72500"/>
                    </a:cubicBezTo>
                    <a:cubicBezTo>
                      <a:pt x="26457" y="72493"/>
                      <a:pt x="26435" y="72489"/>
                      <a:pt x="26414" y="72489"/>
                    </a:cubicBezTo>
                    <a:cubicBezTo>
                      <a:pt x="26246" y="72489"/>
                      <a:pt x="26156" y="72716"/>
                      <a:pt x="26341" y="72778"/>
                    </a:cubicBezTo>
                    <a:cubicBezTo>
                      <a:pt x="26965" y="73055"/>
                      <a:pt x="27589" y="73332"/>
                      <a:pt x="28074" y="73679"/>
                    </a:cubicBezTo>
                    <a:cubicBezTo>
                      <a:pt x="28421" y="73887"/>
                      <a:pt x="28698" y="74095"/>
                      <a:pt x="28975" y="74303"/>
                    </a:cubicBezTo>
                    <a:cubicBezTo>
                      <a:pt x="27104" y="74233"/>
                      <a:pt x="25232" y="73471"/>
                      <a:pt x="23846" y="72223"/>
                    </a:cubicBezTo>
                    <a:cubicBezTo>
                      <a:pt x="23083" y="71669"/>
                      <a:pt x="22390" y="70975"/>
                      <a:pt x="21766" y="70213"/>
                    </a:cubicBezTo>
                    <a:cubicBezTo>
                      <a:pt x="21162" y="69509"/>
                      <a:pt x="21252" y="69315"/>
                      <a:pt x="21771" y="69315"/>
                    </a:cubicBezTo>
                    <a:close/>
                    <a:moveTo>
                      <a:pt x="25606" y="76981"/>
                    </a:moveTo>
                    <a:cubicBezTo>
                      <a:pt x="27509" y="76981"/>
                      <a:pt x="29007" y="78036"/>
                      <a:pt x="30154" y="79502"/>
                    </a:cubicBezTo>
                    <a:cubicBezTo>
                      <a:pt x="28236" y="79091"/>
                      <a:pt x="26252" y="78747"/>
                      <a:pt x="25134" y="77002"/>
                    </a:cubicBezTo>
                    <a:lnTo>
                      <a:pt x="25134" y="77002"/>
                    </a:lnTo>
                    <a:cubicBezTo>
                      <a:pt x="25294" y="76988"/>
                      <a:pt x="25452" y="76981"/>
                      <a:pt x="25606" y="76981"/>
                    </a:cubicBezTo>
                    <a:close/>
                    <a:moveTo>
                      <a:pt x="33433" y="77687"/>
                    </a:moveTo>
                    <a:cubicBezTo>
                      <a:pt x="33494" y="77687"/>
                      <a:pt x="33556" y="77691"/>
                      <a:pt x="33619" y="77699"/>
                    </a:cubicBezTo>
                    <a:lnTo>
                      <a:pt x="33619" y="77769"/>
                    </a:lnTo>
                    <a:cubicBezTo>
                      <a:pt x="33342" y="78323"/>
                      <a:pt x="32996" y="78739"/>
                      <a:pt x="32580" y="79086"/>
                    </a:cubicBezTo>
                    <a:cubicBezTo>
                      <a:pt x="32233" y="79363"/>
                      <a:pt x="31887" y="79502"/>
                      <a:pt x="31471" y="79640"/>
                    </a:cubicBezTo>
                    <a:cubicBezTo>
                      <a:pt x="31731" y="78663"/>
                      <a:pt x="32481" y="77687"/>
                      <a:pt x="33433" y="77687"/>
                    </a:cubicBezTo>
                    <a:close/>
                    <a:moveTo>
                      <a:pt x="24784" y="1"/>
                    </a:moveTo>
                    <a:cubicBezTo>
                      <a:pt x="24713" y="1"/>
                      <a:pt x="24639" y="38"/>
                      <a:pt x="24608" y="132"/>
                    </a:cubicBezTo>
                    <a:cubicBezTo>
                      <a:pt x="22043" y="6786"/>
                      <a:pt x="20588" y="13788"/>
                      <a:pt x="20380" y="20927"/>
                    </a:cubicBezTo>
                    <a:cubicBezTo>
                      <a:pt x="20241" y="24324"/>
                      <a:pt x="19964" y="28067"/>
                      <a:pt x="20518" y="31602"/>
                    </a:cubicBezTo>
                    <a:cubicBezTo>
                      <a:pt x="19687" y="29176"/>
                      <a:pt x="18785" y="26750"/>
                      <a:pt x="17884" y="24393"/>
                    </a:cubicBezTo>
                    <a:cubicBezTo>
                      <a:pt x="18369" y="23007"/>
                      <a:pt x="18231" y="21551"/>
                      <a:pt x="17607" y="20303"/>
                    </a:cubicBezTo>
                    <a:cubicBezTo>
                      <a:pt x="17607" y="20234"/>
                      <a:pt x="17555" y="20199"/>
                      <a:pt x="17494" y="20199"/>
                    </a:cubicBezTo>
                    <a:cubicBezTo>
                      <a:pt x="17434" y="20199"/>
                      <a:pt x="17364" y="20234"/>
                      <a:pt x="17330" y="20303"/>
                    </a:cubicBezTo>
                    <a:cubicBezTo>
                      <a:pt x="17122" y="20927"/>
                      <a:pt x="17052" y="21621"/>
                      <a:pt x="17122" y="22244"/>
                    </a:cubicBezTo>
                    <a:cubicBezTo>
                      <a:pt x="16359" y="20234"/>
                      <a:pt x="15735" y="18155"/>
                      <a:pt x="15319" y="16075"/>
                    </a:cubicBezTo>
                    <a:cubicBezTo>
                      <a:pt x="15285" y="16040"/>
                      <a:pt x="15233" y="16023"/>
                      <a:pt x="15189" y="16023"/>
                    </a:cubicBezTo>
                    <a:cubicBezTo>
                      <a:pt x="15146" y="16023"/>
                      <a:pt x="15112" y="16040"/>
                      <a:pt x="15112" y="16075"/>
                    </a:cubicBezTo>
                    <a:cubicBezTo>
                      <a:pt x="15181" y="17184"/>
                      <a:pt x="15389" y="18363"/>
                      <a:pt x="15735" y="19472"/>
                    </a:cubicBezTo>
                    <a:cubicBezTo>
                      <a:pt x="15389" y="18848"/>
                      <a:pt x="14765" y="18432"/>
                      <a:pt x="14072" y="18363"/>
                    </a:cubicBezTo>
                    <a:cubicBezTo>
                      <a:pt x="13864" y="18363"/>
                      <a:pt x="13725" y="18570"/>
                      <a:pt x="13864" y="18709"/>
                    </a:cubicBezTo>
                    <a:cubicBezTo>
                      <a:pt x="14210" y="19264"/>
                      <a:pt x="14557" y="19749"/>
                      <a:pt x="15042" y="20165"/>
                    </a:cubicBezTo>
                    <a:cubicBezTo>
                      <a:pt x="15144" y="20266"/>
                      <a:pt x="15319" y="20331"/>
                      <a:pt x="15488" y="20331"/>
                    </a:cubicBezTo>
                    <a:cubicBezTo>
                      <a:pt x="15550" y="20331"/>
                      <a:pt x="15610" y="20322"/>
                      <a:pt x="15666" y="20303"/>
                    </a:cubicBezTo>
                    <a:cubicBezTo>
                      <a:pt x="15735" y="20303"/>
                      <a:pt x="15805" y="20234"/>
                      <a:pt x="15805" y="20095"/>
                    </a:cubicBezTo>
                    <a:cubicBezTo>
                      <a:pt x="15805" y="20095"/>
                      <a:pt x="15805" y="20026"/>
                      <a:pt x="15805" y="20026"/>
                    </a:cubicBezTo>
                    <a:lnTo>
                      <a:pt x="15805" y="19957"/>
                    </a:lnTo>
                    <a:cubicBezTo>
                      <a:pt x="16914" y="23908"/>
                      <a:pt x="18785" y="27790"/>
                      <a:pt x="19964" y="31602"/>
                    </a:cubicBezTo>
                    <a:cubicBezTo>
                      <a:pt x="20588" y="33474"/>
                      <a:pt x="21073" y="35415"/>
                      <a:pt x="21558" y="37356"/>
                    </a:cubicBezTo>
                    <a:cubicBezTo>
                      <a:pt x="21627" y="39366"/>
                      <a:pt x="21835" y="41446"/>
                      <a:pt x="21974" y="43456"/>
                    </a:cubicBezTo>
                    <a:cubicBezTo>
                      <a:pt x="21974" y="43560"/>
                      <a:pt x="22061" y="43612"/>
                      <a:pt x="22147" y="43612"/>
                    </a:cubicBezTo>
                    <a:cubicBezTo>
                      <a:pt x="22234" y="43612"/>
                      <a:pt x="22321" y="43560"/>
                      <a:pt x="22321" y="43456"/>
                    </a:cubicBezTo>
                    <a:cubicBezTo>
                      <a:pt x="22321" y="42416"/>
                      <a:pt x="22321" y="41307"/>
                      <a:pt x="22321" y="40267"/>
                    </a:cubicBezTo>
                    <a:cubicBezTo>
                      <a:pt x="22944" y="42971"/>
                      <a:pt x="23568" y="45743"/>
                      <a:pt x="24262" y="48516"/>
                    </a:cubicBezTo>
                    <a:lnTo>
                      <a:pt x="24054" y="48516"/>
                    </a:lnTo>
                    <a:cubicBezTo>
                      <a:pt x="23915" y="48516"/>
                      <a:pt x="23846" y="48585"/>
                      <a:pt x="23776" y="48655"/>
                    </a:cubicBezTo>
                    <a:cubicBezTo>
                      <a:pt x="23291" y="50180"/>
                      <a:pt x="24469" y="51705"/>
                      <a:pt x="25371" y="52814"/>
                    </a:cubicBezTo>
                    <a:cubicBezTo>
                      <a:pt x="26133" y="55517"/>
                      <a:pt x="27034" y="58290"/>
                      <a:pt x="28005" y="60924"/>
                    </a:cubicBezTo>
                    <a:lnTo>
                      <a:pt x="27935" y="60924"/>
                    </a:lnTo>
                    <a:cubicBezTo>
                      <a:pt x="25232" y="56210"/>
                      <a:pt x="23014" y="51220"/>
                      <a:pt x="20380" y="46575"/>
                    </a:cubicBezTo>
                    <a:cubicBezTo>
                      <a:pt x="20102" y="46159"/>
                      <a:pt x="19894" y="45674"/>
                      <a:pt x="19687" y="45258"/>
                    </a:cubicBezTo>
                    <a:cubicBezTo>
                      <a:pt x="19687" y="45258"/>
                      <a:pt x="19756" y="45258"/>
                      <a:pt x="19756" y="45189"/>
                    </a:cubicBezTo>
                    <a:cubicBezTo>
                      <a:pt x="20033" y="43802"/>
                      <a:pt x="19894" y="42347"/>
                      <a:pt x="19409" y="41030"/>
                    </a:cubicBezTo>
                    <a:cubicBezTo>
                      <a:pt x="19382" y="40919"/>
                      <a:pt x="19321" y="40874"/>
                      <a:pt x="19253" y="40874"/>
                    </a:cubicBezTo>
                    <a:cubicBezTo>
                      <a:pt x="19151" y="40874"/>
                      <a:pt x="19035" y="40974"/>
                      <a:pt x="18993" y="41099"/>
                    </a:cubicBezTo>
                    <a:cubicBezTo>
                      <a:pt x="18855" y="41723"/>
                      <a:pt x="18855" y="42347"/>
                      <a:pt x="18924" y="42971"/>
                    </a:cubicBezTo>
                    <a:cubicBezTo>
                      <a:pt x="18993" y="43387"/>
                      <a:pt x="19063" y="43872"/>
                      <a:pt x="19132" y="44288"/>
                    </a:cubicBezTo>
                    <a:cubicBezTo>
                      <a:pt x="17260" y="40544"/>
                      <a:pt x="15666" y="36663"/>
                      <a:pt x="13240" y="33127"/>
                    </a:cubicBezTo>
                    <a:cubicBezTo>
                      <a:pt x="13201" y="33089"/>
                      <a:pt x="13162" y="33072"/>
                      <a:pt x="13128" y="33072"/>
                    </a:cubicBezTo>
                    <a:cubicBezTo>
                      <a:pt x="13040" y="33072"/>
                      <a:pt x="12982" y="33185"/>
                      <a:pt x="13032" y="33335"/>
                    </a:cubicBezTo>
                    <a:cubicBezTo>
                      <a:pt x="14488" y="35692"/>
                      <a:pt x="15805" y="38118"/>
                      <a:pt x="16983" y="40683"/>
                    </a:cubicBezTo>
                    <a:cubicBezTo>
                      <a:pt x="16637" y="40188"/>
                      <a:pt x="16078" y="39940"/>
                      <a:pt x="15509" y="39940"/>
                    </a:cubicBezTo>
                    <a:cubicBezTo>
                      <a:pt x="15281" y="39940"/>
                      <a:pt x="15052" y="39980"/>
                      <a:pt x="14834" y="40059"/>
                    </a:cubicBezTo>
                    <a:cubicBezTo>
                      <a:pt x="14626" y="40129"/>
                      <a:pt x="14626" y="40267"/>
                      <a:pt x="14696" y="40406"/>
                    </a:cubicBezTo>
                    <a:cubicBezTo>
                      <a:pt x="14985" y="40811"/>
                      <a:pt x="15805" y="41940"/>
                      <a:pt x="16472" y="41940"/>
                    </a:cubicBezTo>
                    <a:cubicBezTo>
                      <a:pt x="16604" y="41940"/>
                      <a:pt x="16730" y="41895"/>
                      <a:pt x="16844" y="41792"/>
                    </a:cubicBezTo>
                    <a:cubicBezTo>
                      <a:pt x="16964" y="41733"/>
                      <a:pt x="16878" y="41570"/>
                      <a:pt x="16763" y="41570"/>
                    </a:cubicBezTo>
                    <a:cubicBezTo>
                      <a:pt x="16745" y="41570"/>
                      <a:pt x="16725" y="41575"/>
                      <a:pt x="16706" y="41584"/>
                    </a:cubicBezTo>
                    <a:cubicBezTo>
                      <a:pt x="16693" y="41590"/>
                      <a:pt x="16678" y="41593"/>
                      <a:pt x="16661" y="41593"/>
                    </a:cubicBezTo>
                    <a:cubicBezTo>
                      <a:pt x="16483" y="41593"/>
                      <a:pt x="16070" y="41295"/>
                      <a:pt x="15943" y="41168"/>
                    </a:cubicBezTo>
                    <a:cubicBezTo>
                      <a:pt x="15666" y="40960"/>
                      <a:pt x="15458" y="40683"/>
                      <a:pt x="15250" y="40406"/>
                    </a:cubicBezTo>
                    <a:cubicBezTo>
                      <a:pt x="15326" y="40388"/>
                      <a:pt x="15400" y="40380"/>
                      <a:pt x="15474" y="40380"/>
                    </a:cubicBezTo>
                    <a:cubicBezTo>
                      <a:pt x="16277" y="40380"/>
                      <a:pt x="16954" y="41359"/>
                      <a:pt x="17399" y="41931"/>
                    </a:cubicBezTo>
                    <a:cubicBezTo>
                      <a:pt x="17434" y="41966"/>
                      <a:pt x="17468" y="41983"/>
                      <a:pt x="17503" y="41983"/>
                    </a:cubicBezTo>
                    <a:cubicBezTo>
                      <a:pt x="17538" y="41983"/>
                      <a:pt x="17572" y="41966"/>
                      <a:pt x="17607" y="41931"/>
                    </a:cubicBezTo>
                    <a:cubicBezTo>
                      <a:pt x="18369" y="43525"/>
                      <a:pt x="19132" y="45120"/>
                      <a:pt x="19964" y="46714"/>
                    </a:cubicBezTo>
                    <a:cubicBezTo>
                      <a:pt x="21004" y="48655"/>
                      <a:pt x="21974" y="50734"/>
                      <a:pt x="22875" y="52814"/>
                    </a:cubicBezTo>
                    <a:cubicBezTo>
                      <a:pt x="20865" y="50249"/>
                      <a:pt x="18577" y="47892"/>
                      <a:pt x="16151" y="45674"/>
                    </a:cubicBezTo>
                    <a:cubicBezTo>
                      <a:pt x="11646" y="41376"/>
                      <a:pt x="6239" y="38118"/>
                      <a:pt x="347" y="36039"/>
                    </a:cubicBezTo>
                    <a:cubicBezTo>
                      <a:pt x="208" y="36039"/>
                      <a:pt x="0" y="36108"/>
                      <a:pt x="69" y="36247"/>
                    </a:cubicBezTo>
                    <a:cubicBezTo>
                      <a:pt x="1386" y="41168"/>
                      <a:pt x="6585" y="44426"/>
                      <a:pt x="10675" y="46852"/>
                    </a:cubicBezTo>
                    <a:cubicBezTo>
                      <a:pt x="13240" y="48447"/>
                      <a:pt x="15943" y="49695"/>
                      <a:pt x="18300" y="51566"/>
                    </a:cubicBezTo>
                    <a:cubicBezTo>
                      <a:pt x="20865" y="53646"/>
                      <a:pt x="23014" y="56141"/>
                      <a:pt x="25509" y="58221"/>
                    </a:cubicBezTo>
                    <a:cubicBezTo>
                      <a:pt x="25925" y="58983"/>
                      <a:pt x="26410" y="59676"/>
                      <a:pt x="26826" y="60439"/>
                    </a:cubicBezTo>
                    <a:cubicBezTo>
                      <a:pt x="27519" y="61479"/>
                      <a:pt x="28282" y="62588"/>
                      <a:pt x="29044" y="63628"/>
                    </a:cubicBezTo>
                    <a:cubicBezTo>
                      <a:pt x="29183" y="64043"/>
                      <a:pt x="29322" y="64459"/>
                      <a:pt x="29460" y="64806"/>
                    </a:cubicBezTo>
                    <a:cubicBezTo>
                      <a:pt x="28066" y="63197"/>
                      <a:pt x="25634" y="62376"/>
                      <a:pt x="23417" y="62376"/>
                    </a:cubicBezTo>
                    <a:cubicBezTo>
                      <a:pt x="22769" y="62376"/>
                      <a:pt x="22138" y="62447"/>
                      <a:pt x="21558" y="62588"/>
                    </a:cubicBezTo>
                    <a:cubicBezTo>
                      <a:pt x="21350" y="62588"/>
                      <a:pt x="21281" y="62865"/>
                      <a:pt x="21419" y="63004"/>
                    </a:cubicBezTo>
                    <a:cubicBezTo>
                      <a:pt x="22774" y="64947"/>
                      <a:pt x="25630" y="66791"/>
                      <a:pt x="28244" y="66791"/>
                    </a:cubicBezTo>
                    <a:cubicBezTo>
                      <a:pt x="28707" y="66791"/>
                      <a:pt x="29161" y="66733"/>
                      <a:pt x="29599" y="66608"/>
                    </a:cubicBezTo>
                    <a:cubicBezTo>
                      <a:pt x="29599" y="68549"/>
                      <a:pt x="29738" y="70490"/>
                      <a:pt x="29876" y="72431"/>
                    </a:cubicBezTo>
                    <a:cubicBezTo>
                      <a:pt x="29114" y="71599"/>
                      <a:pt x="28213" y="70837"/>
                      <a:pt x="27173" y="70282"/>
                    </a:cubicBezTo>
                    <a:cubicBezTo>
                      <a:pt x="25801" y="69491"/>
                      <a:pt x="23947" y="68820"/>
                      <a:pt x="22222" y="68820"/>
                    </a:cubicBezTo>
                    <a:cubicBezTo>
                      <a:pt x="21681" y="68820"/>
                      <a:pt x="21153" y="68885"/>
                      <a:pt x="20657" y="69034"/>
                    </a:cubicBezTo>
                    <a:cubicBezTo>
                      <a:pt x="20518" y="69104"/>
                      <a:pt x="20518" y="69312"/>
                      <a:pt x="20588" y="69381"/>
                    </a:cubicBezTo>
                    <a:cubicBezTo>
                      <a:pt x="22318" y="71854"/>
                      <a:pt x="25097" y="74712"/>
                      <a:pt x="28283" y="74712"/>
                    </a:cubicBezTo>
                    <a:cubicBezTo>
                      <a:pt x="28670" y="74712"/>
                      <a:pt x="29063" y="74670"/>
                      <a:pt x="29460" y="74580"/>
                    </a:cubicBezTo>
                    <a:lnTo>
                      <a:pt x="29599" y="74580"/>
                    </a:lnTo>
                    <a:cubicBezTo>
                      <a:pt x="29619" y="74600"/>
                      <a:pt x="29640" y="74609"/>
                      <a:pt x="29658" y="74609"/>
                    </a:cubicBezTo>
                    <a:cubicBezTo>
                      <a:pt x="29703" y="74609"/>
                      <a:pt x="29738" y="74560"/>
                      <a:pt x="29738" y="74511"/>
                    </a:cubicBezTo>
                    <a:lnTo>
                      <a:pt x="29946" y="74441"/>
                    </a:lnTo>
                    <a:lnTo>
                      <a:pt x="29946" y="74441"/>
                    </a:lnTo>
                    <a:cubicBezTo>
                      <a:pt x="29876" y="74580"/>
                      <a:pt x="29876" y="74649"/>
                      <a:pt x="29876" y="74719"/>
                    </a:cubicBezTo>
                    <a:cubicBezTo>
                      <a:pt x="29876" y="74857"/>
                      <a:pt x="29946" y="74926"/>
                      <a:pt x="30015" y="74926"/>
                    </a:cubicBezTo>
                    <a:cubicBezTo>
                      <a:pt x="30154" y="76174"/>
                      <a:pt x="30292" y="77491"/>
                      <a:pt x="30431" y="78739"/>
                    </a:cubicBezTo>
                    <a:cubicBezTo>
                      <a:pt x="29220" y="77225"/>
                      <a:pt x="27374" y="76399"/>
                      <a:pt x="25448" y="76399"/>
                    </a:cubicBezTo>
                    <a:cubicBezTo>
                      <a:pt x="25169" y="76399"/>
                      <a:pt x="24889" y="76416"/>
                      <a:pt x="24608" y="76451"/>
                    </a:cubicBezTo>
                    <a:cubicBezTo>
                      <a:pt x="24469" y="76521"/>
                      <a:pt x="24331" y="76659"/>
                      <a:pt x="24400" y="76867"/>
                    </a:cubicBezTo>
                    <a:cubicBezTo>
                      <a:pt x="25509" y="79086"/>
                      <a:pt x="27935" y="79709"/>
                      <a:pt x="30292" y="79848"/>
                    </a:cubicBezTo>
                    <a:cubicBezTo>
                      <a:pt x="30223" y="79987"/>
                      <a:pt x="30292" y="80056"/>
                      <a:pt x="30362" y="80056"/>
                    </a:cubicBezTo>
                    <a:lnTo>
                      <a:pt x="30569" y="80195"/>
                    </a:lnTo>
                    <a:cubicBezTo>
                      <a:pt x="31263" y="85671"/>
                      <a:pt x="32164" y="91216"/>
                      <a:pt x="33273" y="96693"/>
                    </a:cubicBezTo>
                    <a:cubicBezTo>
                      <a:pt x="33273" y="96762"/>
                      <a:pt x="33308" y="96796"/>
                      <a:pt x="33351" y="96796"/>
                    </a:cubicBezTo>
                    <a:cubicBezTo>
                      <a:pt x="33394" y="96796"/>
                      <a:pt x="33446" y="96762"/>
                      <a:pt x="33481" y="96693"/>
                    </a:cubicBezTo>
                    <a:cubicBezTo>
                      <a:pt x="33065" y="91355"/>
                      <a:pt x="31956" y="86087"/>
                      <a:pt x="31124" y="80749"/>
                    </a:cubicBezTo>
                    <a:cubicBezTo>
                      <a:pt x="31263" y="80749"/>
                      <a:pt x="31332" y="80611"/>
                      <a:pt x="31263" y="80541"/>
                    </a:cubicBezTo>
                    <a:cubicBezTo>
                      <a:pt x="31263" y="80472"/>
                      <a:pt x="31263" y="80333"/>
                      <a:pt x="31193" y="80264"/>
                    </a:cubicBezTo>
                    <a:cubicBezTo>
                      <a:pt x="32510" y="80195"/>
                      <a:pt x="33827" y="78739"/>
                      <a:pt x="34105" y="77630"/>
                    </a:cubicBezTo>
                    <a:cubicBezTo>
                      <a:pt x="34174" y="77491"/>
                      <a:pt x="34105" y="77283"/>
                      <a:pt x="33966" y="77283"/>
                    </a:cubicBezTo>
                    <a:cubicBezTo>
                      <a:pt x="33787" y="77232"/>
                      <a:pt x="33611" y="77208"/>
                      <a:pt x="33442" y="77208"/>
                    </a:cubicBezTo>
                    <a:cubicBezTo>
                      <a:pt x="32234" y="77208"/>
                      <a:pt x="31298" y="78416"/>
                      <a:pt x="31055" y="79571"/>
                    </a:cubicBezTo>
                    <a:cubicBezTo>
                      <a:pt x="31055" y="79571"/>
                      <a:pt x="31055" y="79571"/>
                      <a:pt x="31055" y="79640"/>
                    </a:cubicBezTo>
                    <a:lnTo>
                      <a:pt x="30985" y="79640"/>
                    </a:lnTo>
                    <a:cubicBezTo>
                      <a:pt x="30916" y="78947"/>
                      <a:pt x="30847" y="78254"/>
                      <a:pt x="30708" y="77561"/>
                    </a:cubicBezTo>
                    <a:cubicBezTo>
                      <a:pt x="30639" y="76590"/>
                      <a:pt x="30569" y="75689"/>
                      <a:pt x="30500" y="74719"/>
                    </a:cubicBezTo>
                    <a:lnTo>
                      <a:pt x="30500" y="74719"/>
                    </a:lnTo>
                    <a:cubicBezTo>
                      <a:pt x="30500" y="74719"/>
                      <a:pt x="30570" y="74788"/>
                      <a:pt x="30639" y="74788"/>
                    </a:cubicBezTo>
                    <a:cubicBezTo>
                      <a:pt x="30743" y="74797"/>
                      <a:pt x="30848" y="74801"/>
                      <a:pt x="30953" y="74801"/>
                    </a:cubicBezTo>
                    <a:cubicBezTo>
                      <a:pt x="31693" y="74801"/>
                      <a:pt x="32458" y="74589"/>
                      <a:pt x="33065" y="74164"/>
                    </a:cubicBezTo>
                    <a:cubicBezTo>
                      <a:pt x="35422" y="80264"/>
                      <a:pt x="37155" y="86572"/>
                      <a:pt x="38402" y="93019"/>
                    </a:cubicBezTo>
                    <a:cubicBezTo>
                      <a:pt x="38402" y="93088"/>
                      <a:pt x="38454" y="93123"/>
                      <a:pt x="38506" y="93123"/>
                    </a:cubicBezTo>
                    <a:cubicBezTo>
                      <a:pt x="38558" y="93123"/>
                      <a:pt x="38610" y="93088"/>
                      <a:pt x="38610" y="93019"/>
                    </a:cubicBezTo>
                    <a:cubicBezTo>
                      <a:pt x="37987" y="86433"/>
                      <a:pt x="35976" y="80125"/>
                      <a:pt x="33619" y="73887"/>
                    </a:cubicBezTo>
                    <a:cubicBezTo>
                      <a:pt x="33966" y="73609"/>
                      <a:pt x="34243" y="73332"/>
                      <a:pt x="34521" y="73055"/>
                    </a:cubicBezTo>
                    <a:cubicBezTo>
                      <a:pt x="34659" y="72916"/>
                      <a:pt x="34590" y="72708"/>
                      <a:pt x="34451" y="72570"/>
                    </a:cubicBezTo>
                    <a:cubicBezTo>
                      <a:pt x="34129" y="72301"/>
                      <a:pt x="33723" y="72199"/>
                      <a:pt x="33331" y="72199"/>
                    </a:cubicBezTo>
                    <a:cubicBezTo>
                      <a:pt x="33217" y="72199"/>
                      <a:pt x="33105" y="72207"/>
                      <a:pt x="32996" y="72223"/>
                    </a:cubicBezTo>
                    <a:cubicBezTo>
                      <a:pt x="32233" y="70351"/>
                      <a:pt x="31471" y="68480"/>
                      <a:pt x="30777" y="66608"/>
                    </a:cubicBezTo>
                    <a:lnTo>
                      <a:pt x="31124" y="66539"/>
                    </a:lnTo>
                    <a:cubicBezTo>
                      <a:pt x="35630" y="72778"/>
                      <a:pt x="40343" y="78878"/>
                      <a:pt x="42770" y="86295"/>
                    </a:cubicBezTo>
                    <a:cubicBezTo>
                      <a:pt x="42770" y="86341"/>
                      <a:pt x="42793" y="86356"/>
                      <a:pt x="42821" y="86356"/>
                    </a:cubicBezTo>
                    <a:cubicBezTo>
                      <a:pt x="42877" y="86356"/>
                      <a:pt x="42954" y="86295"/>
                      <a:pt x="42908" y="86295"/>
                    </a:cubicBezTo>
                    <a:cubicBezTo>
                      <a:pt x="41106" y="78878"/>
                      <a:pt x="36115" y="72708"/>
                      <a:pt x="31679" y="66400"/>
                    </a:cubicBezTo>
                    <a:cubicBezTo>
                      <a:pt x="34313" y="65638"/>
                      <a:pt x="37085" y="63073"/>
                      <a:pt x="37016" y="60508"/>
                    </a:cubicBezTo>
                    <a:cubicBezTo>
                      <a:pt x="37016" y="60395"/>
                      <a:pt x="36924" y="60282"/>
                      <a:pt x="36814" y="60282"/>
                    </a:cubicBezTo>
                    <a:cubicBezTo>
                      <a:pt x="36790" y="60282"/>
                      <a:pt x="36764" y="60288"/>
                      <a:pt x="36739" y="60300"/>
                    </a:cubicBezTo>
                    <a:cubicBezTo>
                      <a:pt x="34590" y="60370"/>
                      <a:pt x="31332" y="61617"/>
                      <a:pt x="30015" y="63697"/>
                    </a:cubicBezTo>
                    <a:cubicBezTo>
                      <a:pt x="30015" y="61271"/>
                      <a:pt x="30084" y="58775"/>
                      <a:pt x="30154" y="56349"/>
                    </a:cubicBezTo>
                    <a:cubicBezTo>
                      <a:pt x="33342" y="56072"/>
                      <a:pt x="35907" y="53576"/>
                      <a:pt x="36392" y="50388"/>
                    </a:cubicBezTo>
                    <a:cubicBezTo>
                      <a:pt x="36392" y="50217"/>
                      <a:pt x="36251" y="50092"/>
                      <a:pt x="36124" y="50092"/>
                    </a:cubicBezTo>
                    <a:cubicBezTo>
                      <a:pt x="36097" y="50092"/>
                      <a:pt x="36070" y="50098"/>
                      <a:pt x="36046" y="50110"/>
                    </a:cubicBezTo>
                    <a:cubicBezTo>
                      <a:pt x="33897" y="50873"/>
                      <a:pt x="31401" y="51843"/>
                      <a:pt x="30292" y="53784"/>
                    </a:cubicBezTo>
                    <a:lnTo>
                      <a:pt x="30292" y="53646"/>
                    </a:lnTo>
                    <a:cubicBezTo>
                      <a:pt x="30431" y="51358"/>
                      <a:pt x="30500" y="49071"/>
                      <a:pt x="30708" y="46714"/>
                    </a:cubicBezTo>
                    <a:cubicBezTo>
                      <a:pt x="30777" y="46714"/>
                      <a:pt x="30916" y="46714"/>
                      <a:pt x="30916" y="46575"/>
                    </a:cubicBezTo>
                    <a:cubicBezTo>
                      <a:pt x="30985" y="46506"/>
                      <a:pt x="30985" y="46367"/>
                      <a:pt x="30916" y="46298"/>
                    </a:cubicBezTo>
                    <a:lnTo>
                      <a:pt x="30916" y="46090"/>
                    </a:lnTo>
                    <a:cubicBezTo>
                      <a:pt x="34035" y="45466"/>
                      <a:pt x="35768" y="40614"/>
                      <a:pt x="35560" y="37910"/>
                    </a:cubicBezTo>
                    <a:cubicBezTo>
                      <a:pt x="35510" y="37809"/>
                      <a:pt x="35422" y="37745"/>
                      <a:pt x="35324" y="37745"/>
                    </a:cubicBezTo>
                    <a:cubicBezTo>
                      <a:pt x="35288" y="37745"/>
                      <a:pt x="35251" y="37753"/>
                      <a:pt x="35214" y="37772"/>
                    </a:cubicBezTo>
                    <a:cubicBezTo>
                      <a:pt x="33412" y="39089"/>
                      <a:pt x="32025" y="40822"/>
                      <a:pt x="30985" y="42763"/>
                    </a:cubicBezTo>
                    <a:cubicBezTo>
                      <a:pt x="31193" y="40822"/>
                      <a:pt x="31401" y="38881"/>
                      <a:pt x="31609" y="36940"/>
                    </a:cubicBezTo>
                    <a:cubicBezTo>
                      <a:pt x="31748" y="36247"/>
                      <a:pt x="31817" y="35554"/>
                      <a:pt x="31956" y="34791"/>
                    </a:cubicBezTo>
                    <a:cubicBezTo>
                      <a:pt x="34937" y="34236"/>
                      <a:pt x="36739" y="30424"/>
                      <a:pt x="37016" y="27651"/>
                    </a:cubicBezTo>
                    <a:cubicBezTo>
                      <a:pt x="37016" y="27501"/>
                      <a:pt x="36908" y="27387"/>
                      <a:pt x="36770" y="27387"/>
                    </a:cubicBezTo>
                    <a:cubicBezTo>
                      <a:pt x="36716" y="27387"/>
                      <a:pt x="36658" y="27405"/>
                      <a:pt x="36600" y="27443"/>
                    </a:cubicBezTo>
                    <a:cubicBezTo>
                      <a:pt x="34867" y="28414"/>
                      <a:pt x="33342" y="29939"/>
                      <a:pt x="32372" y="31672"/>
                    </a:cubicBezTo>
                    <a:cubicBezTo>
                      <a:pt x="32580" y="30008"/>
                      <a:pt x="32788" y="28414"/>
                      <a:pt x="32996" y="26750"/>
                    </a:cubicBezTo>
                    <a:cubicBezTo>
                      <a:pt x="33065" y="26750"/>
                      <a:pt x="33134" y="26681"/>
                      <a:pt x="33134" y="26681"/>
                    </a:cubicBezTo>
                    <a:cubicBezTo>
                      <a:pt x="33481" y="25988"/>
                      <a:pt x="33550" y="25225"/>
                      <a:pt x="33481" y="24463"/>
                    </a:cubicBezTo>
                    <a:cubicBezTo>
                      <a:pt x="35630" y="24047"/>
                      <a:pt x="37571" y="21759"/>
                      <a:pt x="38056" y="19818"/>
                    </a:cubicBezTo>
                    <a:cubicBezTo>
                      <a:pt x="38113" y="19647"/>
                      <a:pt x="37982" y="19523"/>
                      <a:pt x="37818" y="19523"/>
                    </a:cubicBezTo>
                    <a:cubicBezTo>
                      <a:pt x="37783" y="19523"/>
                      <a:pt x="37746" y="19529"/>
                      <a:pt x="37709" y="19541"/>
                    </a:cubicBezTo>
                    <a:cubicBezTo>
                      <a:pt x="36184" y="20026"/>
                      <a:pt x="34382" y="20719"/>
                      <a:pt x="33481" y="22036"/>
                    </a:cubicBezTo>
                    <a:cubicBezTo>
                      <a:pt x="33619" y="20650"/>
                      <a:pt x="33758" y="19194"/>
                      <a:pt x="33827" y="17808"/>
                    </a:cubicBezTo>
                    <a:lnTo>
                      <a:pt x="33827" y="18155"/>
                    </a:lnTo>
                    <a:cubicBezTo>
                      <a:pt x="33827" y="18224"/>
                      <a:pt x="33879" y="18259"/>
                      <a:pt x="33931" y="18259"/>
                    </a:cubicBezTo>
                    <a:cubicBezTo>
                      <a:pt x="33983" y="18259"/>
                      <a:pt x="34035" y="18224"/>
                      <a:pt x="34035" y="18155"/>
                    </a:cubicBezTo>
                    <a:cubicBezTo>
                      <a:pt x="34105" y="17808"/>
                      <a:pt x="34174" y="17461"/>
                      <a:pt x="34243" y="17115"/>
                    </a:cubicBezTo>
                    <a:cubicBezTo>
                      <a:pt x="36323" y="14758"/>
                      <a:pt x="36392" y="10945"/>
                      <a:pt x="35838" y="8103"/>
                    </a:cubicBezTo>
                    <a:cubicBezTo>
                      <a:pt x="35786" y="7947"/>
                      <a:pt x="35695" y="7869"/>
                      <a:pt x="35594" y="7869"/>
                    </a:cubicBezTo>
                    <a:cubicBezTo>
                      <a:pt x="35560" y="7869"/>
                      <a:pt x="35526" y="7878"/>
                      <a:pt x="35491" y="7895"/>
                    </a:cubicBezTo>
                    <a:cubicBezTo>
                      <a:pt x="32441" y="9074"/>
                      <a:pt x="32025" y="14689"/>
                      <a:pt x="33481" y="17392"/>
                    </a:cubicBezTo>
                    <a:lnTo>
                      <a:pt x="33342" y="17600"/>
                    </a:lnTo>
                    <a:cubicBezTo>
                      <a:pt x="33273" y="17739"/>
                      <a:pt x="33342" y="17877"/>
                      <a:pt x="33481" y="17877"/>
                    </a:cubicBezTo>
                    <a:cubicBezTo>
                      <a:pt x="33342" y="19472"/>
                      <a:pt x="33204" y="21066"/>
                      <a:pt x="32996" y="22660"/>
                    </a:cubicBezTo>
                    <a:cubicBezTo>
                      <a:pt x="32094" y="20303"/>
                      <a:pt x="30015" y="18155"/>
                      <a:pt x="28213" y="17531"/>
                    </a:cubicBezTo>
                    <a:cubicBezTo>
                      <a:pt x="28187" y="17518"/>
                      <a:pt x="28159" y="17512"/>
                      <a:pt x="28131" y="17512"/>
                    </a:cubicBezTo>
                    <a:cubicBezTo>
                      <a:pt x="28007" y="17512"/>
                      <a:pt x="27879" y="17625"/>
                      <a:pt x="27935" y="17739"/>
                    </a:cubicBezTo>
                    <a:cubicBezTo>
                      <a:pt x="28213" y="20650"/>
                      <a:pt x="29322" y="25225"/>
                      <a:pt x="32580" y="26057"/>
                    </a:cubicBezTo>
                    <a:cubicBezTo>
                      <a:pt x="32302" y="28414"/>
                      <a:pt x="31956" y="30771"/>
                      <a:pt x="31679" y="33197"/>
                    </a:cubicBezTo>
                    <a:cubicBezTo>
                      <a:pt x="31679" y="33197"/>
                      <a:pt x="31679" y="33266"/>
                      <a:pt x="31609" y="33335"/>
                    </a:cubicBezTo>
                    <a:cubicBezTo>
                      <a:pt x="31540" y="33405"/>
                      <a:pt x="31540" y="33405"/>
                      <a:pt x="31609" y="33474"/>
                    </a:cubicBezTo>
                    <a:lnTo>
                      <a:pt x="31540" y="34444"/>
                    </a:lnTo>
                    <a:lnTo>
                      <a:pt x="31471" y="34444"/>
                    </a:lnTo>
                    <a:cubicBezTo>
                      <a:pt x="31124" y="32711"/>
                      <a:pt x="30569" y="31048"/>
                      <a:pt x="29876" y="29523"/>
                    </a:cubicBezTo>
                    <a:cubicBezTo>
                      <a:pt x="29265" y="28095"/>
                      <a:pt x="28186" y="26401"/>
                      <a:pt x="26511" y="26401"/>
                    </a:cubicBezTo>
                    <a:cubicBezTo>
                      <a:pt x="26478" y="26401"/>
                      <a:pt x="26444" y="26402"/>
                      <a:pt x="26410" y="26403"/>
                    </a:cubicBezTo>
                    <a:cubicBezTo>
                      <a:pt x="26341" y="26403"/>
                      <a:pt x="26272" y="26473"/>
                      <a:pt x="26202" y="26611"/>
                    </a:cubicBezTo>
                    <a:cubicBezTo>
                      <a:pt x="26064" y="29523"/>
                      <a:pt x="27935" y="34791"/>
                      <a:pt x="31193" y="35623"/>
                    </a:cubicBezTo>
                    <a:lnTo>
                      <a:pt x="31263" y="35831"/>
                    </a:lnTo>
                    <a:cubicBezTo>
                      <a:pt x="31263" y="35900"/>
                      <a:pt x="31263" y="35900"/>
                      <a:pt x="31332" y="35969"/>
                    </a:cubicBezTo>
                    <a:lnTo>
                      <a:pt x="31193" y="36871"/>
                    </a:lnTo>
                    <a:cubicBezTo>
                      <a:pt x="30916" y="38812"/>
                      <a:pt x="30708" y="40752"/>
                      <a:pt x="30500" y="42693"/>
                    </a:cubicBezTo>
                    <a:cubicBezTo>
                      <a:pt x="29668" y="39851"/>
                      <a:pt x="27450" y="37217"/>
                      <a:pt x="24816" y="36455"/>
                    </a:cubicBezTo>
                    <a:cubicBezTo>
                      <a:pt x="24791" y="36442"/>
                      <a:pt x="24765" y="36436"/>
                      <a:pt x="24741" y="36436"/>
                    </a:cubicBezTo>
                    <a:cubicBezTo>
                      <a:pt x="24631" y="36436"/>
                      <a:pt x="24539" y="36549"/>
                      <a:pt x="24539" y="36663"/>
                    </a:cubicBezTo>
                    <a:cubicBezTo>
                      <a:pt x="23638" y="40059"/>
                      <a:pt x="26410" y="45882"/>
                      <a:pt x="30154" y="46506"/>
                    </a:cubicBezTo>
                    <a:cubicBezTo>
                      <a:pt x="30015" y="48585"/>
                      <a:pt x="29876" y="50596"/>
                      <a:pt x="29807" y="52675"/>
                    </a:cubicBezTo>
                    <a:cubicBezTo>
                      <a:pt x="28767" y="50665"/>
                      <a:pt x="26896" y="49140"/>
                      <a:pt x="24747" y="48516"/>
                    </a:cubicBezTo>
                    <a:lnTo>
                      <a:pt x="24262" y="46437"/>
                    </a:lnTo>
                    <a:cubicBezTo>
                      <a:pt x="24331" y="46437"/>
                      <a:pt x="24331" y="46367"/>
                      <a:pt x="24331" y="46298"/>
                    </a:cubicBezTo>
                    <a:cubicBezTo>
                      <a:pt x="24400" y="45535"/>
                      <a:pt x="24539" y="44704"/>
                      <a:pt x="24747" y="43872"/>
                    </a:cubicBezTo>
                    <a:lnTo>
                      <a:pt x="24747" y="43872"/>
                    </a:lnTo>
                    <a:cubicBezTo>
                      <a:pt x="25232" y="44842"/>
                      <a:pt x="24747" y="45951"/>
                      <a:pt x="24469" y="46922"/>
                    </a:cubicBezTo>
                    <a:cubicBezTo>
                      <a:pt x="24469" y="47060"/>
                      <a:pt x="24539" y="47060"/>
                      <a:pt x="24608" y="47060"/>
                    </a:cubicBezTo>
                    <a:cubicBezTo>
                      <a:pt x="25509" y="45951"/>
                      <a:pt x="25579" y="44426"/>
                      <a:pt x="24816" y="43317"/>
                    </a:cubicBezTo>
                    <a:cubicBezTo>
                      <a:pt x="24787" y="43289"/>
                      <a:pt x="24735" y="43272"/>
                      <a:pt x="24678" y="43272"/>
                    </a:cubicBezTo>
                    <a:cubicBezTo>
                      <a:pt x="24598" y="43272"/>
                      <a:pt x="24510" y="43305"/>
                      <a:pt x="24469" y="43387"/>
                    </a:cubicBezTo>
                    <a:cubicBezTo>
                      <a:pt x="24262" y="44080"/>
                      <a:pt x="24123" y="44773"/>
                      <a:pt x="24054" y="45535"/>
                    </a:cubicBezTo>
                    <a:cubicBezTo>
                      <a:pt x="23499" y="43109"/>
                      <a:pt x="22944" y="40683"/>
                      <a:pt x="22321" y="38257"/>
                    </a:cubicBezTo>
                    <a:cubicBezTo>
                      <a:pt x="22251" y="36385"/>
                      <a:pt x="22251" y="34444"/>
                      <a:pt x="22459" y="32573"/>
                    </a:cubicBezTo>
                    <a:cubicBezTo>
                      <a:pt x="22944" y="28691"/>
                      <a:pt x="23846" y="24809"/>
                      <a:pt x="24469" y="20927"/>
                    </a:cubicBezTo>
                    <a:cubicBezTo>
                      <a:pt x="25509" y="14134"/>
                      <a:pt x="26618" y="6925"/>
                      <a:pt x="24955" y="132"/>
                    </a:cubicBezTo>
                    <a:cubicBezTo>
                      <a:pt x="24955" y="56"/>
                      <a:pt x="24871" y="1"/>
                      <a:pt x="2478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90;p37">
                <a:extLst>
                  <a:ext uri="{FF2B5EF4-FFF2-40B4-BE49-F238E27FC236}">
                    <a16:creationId xmlns:a16="http://schemas.microsoft.com/office/drawing/2014/main" id="{986F64E6-E64D-40B0-BA3F-E99622930A07}"/>
                  </a:ext>
                </a:extLst>
              </p:cNvPr>
              <p:cNvSpPr/>
              <p:nvPr/>
            </p:nvSpPr>
            <p:spPr>
              <a:xfrm>
                <a:off x="3135000" y="4075325"/>
                <a:ext cx="34675" cy="960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842" extrusionOk="0">
                    <a:moveTo>
                      <a:pt x="1318" y="1"/>
                    </a:moveTo>
                    <a:cubicBezTo>
                      <a:pt x="1283" y="1"/>
                      <a:pt x="1248" y="18"/>
                      <a:pt x="1248" y="53"/>
                    </a:cubicBezTo>
                    <a:cubicBezTo>
                      <a:pt x="971" y="1300"/>
                      <a:pt x="208" y="2479"/>
                      <a:pt x="1" y="3726"/>
                    </a:cubicBezTo>
                    <a:cubicBezTo>
                      <a:pt x="1" y="3808"/>
                      <a:pt x="48" y="3841"/>
                      <a:pt x="101" y="3841"/>
                    </a:cubicBezTo>
                    <a:cubicBezTo>
                      <a:pt x="139" y="3841"/>
                      <a:pt x="180" y="3825"/>
                      <a:pt x="208" y="3796"/>
                    </a:cubicBezTo>
                    <a:cubicBezTo>
                      <a:pt x="763" y="2617"/>
                      <a:pt x="1110" y="1370"/>
                      <a:pt x="1387" y="53"/>
                    </a:cubicBezTo>
                    <a:cubicBezTo>
                      <a:pt x="1387" y="18"/>
                      <a:pt x="1352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91;p37">
                <a:extLst>
                  <a:ext uri="{FF2B5EF4-FFF2-40B4-BE49-F238E27FC236}">
                    <a16:creationId xmlns:a16="http://schemas.microsoft.com/office/drawing/2014/main" id="{9DD75A63-5C63-4194-BFB6-2B8CA24B09BE}"/>
                  </a:ext>
                </a:extLst>
              </p:cNvPr>
              <p:cNvSpPr/>
              <p:nvPr/>
            </p:nvSpPr>
            <p:spPr>
              <a:xfrm>
                <a:off x="3220750" y="3211150"/>
                <a:ext cx="382175" cy="693375"/>
              </a:xfrm>
              <a:custGeom>
                <a:avLst/>
                <a:gdLst/>
                <a:ahLst/>
                <a:cxnLst/>
                <a:rect l="l" t="t" r="r" b="b"/>
                <a:pathLst>
                  <a:path w="15287" h="27735" extrusionOk="0">
                    <a:moveTo>
                      <a:pt x="11266" y="10705"/>
                    </a:moveTo>
                    <a:lnTo>
                      <a:pt x="11266" y="10705"/>
                    </a:lnTo>
                    <a:cubicBezTo>
                      <a:pt x="10642" y="10982"/>
                      <a:pt x="9949" y="11190"/>
                      <a:pt x="9256" y="11329"/>
                    </a:cubicBezTo>
                    <a:lnTo>
                      <a:pt x="9186" y="11329"/>
                    </a:lnTo>
                    <a:cubicBezTo>
                      <a:pt x="9186" y="11259"/>
                      <a:pt x="9117" y="11190"/>
                      <a:pt x="9117" y="11190"/>
                    </a:cubicBezTo>
                    <a:cubicBezTo>
                      <a:pt x="8979" y="11121"/>
                      <a:pt x="9256" y="11121"/>
                      <a:pt x="9325" y="11121"/>
                    </a:cubicBezTo>
                    <a:lnTo>
                      <a:pt x="9325" y="11051"/>
                    </a:lnTo>
                    <a:cubicBezTo>
                      <a:pt x="9672" y="10982"/>
                      <a:pt x="10018" y="10913"/>
                      <a:pt x="10296" y="10843"/>
                    </a:cubicBezTo>
                    <a:cubicBezTo>
                      <a:pt x="10642" y="10774"/>
                      <a:pt x="10989" y="10774"/>
                      <a:pt x="11266" y="10705"/>
                    </a:cubicBezTo>
                    <a:close/>
                    <a:moveTo>
                      <a:pt x="8909" y="14517"/>
                    </a:moveTo>
                    <a:cubicBezTo>
                      <a:pt x="8147" y="15002"/>
                      <a:pt x="7246" y="15349"/>
                      <a:pt x="6344" y="15418"/>
                    </a:cubicBezTo>
                    <a:lnTo>
                      <a:pt x="6483" y="15210"/>
                    </a:lnTo>
                    <a:lnTo>
                      <a:pt x="6691" y="15210"/>
                    </a:lnTo>
                    <a:cubicBezTo>
                      <a:pt x="7315" y="14725"/>
                      <a:pt x="8077" y="14517"/>
                      <a:pt x="8909" y="14517"/>
                    </a:cubicBezTo>
                    <a:close/>
                    <a:moveTo>
                      <a:pt x="6344" y="19439"/>
                    </a:moveTo>
                    <a:cubicBezTo>
                      <a:pt x="5859" y="19577"/>
                      <a:pt x="5374" y="19647"/>
                      <a:pt x="4889" y="19716"/>
                    </a:cubicBezTo>
                    <a:cubicBezTo>
                      <a:pt x="4889" y="19647"/>
                      <a:pt x="4889" y="19577"/>
                      <a:pt x="4889" y="19577"/>
                    </a:cubicBezTo>
                    <a:cubicBezTo>
                      <a:pt x="5235" y="19508"/>
                      <a:pt x="5513" y="19439"/>
                      <a:pt x="5859" y="19439"/>
                    </a:cubicBezTo>
                    <a:close/>
                    <a:moveTo>
                      <a:pt x="15128" y="1"/>
                    </a:moveTo>
                    <a:cubicBezTo>
                      <a:pt x="15090" y="1"/>
                      <a:pt x="15050" y="9"/>
                      <a:pt x="15009" y="30"/>
                    </a:cubicBezTo>
                    <a:cubicBezTo>
                      <a:pt x="14177" y="654"/>
                      <a:pt x="13484" y="1416"/>
                      <a:pt x="12999" y="2317"/>
                    </a:cubicBezTo>
                    <a:cubicBezTo>
                      <a:pt x="12999" y="2381"/>
                      <a:pt x="12361" y="3314"/>
                      <a:pt x="12623" y="3314"/>
                    </a:cubicBezTo>
                    <a:cubicBezTo>
                      <a:pt x="12648" y="3314"/>
                      <a:pt x="12680" y="3305"/>
                      <a:pt x="12722" y="3288"/>
                    </a:cubicBezTo>
                    <a:cubicBezTo>
                      <a:pt x="12791" y="3218"/>
                      <a:pt x="12791" y="3149"/>
                      <a:pt x="12722" y="3080"/>
                    </a:cubicBezTo>
                    <a:lnTo>
                      <a:pt x="12791" y="3010"/>
                    </a:lnTo>
                    <a:cubicBezTo>
                      <a:pt x="12860" y="2941"/>
                      <a:pt x="12999" y="2802"/>
                      <a:pt x="13068" y="2733"/>
                    </a:cubicBezTo>
                    <a:cubicBezTo>
                      <a:pt x="13276" y="2456"/>
                      <a:pt x="13484" y="2109"/>
                      <a:pt x="13692" y="1832"/>
                    </a:cubicBezTo>
                    <a:cubicBezTo>
                      <a:pt x="14039" y="1416"/>
                      <a:pt x="14316" y="1069"/>
                      <a:pt x="14732" y="723"/>
                    </a:cubicBezTo>
                    <a:lnTo>
                      <a:pt x="14732" y="723"/>
                    </a:lnTo>
                    <a:cubicBezTo>
                      <a:pt x="14593" y="931"/>
                      <a:pt x="14455" y="1208"/>
                      <a:pt x="14316" y="1485"/>
                    </a:cubicBezTo>
                    <a:lnTo>
                      <a:pt x="14108" y="1763"/>
                    </a:lnTo>
                    <a:cubicBezTo>
                      <a:pt x="13554" y="2456"/>
                      <a:pt x="12930" y="3149"/>
                      <a:pt x="12375" y="3842"/>
                    </a:cubicBezTo>
                    <a:cubicBezTo>
                      <a:pt x="12236" y="3911"/>
                      <a:pt x="12306" y="4119"/>
                      <a:pt x="12444" y="4189"/>
                    </a:cubicBezTo>
                    <a:cubicBezTo>
                      <a:pt x="11959" y="4813"/>
                      <a:pt x="11543" y="5506"/>
                      <a:pt x="11127" y="6268"/>
                    </a:cubicBezTo>
                    <a:cubicBezTo>
                      <a:pt x="11127" y="5852"/>
                      <a:pt x="11127" y="5506"/>
                      <a:pt x="11127" y="5159"/>
                    </a:cubicBezTo>
                    <a:cubicBezTo>
                      <a:pt x="11058" y="4466"/>
                      <a:pt x="10989" y="3773"/>
                      <a:pt x="10850" y="3080"/>
                    </a:cubicBezTo>
                    <a:cubicBezTo>
                      <a:pt x="10850" y="3010"/>
                      <a:pt x="10781" y="3010"/>
                      <a:pt x="10781" y="3010"/>
                    </a:cubicBezTo>
                    <a:lnTo>
                      <a:pt x="10781" y="2802"/>
                    </a:lnTo>
                    <a:cubicBezTo>
                      <a:pt x="10781" y="2664"/>
                      <a:pt x="10677" y="2594"/>
                      <a:pt x="10581" y="2594"/>
                    </a:cubicBezTo>
                    <a:cubicBezTo>
                      <a:pt x="10486" y="2594"/>
                      <a:pt x="10400" y="2664"/>
                      <a:pt x="10434" y="2802"/>
                    </a:cubicBezTo>
                    <a:cubicBezTo>
                      <a:pt x="10226" y="4050"/>
                      <a:pt x="10296" y="5367"/>
                      <a:pt x="10642" y="6615"/>
                    </a:cubicBezTo>
                    <a:cubicBezTo>
                      <a:pt x="10642" y="6684"/>
                      <a:pt x="10642" y="6754"/>
                      <a:pt x="10711" y="6754"/>
                    </a:cubicBezTo>
                    <a:lnTo>
                      <a:pt x="10711" y="6823"/>
                    </a:lnTo>
                    <a:cubicBezTo>
                      <a:pt x="10088" y="7932"/>
                      <a:pt x="9394" y="8972"/>
                      <a:pt x="8771" y="10081"/>
                    </a:cubicBezTo>
                    <a:cubicBezTo>
                      <a:pt x="8701" y="9388"/>
                      <a:pt x="8563" y="8764"/>
                      <a:pt x="8355" y="8140"/>
                    </a:cubicBezTo>
                    <a:cubicBezTo>
                      <a:pt x="8355" y="7377"/>
                      <a:pt x="8147" y="6754"/>
                      <a:pt x="7869" y="6130"/>
                    </a:cubicBezTo>
                    <a:cubicBezTo>
                      <a:pt x="7811" y="6043"/>
                      <a:pt x="7741" y="6004"/>
                      <a:pt x="7679" y="6004"/>
                    </a:cubicBezTo>
                    <a:cubicBezTo>
                      <a:pt x="7593" y="6004"/>
                      <a:pt x="7523" y="6078"/>
                      <a:pt x="7523" y="6199"/>
                    </a:cubicBezTo>
                    <a:cubicBezTo>
                      <a:pt x="7246" y="7239"/>
                      <a:pt x="7315" y="8417"/>
                      <a:pt x="7731" y="9457"/>
                    </a:cubicBezTo>
                    <a:cubicBezTo>
                      <a:pt x="7731" y="9596"/>
                      <a:pt x="7731" y="9665"/>
                      <a:pt x="7800" y="9804"/>
                    </a:cubicBezTo>
                    <a:cubicBezTo>
                      <a:pt x="7851" y="9905"/>
                      <a:pt x="7939" y="9969"/>
                      <a:pt x="8037" y="9969"/>
                    </a:cubicBezTo>
                    <a:cubicBezTo>
                      <a:pt x="8072" y="9969"/>
                      <a:pt x="8110" y="9961"/>
                      <a:pt x="8147" y="9942"/>
                    </a:cubicBezTo>
                    <a:cubicBezTo>
                      <a:pt x="8216" y="10081"/>
                      <a:pt x="8355" y="10150"/>
                      <a:pt x="8424" y="10219"/>
                    </a:cubicBezTo>
                    <a:lnTo>
                      <a:pt x="8563" y="10566"/>
                    </a:lnTo>
                    <a:cubicBezTo>
                      <a:pt x="8285" y="10982"/>
                      <a:pt x="8077" y="11398"/>
                      <a:pt x="7869" y="11814"/>
                    </a:cubicBezTo>
                    <a:cubicBezTo>
                      <a:pt x="7731" y="11814"/>
                      <a:pt x="7661" y="11952"/>
                      <a:pt x="7523" y="12022"/>
                    </a:cubicBezTo>
                    <a:cubicBezTo>
                      <a:pt x="7454" y="12091"/>
                      <a:pt x="7523" y="12230"/>
                      <a:pt x="7592" y="12230"/>
                    </a:cubicBezTo>
                    <a:cubicBezTo>
                      <a:pt x="7246" y="12923"/>
                      <a:pt x="6830" y="13685"/>
                      <a:pt x="6483" y="14448"/>
                    </a:cubicBezTo>
                    <a:cubicBezTo>
                      <a:pt x="5721" y="15973"/>
                      <a:pt x="4958" y="17429"/>
                      <a:pt x="4265" y="18954"/>
                    </a:cubicBezTo>
                    <a:cubicBezTo>
                      <a:pt x="4265" y="18746"/>
                      <a:pt x="4265" y="18538"/>
                      <a:pt x="4196" y="18399"/>
                    </a:cubicBezTo>
                    <a:cubicBezTo>
                      <a:pt x="4196" y="18330"/>
                      <a:pt x="4265" y="18260"/>
                      <a:pt x="4265" y="18260"/>
                    </a:cubicBezTo>
                    <a:cubicBezTo>
                      <a:pt x="4334" y="16805"/>
                      <a:pt x="4126" y="15418"/>
                      <a:pt x="3710" y="14101"/>
                    </a:cubicBezTo>
                    <a:cubicBezTo>
                      <a:pt x="3679" y="14039"/>
                      <a:pt x="3592" y="14005"/>
                      <a:pt x="3505" y="14005"/>
                    </a:cubicBezTo>
                    <a:cubicBezTo>
                      <a:pt x="3399" y="14005"/>
                      <a:pt x="3294" y="14056"/>
                      <a:pt x="3294" y="14171"/>
                    </a:cubicBezTo>
                    <a:cubicBezTo>
                      <a:pt x="3294" y="14517"/>
                      <a:pt x="3294" y="14864"/>
                      <a:pt x="3294" y="15210"/>
                    </a:cubicBezTo>
                    <a:cubicBezTo>
                      <a:pt x="3294" y="15210"/>
                      <a:pt x="3294" y="15280"/>
                      <a:pt x="3294" y="15280"/>
                    </a:cubicBezTo>
                    <a:lnTo>
                      <a:pt x="3294" y="15418"/>
                    </a:lnTo>
                    <a:cubicBezTo>
                      <a:pt x="3294" y="16181"/>
                      <a:pt x="3364" y="16943"/>
                      <a:pt x="3572" y="17706"/>
                    </a:cubicBezTo>
                    <a:cubicBezTo>
                      <a:pt x="3641" y="18191"/>
                      <a:pt x="3710" y="18676"/>
                      <a:pt x="3780" y="19092"/>
                    </a:cubicBezTo>
                    <a:cubicBezTo>
                      <a:pt x="3780" y="19186"/>
                      <a:pt x="3836" y="19224"/>
                      <a:pt x="3898" y="19224"/>
                    </a:cubicBezTo>
                    <a:cubicBezTo>
                      <a:pt x="3973" y="19224"/>
                      <a:pt x="4057" y="19168"/>
                      <a:pt x="4057" y="19092"/>
                    </a:cubicBezTo>
                    <a:cubicBezTo>
                      <a:pt x="4057" y="19141"/>
                      <a:pt x="4092" y="19190"/>
                      <a:pt x="4136" y="19190"/>
                    </a:cubicBezTo>
                    <a:cubicBezTo>
                      <a:pt x="4155" y="19190"/>
                      <a:pt x="4175" y="19182"/>
                      <a:pt x="4196" y="19162"/>
                    </a:cubicBezTo>
                    <a:lnTo>
                      <a:pt x="4196" y="19162"/>
                    </a:lnTo>
                    <a:cubicBezTo>
                      <a:pt x="4057" y="19508"/>
                      <a:pt x="3918" y="19785"/>
                      <a:pt x="3780" y="20063"/>
                    </a:cubicBezTo>
                    <a:cubicBezTo>
                      <a:pt x="3710" y="20063"/>
                      <a:pt x="3641" y="20201"/>
                      <a:pt x="3641" y="20271"/>
                    </a:cubicBezTo>
                    <a:lnTo>
                      <a:pt x="3017" y="21449"/>
                    </a:lnTo>
                    <a:cubicBezTo>
                      <a:pt x="2532" y="22420"/>
                      <a:pt x="2185" y="23529"/>
                      <a:pt x="1700" y="24568"/>
                    </a:cubicBezTo>
                    <a:cubicBezTo>
                      <a:pt x="1631" y="24568"/>
                      <a:pt x="1561" y="24638"/>
                      <a:pt x="1492" y="24707"/>
                    </a:cubicBezTo>
                    <a:cubicBezTo>
                      <a:pt x="1353" y="23875"/>
                      <a:pt x="1146" y="23113"/>
                      <a:pt x="799" y="22420"/>
                    </a:cubicBezTo>
                    <a:cubicBezTo>
                      <a:pt x="764" y="22350"/>
                      <a:pt x="678" y="22316"/>
                      <a:pt x="600" y="22316"/>
                    </a:cubicBezTo>
                    <a:cubicBezTo>
                      <a:pt x="522" y="22316"/>
                      <a:pt x="452" y="22350"/>
                      <a:pt x="452" y="22420"/>
                    </a:cubicBezTo>
                    <a:cubicBezTo>
                      <a:pt x="452" y="22766"/>
                      <a:pt x="452" y="23113"/>
                      <a:pt x="522" y="23459"/>
                    </a:cubicBezTo>
                    <a:cubicBezTo>
                      <a:pt x="522" y="23737"/>
                      <a:pt x="591" y="23945"/>
                      <a:pt x="660" y="24222"/>
                    </a:cubicBezTo>
                    <a:cubicBezTo>
                      <a:pt x="730" y="24430"/>
                      <a:pt x="730" y="24638"/>
                      <a:pt x="799" y="24846"/>
                    </a:cubicBezTo>
                    <a:cubicBezTo>
                      <a:pt x="799" y="24915"/>
                      <a:pt x="868" y="24915"/>
                      <a:pt x="938" y="24984"/>
                    </a:cubicBezTo>
                    <a:cubicBezTo>
                      <a:pt x="938" y="24984"/>
                      <a:pt x="1007" y="25054"/>
                      <a:pt x="1007" y="25123"/>
                    </a:cubicBezTo>
                    <a:cubicBezTo>
                      <a:pt x="938" y="25262"/>
                      <a:pt x="1076" y="25331"/>
                      <a:pt x="1146" y="25331"/>
                    </a:cubicBezTo>
                    <a:cubicBezTo>
                      <a:pt x="1180" y="25366"/>
                      <a:pt x="1215" y="25383"/>
                      <a:pt x="1250" y="25383"/>
                    </a:cubicBezTo>
                    <a:cubicBezTo>
                      <a:pt x="1284" y="25383"/>
                      <a:pt x="1319" y="25366"/>
                      <a:pt x="1353" y="25331"/>
                    </a:cubicBezTo>
                    <a:lnTo>
                      <a:pt x="1353" y="25331"/>
                    </a:lnTo>
                    <a:cubicBezTo>
                      <a:pt x="1007" y="26093"/>
                      <a:pt x="591" y="26856"/>
                      <a:pt x="106" y="27549"/>
                    </a:cubicBezTo>
                    <a:cubicBezTo>
                      <a:pt x="0" y="27602"/>
                      <a:pt x="95" y="27734"/>
                      <a:pt x="207" y="27734"/>
                    </a:cubicBezTo>
                    <a:cubicBezTo>
                      <a:pt x="243" y="27734"/>
                      <a:pt x="280" y="27721"/>
                      <a:pt x="314" y="27688"/>
                    </a:cubicBezTo>
                    <a:cubicBezTo>
                      <a:pt x="938" y="26925"/>
                      <a:pt x="1423" y="26093"/>
                      <a:pt x="1700" y="25192"/>
                    </a:cubicBezTo>
                    <a:cubicBezTo>
                      <a:pt x="1977" y="25123"/>
                      <a:pt x="2255" y="24984"/>
                      <a:pt x="2532" y="24846"/>
                    </a:cubicBezTo>
                    <a:cubicBezTo>
                      <a:pt x="3017" y="24776"/>
                      <a:pt x="3502" y="24499"/>
                      <a:pt x="3988" y="24153"/>
                    </a:cubicBezTo>
                    <a:cubicBezTo>
                      <a:pt x="4114" y="24089"/>
                      <a:pt x="4010" y="23797"/>
                      <a:pt x="3834" y="23797"/>
                    </a:cubicBezTo>
                    <a:cubicBezTo>
                      <a:pt x="3817" y="23797"/>
                      <a:pt x="3798" y="23800"/>
                      <a:pt x="3780" y="23806"/>
                    </a:cubicBezTo>
                    <a:cubicBezTo>
                      <a:pt x="3294" y="23875"/>
                      <a:pt x="2809" y="24083"/>
                      <a:pt x="2393" y="24360"/>
                    </a:cubicBezTo>
                    <a:lnTo>
                      <a:pt x="2185" y="24430"/>
                    </a:lnTo>
                    <a:lnTo>
                      <a:pt x="1977" y="24499"/>
                    </a:lnTo>
                    <a:cubicBezTo>
                      <a:pt x="2047" y="24222"/>
                      <a:pt x="2185" y="24014"/>
                      <a:pt x="2255" y="23806"/>
                    </a:cubicBezTo>
                    <a:cubicBezTo>
                      <a:pt x="2740" y="22697"/>
                      <a:pt x="3225" y="21518"/>
                      <a:pt x="3780" y="20409"/>
                    </a:cubicBezTo>
                    <a:cubicBezTo>
                      <a:pt x="3814" y="20444"/>
                      <a:pt x="3832" y="20461"/>
                      <a:pt x="3849" y="20461"/>
                    </a:cubicBezTo>
                    <a:cubicBezTo>
                      <a:pt x="3866" y="20461"/>
                      <a:pt x="3884" y="20444"/>
                      <a:pt x="3918" y="20409"/>
                    </a:cubicBezTo>
                    <a:cubicBezTo>
                      <a:pt x="4611" y="20409"/>
                      <a:pt x="5305" y="20409"/>
                      <a:pt x="6067" y="20479"/>
                    </a:cubicBezTo>
                    <a:cubicBezTo>
                      <a:pt x="6206" y="20479"/>
                      <a:pt x="6206" y="20271"/>
                      <a:pt x="6136" y="20201"/>
                    </a:cubicBezTo>
                    <a:cubicBezTo>
                      <a:pt x="5998" y="20132"/>
                      <a:pt x="5859" y="20063"/>
                      <a:pt x="5721" y="19993"/>
                    </a:cubicBezTo>
                    <a:cubicBezTo>
                      <a:pt x="6275" y="19924"/>
                      <a:pt x="6830" y="19785"/>
                      <a:pt x="7384" y="19508"/>
                    </a:cubicBezTo>
                    <a:cubicBezTo>
                      <a:pt x="7523" y="19439"/>
                      <a:pt x="7523" y="19162"/>
                      <a:pt x="7315" y="19092"/>
                    </a:cubicBezTo>
                    <a:cubicBezTo>
                      <a:pt x="6934" y="19023"/>
                      <a:pt x="6552" y="18988"/>
                      <a:pt x="6180" y="18988"/>
                    </a:cubicBezTo>
                    <a:cubicBezTo>
                      <a:pt x="5807" y="18988"/>
                      <a:pt x="5443" y="19023"/>
                      <a:pt x="5097" y="19092"/>
                    </a:cubicBezTo>
                    <a:cubicBezTo>
                      <a:pt x="4750" y="19162"/>
                      <a:pt x="4404" y="19439"/>
                      <a:pt x="4681" y="19716"/>
                    </a:cubicBezTo>
                    <a:cubicBezTo>
                      <a:pt x="4473" y="19785"/>
                      <a:pt x="4265" y="19785"/>
                      <a:pt x="4057" y="19855"/>
                    </a:cubicBezTo>
                    <a:cubicBezTo>
                      <a:pt x="4681" y="18676"/>
                      <a:pt x="5305" y="17498"/>
                      <a:pt x="5929" y="16320"/>
                    </a:cubicBezTo>
                    <a:cubicBezTo>
                      <a:pt x="5998" y="16112"/>
                      <a:pt x="6067" y="15973"/>
                      <a:pt x="6136" y="15834"/>
                    </a:cubicBezTo>
                    <a:lnTo>
                      <a:pt x="6275" y="15834"/>
                    </a:lnTo>
                    <a:cubicBezTo>
                      <a:pt x="7523" y="15834"/>
                      <a:pt x="8771" y="15280"/>
                      <a:pt x="9602" y="14309"/>
                    </a:cubicBezTo>
                    <a:cubicBezTo>
                      <a:pt x="9672" y="14171"/>
                      <a:pt x="9602" y="14032"/>
                      <a:pt x="9394" y="14032"/>
                    </a:cubicBezTo>
                    <a:cubicBezTo>
                      <a:pt x="8493" y="14032"/>
                      <a:pt x="7592" y="14240"/>
                      <a:pt x="6760" y="14656"/>
                    </a:cubicBezTo>
                    <a:cubicBezTo>
                      <a:pt x="7246" y="13824"/>
                      <a:pt x="7731" y="12923"/>
                      <a:pt x="8216" y="12091"/>
                    </a:cubicBezTo>
                    <a:cubicBezTo>
                      <a:pt x="8909" y="11883"/>
                      <a:pt x="9602" y="11675"/>
                      <a:pt x="10296" y="11537"/>
                    </a:cubicBezTo>
                    <a:cubicBezTo>
                      <a:pt x="10989" y="11398"/>
                      <a:pt x="11682" y="11051"/>
                      <a:pt x="12306" y="10635"/>
                    </a:cubicBezTo>
                    <a:cubicBezTo>
                      <a:pt x="12444" y="10566"/>
                      <a:pt x="12375" y="10289"/>
                      <a:pt x="12167" y="10289"/>
                    </a:cubicBezTo>
                    <a:cubicBezTo>
                      <a:pt x="11266" y="10289"/>
                      <a:pt x="10296" y="10427"/>
                      <a:pt x="9394" y="10705"/>
                    </a:cubicBezTo>
                    <a:cubicBezTo>
                      <a:pt x="9186" y="10774"/>
                      <a:pt x="9048" y="10843"/>
                      <a:pt x="8909" y="10913"/>
                    </a:cubicBezTo>
                    <a:cubicBezTo>
                      <a:pt x="9672" y="9596"/>
                      <a:pt x="10504" y="8348"/>
                      <a:pt x="11335" y="6962"/>
                    </a:cubicBezTo>
                    <a:cubicBezTo>
                      <a:pt x="11335" y="7031"/>
                      <a:pt x="11335" y="7100"/>
                      <a:pt x="11335" y="7100"/>
                    </a:cubicBezTo>
                    <a:cubicBezTo>
                      <a:pt x="11335" y="7153"/>
                      <a:pt x="11376" y="7176"/>
                      <a:pt x="11422" y="7176"/>
                    </a:cubicBezTo>
                    <a:cubicBezTo>
                      <a:pt x="11497" y="7176"/>
                      <a:pt x="11586" y="7117"/>
                      <a:pt x="11543" y="7031"/>
                    </a:cubicBezTo>
                    <a:cubicBezTo>
                      <a:pt x="11543" y="6892"/>
                      <a:pt x="11959" y="6684"/>
                      <a:pt x="12514" y="6546"/>
                    </a:cubicBezTo>
                    <a:lnTo>
                      <a:pt x="12514" y="6546"/>
                    </a:lnTo>
                    <a:cubicBezTo>
                      <a:pt x="12029" y="6892"/>
                      <a:pt x="11613" y="7169"/>
                      <a:pt x="11127" y="7447"/>
                    </a:cubicBezTo>
                    <a:cubicBezTo>
                      <a:pt x="10889" y="7566"/>
                      <a:pt x="11009" y="7891"/>
                      <a:pt x="11224" y="7891"/>
                    </a:cubicBezTo>
                    <a:cubicBezTo>
                      <a:pt x="11259" y="7891"/>
                      <a:pt x="11297" y="7882"/>
                      <a:pt x="11335" y="7863"/>
                    </a:cubicBezTo>
                    <a:cubicBezTo>
                      <a:pt x="12098" y="7447"/>
                      <a:pt x="12860" y="6962"/>
                      <a:pt x="13692" y="6476"/>
                    </a:cubicBezTo>
                    <a:lnTo>
                      <a:pt x="13692" y="6476"/>
                    </a:lnTo>
                    <a:cubicBezTo>
                      <a:pt x="13068" y="7100"/>
                      <a:pt x="12375" y="7724"/>
                      <a:pt x="11682" y="8209"/>
                    </a:cubicBezTo>
                    <a:cubicBezTo>
                      <a:pt x="11543" y="8279"/>
                      <a:pt x="11613" y="8417"/>
                      <a:pt x="11751" y="8417"/>
                    </a:cubicBezTo>
                    <a:cubicBezTo>
                      <a:pt x="12860" y="8071"/>
                      <a:pt x="13900" y="7308"/>
                      <a:pt x="14455" y="6268"/>
                    </a:cubicBezTo>
                    <a:cubicBezTo>
                      <a:pt x="14524" y="6130"/>
                      <a:pt x="14455" y="5922"/>
                      <a:pt x="14247" y="5852"/>
                    </a:cubicBezTo>
                    <a:cubicBezTo>
                      <a:pt x="14247" y="5783"/>
                      <a:pt x="14177" y="5783"/>
                      <a:pt x="14039" y="5783"/>
                    </a:cubicBezTo>
                    <a:cubicBezTo>
                      <a:pt x="13207" y="5852"/>
                      <a:pt x="12306" y="6130"/>
                      <a:pt x="11543" y="6615"/>
                    </a:cubicBezTo>
                    <a:cubicBezTo>
                      <a:pt x="12167" y="5506"/>
                      <a:pt x="12791" y="4466"/>
                      <a:pt x="13415" y="3426"/>
                    </a:cubicBezTo>
                    <a:cubicBezTo>
                      <a:pt x="14108" y="2664"/>
                      <a:pt x="14732" y="1832"/>
                      <a:pt x="15286" y="931"/>
                    </a:cubicBezTo>
                    <a:lnTo>
                      <a:pt x="15286" y="861"/>
                    </a:lnTo>
                    <a:cubicBezTo>
                      <a:pt x="15286" y="792"/>
                      <a:pt x="15286" y="654"/>
                      <a:pt x="15148" y="584"/>
                    </a:cubicBezTo>
                    <a:cubicBezTo>
                      <a:pt x="15217" y="446"/>
                      <a:pt x="15286" y="307"/>
                      <a:pt x="15286" y="99"/>
                    </a:cubicBezTo>
                    <a:cubicBezTo>
                      <a:pt x="15286" y="50"/>
                      <a:pt x="15217" y="1"/>
                      <a:pt x="1512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92;p37">
                <a:extLst>
                  <a:ext uri="{FF2B5EF4-FFF2-40B4-BE49-F238E27FC236}">
                    <a16:creationId xmlns:a16="http://schemas.microsoft.com/office/drawing/2014/main" id="{B04578A6-DABD-48C1-864A-1AC5C32633D2}"/>
                  </a:ext>
                </a:extLst>
              </p:cNvPr>
              <p:cNvSpPr/>
              <p:nvPr/>
            </p:nvSpPr>
            <p:spPr>
              <a:xfrm>
                <a:off x="3344700" y="3491225"/>
                <a:ext cx="3815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3377" extrusionOk="0">
                    <a:moveTo>
                      <a:pt x="372" y="0"/>
                    </a:moveTo>
                    <a:cubicBezTo>
                      <a:pt x="268" y="0"/>
                      <a:pt x="168" y="74"/>
                      <a:pt x="208" y="195"/>
                    </a:cubicBezTo>
                    <a:cubicBezTo>
                      <a:pt x="208" y="334"/>
                      <a:pt x="208" y="472"/>
                      <a:pt x="208" y="541"/>
                    </a:cubicBezTo>
                    <a:cubicBezTo>
                      <a:pt x="139" y="611"/>
                      <a:pt x="139" y="680"/>
                      <a:pt x="139" y="749"/>
                    </a:cubicBezTo>
                    <a:cubicBezTo>
                      <a:pt x="0" y="1581"/>
                      <a:pt x="139" y="2482"/>
                      <a:pt x="485" y="3245"/>
                    </a:cubicBezTo>
                    <a:cubicBezTo>
                      <a:pt x="523" y="3321"/>
                      <a:pt x="603" y="3376"/>
                      <a:pt x="679" y="3376"/>
                    </a:cubicBezTo>
                    <a:cubicBezTo>
                      <a:pt x="741" y="3376"/>
                      <a:pt x="801" y="3339"/>
                      <a:pt x="832" y="3245"/>
                    </a:cubicBezTo>
                    <a:cubicBezTo>
                      <a:pt x="901" y="3037"/>
                      <a:pt x="901" y="3037"/>
                      <a:pt x="901" y="2968"/>
                    </a:cubicBezTo>
                    <a:cubicBezTo>
                      <a:pt x="1040" y="3037"/>
                      <a:pt x="1178" y="3106"/>
                      <a:pt x="1317" y="3176"/>
                    </a:cubicBezTo>
                    <a:cubicBezTo>
                      <a:pt x="1456" y="3176"/>
                      <a:pt x="1525" y="3037"/>
                      <a:pt x="1386" y="2968"/>
                    </a:cubicBezTo>
                    <a:cubicBezTo>
                      <a:pt x="1248" y="2898"/>
                      <a:pt x="1109" y="2760"/>
                      <a:pt x="1040" y="2621"/>
                    </a:cubicBezTo>
                    <a:cubicBezTo>
                      <a:pt x="1040" y="2552"/>
                      <a:pt x="1040" y="2552"/>
                      <a:pt x="1040" y="2552"/>
                    </a:cubicBezTo>
                    <a:cubicBezTo>
                      <a:pt x="1040" y="2205"/>
                      <a:pt x="971" y="1928"/>
                      <a:pt x="901" y="1651"/>
                    </a:cubicBezTo>
                    <a:cubicBezTo>
                      <a:pt x="832" y="1165"/>
                      <a:pt x="693" y="611"/>
                      <a:pt x="555" y="126"/>
                    </a:cubicBezTo>
                    <a:cubicBezTo>
                      <a:pt x="526" y="38"/>
                      <a:pt x="448" y="0"/>
                      <a:pt x="37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93;p37">
                <a:extLst>
                  <a:ext uri="{FF2B5EF4-FFF2-40B4-BE49-F238E27FC236}">
                    <a16:creationId xmlns:a16="http://schemas.microsoft.com/office/drawing/2014/main" id="{66DA511A-D2DA-41CB-8A39-CAD458C37437}"/>
                  </a:ext>
                </a:extLst>
              </p:cNvPr>
              <p:cNvSpPr/>
              <p:nvPr/>
            </p:nvSpPr>
            <p:spPr>
              <a:xfrm>
                <a:off x="2632900" y="3927250"/>
                <a:ext cx="4376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17507" h="11956" extrusionOk="0">
                    <a:moveTo>
                      <a:pt x="315" y="1"/>
                    </a:moveTo>
                    <a:cubicBezTo>
                      <a:pt x="141" y="1"/>
                      <a:pt x="1" y="181"/>
                      <a:pt x="121" y="361"/>
                    </a:cubicBezTo>
                    <a:cubicBezTo>
                      <a:pt x="314" y="618"/>
                      <a:pt x="1339" y="2124"/>
                      <a:pt x="1930" y="2124"/>
                    </a:cubicBezTo>
                    <a:cubicBezTo>
                      <a:pt x="1977" y="2124"/>
                      <a:pt x="2021" y="2114"/>
                      <a:pt x="2062" y="2094"/>
                    </a:cubicBezTo>
                    <a:cubicBezTo>
                      <a:pt x="2616" y="2718"/>
                      <a:pt x="3310" y="3272"/>
                      <a:pt x="4072" y="3619"/>
                    </a:cubicBezTo>
                    <a:lnTo>
                      <a:pt x="4141" y="3619"/>
                    </a:lnTo>
                    <a:cubicBezTo>
                      <a:pt x="4188" y="3650"/>
                      <a:pt x="4232" y="3664"/>
                      <a:pt x="4270" y="3664"/>
                    </a:cubicBezTo>
                    <a:cubicBezTo>
                      <a:pt x="4401" y="3664"/>
                      <a:pt x="4472" y="3503"/>
                      <a:pt x="4419" y="3342"/>
                    </a:cubicBezTo>
                    <a:lnTo>
                      <a:pt x="4419" y="3342"/>
                    </a:lnTo>
                    <a:cubicBezTo>
                      <a:pt x="4557" y="3411"/>
                      <a:pt x="4627" y="3480"/>
                      <a:pt x="4765" y="3480"/>
                    </a:cubicBezTo>
                    <a:cubicBezTo>
                      <a:pt x="4835" y="3480"/>
                      <a:pt x="4904" y="3411"/>
                      <a:pt x="4835" y="3272"/>
                    </a:cubicBezTo>
                    <a:lnTo>
                      <a:pt x="4765" y="3134"/>
                    </a:lnTo>
                    <a:lnTo>
                      <a:pt x="4765" y="3134"/>
                    </a:lnTo>
                    <a:cubicBezTo>
                      <a:pt x="5666" y="3757"/>
                      <a:pt x="6567" y="4381"/>
                      <a:pt x="7538" y="4936"/>
                    </a:cubicBezTo>
                    <a:lnTo>
                      <a:pt x="7469" y="4936"/>
                    </a:lnTo>
                    <a:cubicBezTo>
                      <a:pt x="6905" y="4815"/>
                      <a:pt x="6341" y="4741"/>
                      <a:pt x="5777" y="4741"/>
                    </a:cubicBezTo>
                    <a:cubicBezTo>
                      <a:pt x="5370" y="4741"/>
                      <a:pt x="4964" y="4779"/>
                      <a:pt x="4557" y="4867"/>
                    </a:cubicBezTo>
                    <a:cubicBezTo>
                      <a:pt x="4280" y="4867"/>
                      <a:pt x="4280" y="5282"/>
                      <a:pt x="4557" y="5352"/>
                    </a:cubicBezTo>
                    <a:cubicBezTo>
                      <a:pt x="4835" y="5421"/>
                      <a:pt x="4973" y="5421"/>
                      <a:pt x="5181" y="5421"/>
                    </a:cubicBezTo>
                    <a:cubicBezTo>
                      <a:pt x="4557" y="5490"/>
                      <a:pt x="3933" y="5629"/>
                      <a:pt x="3379" y="5837"/>
                    </a:cubicBezTo>
                    <a:cubicBezTo>
                      <a:pt x="3123" y="5965"/>
                      <a:pt x="3162" y="6330"/>
                      <a:pt x="3389" y="6330"/>
                    </a:cubicBezTo>
                    <a:cubicBezTo>
                      <a:pt x="3407" y="6330"/>
                      <a:pt x="3427" y="6327"/>
                      <a:pt x="3448" y="6322"/>
                    </a:cubicBezTo>
                    <a:cubicBezTo>
                      <a:pt x="4349" y="6184"/>
                      <a:pt x="5250" y="6045"/>
                      <a:pt x="6152" y="5837"/>
                    </a:cubicBezTo>
                    <a:lnTo>
                      <a:pt x="7053" y="5698"/>
                    </a:lnTo>
                    <a:cubicBezTo>
                      <a:pt x="7191" y="5698"/>
                      <a:pt x="7261" y="5560"/>
                      <a:pt x="7261" y="5421"/>
                    </a:cubicBezTo>
                    <a:cubicBezTo>
                      <a:pt x="7399" y="5421"/>
                      <a:pt x="7538" y="5352"/>
                      <a:pt x="7746" y="5213"/>
                    </a:cubicBezTo>
                    <a:cubicBezTo>
                      <a:pt x="7746" y="5213"/>
                      <a:pt x="7815" y="5144"/>
                      <a:pt x="7815" y="5144"/>
                    </a:cubicBezTo>
                    <a:lnTo>
                      <a:pt x="10380" y="6738"/>
                    </a:lnTo>
                    <a:cubicBezTo>
                      <a:pt x="9880" y="6588"/>
                      <a:pt x="9381" y="6474"/>
                      <a:pt x="8855" y="6474"/>
                    </a:cubicBezTo>
                    <a:cubicBezTo>
                      <a:pt x="8652" y="6474"/>
                      <a:pt x="8444" y="6491"/>
                      <a:pt x="8231" y="6530"/>
                    </a:cubicBezTo>
                    <a:cubicBezTo>
                      <a:pt x="8092" y="6530"/>
                      <a:pt x="8092" y="6738"/>
                      <a:pt x="8162" y="6807"/>
                    </a:cubicBezTo>
                    <a:cubicBezTo>
                      <a:pt x="9202" y="7709"/>
                      <a:pt x="10519" y="7778"/>
                      <a:pt x="11766" y="8124"/>
                    </a:cubicBezTo>
                    <a:cubicBezTo>
                      <a:pt x="11800" y="8158"/>
                      <a:pt x="11833" y="8171"/>
                      <a:pt x="11862" y="8171"/>
                    </a:cubicBezTo>
                    <a:cubicBezTo>
                      <a:pt x="11956" y="8171"/>
                      <a:pt x="12010" y="8039"/>
                      <a:pt x="11905" y="7986"/>
                    </a:cubicBezTo>
                    <a:lnTo>
                      <a:pt x="11697" y="7917"/>
                    </a:lnTo>
                    <a:cubicBezTo>
                      <a:pt x="11766" y="7917"/>
                      <a:pt x="11836" y="7847"/>
                      <a:pt x="11836" y="7709"/>
                    </a:cubicBezTo>
                    <a:lnTo>
                      <a:pt x="11905" y="7709"/>
                    </a:lnTo>
                    <a:lnTo>
                      <a:pt x="12113" y="7847"/>
                    </a:lnTo>
                    <a:cubicBezTo>
                      <a:pt x="12182" y="7986"/>
                      <a:pt x="12321" y="8124"/>
                      <a:pt x="12460" y="8263"/>
                    </a:cubicBezTo>
                    <a:lnTo>
                      <a:pt x="12598" y="8263"/>
                    </a:lnTo>
                    <a:cubicBezTo>
                      <a:pt x="14262" y="9303"/>
                      <a:pt x="15856" y="10551"/>
                      <a:pt x="17312" y="11937"/>
                    </a:cubicBezTo>
                    <a:cubicBezTo>
                      <a:pt x="17325" y="11950"/>
                      <a:pt x="17341" y="11956"/>
                      <a:pt x="17357" y="11956"/>
                    </a:cubicBezTo>
                    <a:cubicBezTo>
                      <a:pt x="17426" y="11956"/>
                      <a:pt x="17507" y="11854"/>
                      <a:pt x="17450" y="11798"/>
                    </a:cubicBezTo>
                    <a:cubicBezTo>
                      <a:pt x="15995" y="10065"/>
                      <a:pt x="14331" y="8540"/>
                      <a:pt x="12390" y="7362"/>
                    </a:cubicBezTo>
                    <a:cubicBezTo>
                      <a:pt x="12321" y="7293"/>
                      <a:pt x="12321" y="7293"/>
                      <a:pt x="12321" y="7223"/>
                    </a:cubicBezTo>
                    <a:cubicBezTo>
                      <a:pt x="12321" y="7154"/>
                      <a:pt x="12252" y="7085"/>
                      <a:pt x="12252" y="7085"/>
                    </a:cubicBezTo>
                    <a:cubicBezTo>
                      <a:pt x="11836" y="6322"/>
                      <a:pt x="11420" y="5560"/>
                      <a:pt x="11073" y="4867"/>
                    </a:cubicBezTo>
                    <a:cubicBezTo>
                      <a:pt x="11027" y="4774"/>
                      <a:pt x="10950" y="4736"/>
                      <a:pt x="10873" y="4736"/>
                    </a:cubicBezTo>
                    <a:cubicBezTo>
                      <a:pt x="10719" y="4736"/>
                      <a:pt x="10565" y="4890"/>
                      <a:pt x="10657" y="5074"/>
                    </a:cubicBezTo>
                    <a:cubicBezTo>
                      <a:pt x="10796" y="5629"/>
                      <a:pt x="11004" y="6114"/>
                      <a:pt x="11212" y="6669"/>
                    </a:cubicBezTo>
                    <a:cubicBezTo>
                      <a:pt x="10311" y="6114"/>
                      <a:pt x="9340" y="5560"/>
                      <a:pt x="8370" y="5005"/>
                    </a:cubicBezTo>
                    <a:cubicBezTo>
                      <a:pt x="8370" y="5005"/>
                      <a:pt x="8370" y="4936"/>
                      <a:pt x="8370" y="4867"/>
                    </a:cubicBezTo>
                    <a:cubicBezTo>
                      <a:pt x="8370" y="4797"/>
                      <a:pt x="8370" y="4797"/>
                      <a:pt x="8370" y="4728"/>
                    </a:cubicBezTo>
                    <a:lnTo>
                      <a:pt x="8508" y="4867"/>
                    </a:lnTo>
                    <a:cubicBezTo>
                      <a:pt x="8535" y="4893"/>
                      <a:pt x="8564" y="4904"/>
                      <a:pt x="8592" y="4904"/>
                    </a:cubicBezTo>
                    <a:cubicBezTo>
                      <a:pt x="8714" y="4904"/>
                      <a:pt x="8828" y="4701"/>
                      <a:pt x="8716" y="4589"/>
                    </a:cubicBezTo>
                    <a:lnTo>
                      <a:pt x="8716" y="4520"/>
                    </a:lnTo>
                    <a:cubicBezTo>
                      <a:pt x="8508" y="4173"/>
                      <a:pt x="8231" y="3896"/>
                      <a:pt x="8023" y="3549"/>
                    </a:cubicBezTo>
                    <a:cubicBezTo>
                      <a:pt x="7815" y="3203"/>
                      <a:pt x="7677" y="2926"/>
                      <a:pt x="7469" y="2579"/>
                    </a:cubicBezTo>
                    <a:cubicBezTo>
                      <a:pt x="7444" y="2507"/>
                      <a:pt x="7395" y="2476"/>
                      <a:pt x="7344" y="2476"/>
                    </a:cubicBezTo>
                    <a:cubicBezTo>
                      <a:pt x="7248" y="2476"/>
                      <a:pt x="7146" y="2582"/>
                      <a:pt x="7191" y="2718"/>
                    </a:cubicBezTo>
                    <a:cubicBezTo>
                      <a:pt x="7156" y="2706"/>
                      <a:pt x="7118" y="2700"/>
                      <a:pt x="7081" y="2700"/>
                    </a:cubicBezTo>
                    <a:cubicBezTo>
                      <a:pt x="6900" y="2700"/>
                      <a:pt x="6730" y="2835"/>
                      <a:pt x="6845" y="3064"/>
                    </a:cubicBezTo>
                    <a:cubicBezTo>
                      <a:pt x="7191" y="3619"/>
                      <a:pt x="7469" y="4173"/>
                      <a:pt x="7815" y="4728"/>
                    </a:cubicBezTo>
                    <a:cubicBezTo>
                      <a:pt x="6290" y="3827"/>
                      <a:pt x="4765" y="3064"/>
                      <a:pt x="3379" y="2094"/>
                    </a:cubicBezTo>
                    <a:cubicBezTo>
                      <a:pt x="2894" y="1678"/>
                      <a:pt x="2339" y="1331"/>
                      <a:pt x="1784" y="1054"/>
                    </a:cubicBezTo>
                    <a:cubicBezTo>
                      <a:pt x="1299" y="707"/>
                      <a:pt x="883" y="361"/>
                      <a:pt x="398" y="14"/>
                    </a:cubicBezTo>
                    <a:cubicBezTo>
                      <a:pt x="370" y="5"/>
                      <a:pt x="342" y="1"/>
                      <a:pt x="31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94;p37">
                <a:extLst>
                  <a:ext uri="{FF2B5EF4-FFF2-40B4-BE49-F238E27FC236}">
                    <a16:creationId xmlns:a16="http://schemas.microsoft.com/office/drawing/2014/main" id="{197D871F-98F2-4450-A6E6-6188A78B11F4}"/>
                  </a:ext>
                </a:extLst>
              </p:cNvPr>
              <p:cNvSpPr/>
              <p:nvPr/>
            </p:nvSpPr>
            <p:spPr>
              <a:xfrm>
                <a:off x="2904525" y="4173050"/>
                <a:ext cx="866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40" extrusionOk="0">
                    <a:moveTo>
                      <a:pt x="1456" y="511"/>
                    </a:moveTo>
                    <a:cubicBezTo>
                      <a:pt x="1525" y="580"/>
                      <a:pt x="1595" y="649"/>
                      <a:pt x="1733" y="649"/>
                    </a:cubicBezTo>
                    <a:lnTo>
                      <a:pt x="2565" y="511"/>
                    </a:lnTo>
                    <a:lnTo>
                      <a:pt x="2565" y="511"/>
                    </a:lnTo>
                    <a:cubicBezTo>
                      <a:pt x="2305" y="659"/>
                      <a:pt x="2005" y="728"/>
                      <a:pt x="1708" y="728"/>
                    </a:cubicBezTo>
                    <a:cubicBezTo>
                      <a:pt x="1451" y="728"/>
                      <a:pt x="1196" y="677"/>
                      <a:pt x="971" y="580"/>
                    </a:cubicBezTo>
                    <a:lnTo>
                      <a:pt x="1456" y="511"/>
                    </a:lnTo>
                    <a:close/>
                    <a:moveTo>
                      <a:pt x="2493" y="0"/>
                    </a:moveTo>
                    <a:cubicBezTo>
                      <a:pt x="1735" y="0"/>
                      <a:pt x="966" y="91"/>
                      <a:pt x="277" y="303"/>
                    </a:cubicBezTo>
                    <a:cubicBezTo>
                      <a:pt x="70" y="303"/>
                      <a:pt x="0" y="580"/>
                      <a:pt x="208" y="649"/>
                    </a:cubicBezTo>
                    <a:cubicBezTo>
                      <a:pt x="714" y="886"/>
                      <a:pt x="1237" y="1040"/>
                      <a:pt x="1736" y="1040"/>
                    </a:cubicBezTo>
                    <a:cubicBezTo>
                      <a:pt x="2262" y="1040"/>
                      <a:pt x="2762" y="868"/>
                      <a:pt x="3189" y="441"/>
                    </a:cubicBezTo>
                    <a:cubicBezTo>
                      <a:pt x="3258" y="441"/>
                      <a:pt x="3327" y="372"/>
                      <a:pt x="3327" y="303"/>
                    </a:cubicBezTo>
                    <a:cubicBezTo>
                      <a:pt x="3466" y="233"/>
                      <a:pt x="3466" y="164"/>
                      <a:pt x="3327" y="95"/>
                    </a:cubicBezTo>
                    <a:cubicBezTo>
                      <a:pt x="3327" y="25"/>
                      <a:pt x="3258" y="25"/>
                      <a:pt x="3258" y="25"/>
                    </a:cubicBezTo>
                    <a:lnTo>
                      <a:pt x="3189" y="25"/>
                    </a:lnTo>
                    <a:cubicBezTo>
                      <a:pt x="2960" y="9"/>
                      <a:pt x="2727" y="0"/>
                      <a:pt x="24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495;p37">
              <a:extLst>
                <a:ext uri="{FF2B5EF4-FFF2-40B4-BE49-F238E27FC236}">
                  <a16:creationId xmlns:a16="http://schemas.microsoft.com/office/drawing/2014/main" id="{180FD850-08CA-4352-A75F-C67F07441017}"/>
                </a:ext>
              </a:extLst>
            </p:cNvPr>
            <p:cNvSpPr/>
            <p:nvPr/>
          </p:nvSpPr>
          <p:spPr>
            <a:xfrm rot="847033">
              <a:off x="4375224" y="2542329"/>
              <a:ext cx="2080238" cy="3933477"/>
            </a:xfrm>
            <a:custGeom>
              <a:avLst/>
              <a:gdLst/>
              <a:ahLst/>
              <a:cxnLst/>
              <a:rect l="l" t="t" r="r" b="b"/>
              <a:pathLst>
                <a:path w="41092" h="77700" extrusionOk="0">
                  <a:moveTo>
                    <a:pt x="8147" y="8683"/>
                  </a:moveTo>
                  <a:cubicBezTo>
                    <a:pt x="8241" y="8683"/>
                    <a:pt x="8324" y="8732"/>
                    <a:pt x="8373" y="8781"/>
                  </a:cubicBezTo>
                  <a:cubicBezTo>
                    <a:pt x="8512" y="8851"/>
                    <a:pt x="8581" y="9059"/>
                    <a:pt x="8512" y="9267"/>
                  </a:cubicBezTo>
                  <a:cubicBezTo>
                    <a:pt x="8512" y="9405"/>
                    <a:pt x="8512" y="9613"/>
                    <a:pt x="8443" y="9752"/>
                  </a:cubicBezTo>
                  <a:lnTo>
                    <a:pt x="8373" y="9821"/>
                  </a:lnTo>
                  <a:lnTo>
                    <a:pt x="8373" y="9752"/>
                  </a:lnTo>
                  <a:cubicBezTo>
                    <a:pt x="8373" y="9732"/>
                    <a:pt x="8355" y="9723"/>
                    <a:pt x="8332" y="9723"/>
                  </a:cubicBezTo>
                  <a:cubicBezTo>
                    <a:pt x="8275" y="9723"/>
                    <a:pt x="8186" y="9772"/>
                    <a:pt x="8235" y="9821"/>
                  </a:cubicBezTo>
                  <a:cubicBezTo>
                    <a:pt x="8235" y="9891"/>
                    <a:pt x="8235" y="9891"/>
                    <a:pt x="8304" y="9960"/>
                  </a:cubicBezTo>
                  <a:cubicBezTo>
                    <a:pt x="8027" y="9821"/>
                    <a:pt x="7888" y="9683"/>
                    <a:pt x="7749" y="9475"/>
                  </a:cubicBezTo>
                  <a:cubicBezTo>
                    <a:pt x="7680" y="9405"/>
                    <a:pt x="7611" y="9267"/>
                    <a:pt x="7541" y="9197"/>
                  </a:cubicBezTo>
                  <a:cubicBezTo>
                    <a:pt x="7541" y="9128"/>
                    <a:pt x="7541" y="8989"/>
                    <a:pt x="7611" y="8920"/>
                  </a:cubicBezTo>
                  <a:cubicBezTo>
                    <a:pt x="7749" y="8781"/>
                    <a:pt x="7888" y="8712"/>
                    <a:pt x="8027" y="8712"/>
                  </a:cubicBezTo>
                  <a:cubicBezTo>
                    <a:pt x="8067" y="8692"/>
                    <a:pt x="8108" y="8683"/>
                    <a:pt x="8147" y="8683"/>
                  </a:cubicBezTo>
                  <a:close/>
                  <a:moveTo>
                    <a:pt x="9639" y="17356"/>
                  </a:moveTo>
                  <a:cubicBezTo>
                    <a:pt x="10024" y="17356"/>
                    <a:pt x="10584" y="17891"/>
                    <a:pt x="10037" y="18139"/>
                  </a:cubicBezTo>
                  <a:lnTo>
                    <a:pt x="9829" y="18001"/>
                  </a:lnTo>
                  <a:cubicBezTo>
                    <a:pt x="9690" y="18001"/>
                    <a:pt x="9552" y="18070"/>
                    <a:pt x="9552" y="18209"/>
                  </a:cubicBezTo>
                  <a:cubicBezTo>
                    <a:pt x="9344" y="18070"/>
                    <a:pt x="9205" y="17862"/>
                    <a:pt x="9344" y="17654"/>
                  </a:cubicBezTo>
                  <a:cubicBezTo>
                    <a:pt x="9363" y="17439"/>
                    <a:pt x="9488" y="17356"/>
                    <a:pt x="9639" y="17356"/>
                  </a:cubicBezTo>
                  <a:close/>
                  <a:moveTo>
                    <a:pt x="17315" y="1503"/>
                  </a:moveTo>
                  <a:cubicBezTo>
                    <a:pt x="20296" y="3097"/>
                    <a:pt x="22168" y="7326"/>
                    <a:pt x="22861" y="10306"/>
                  </a:cubicBezTo>
                  <a:cubicBezTo>
                    <a:pt x="23415" y="13010"/>
                    <a:pt x="22583" y="15713"/>
                    <a:pt x="22029" y="18347"/>
                  </a:cubicBezTo>
                  <a:cubicBezTo>
                    <a:pt x="21890" y="15020"/>
                    <a:pt x="21474" y="11693"/>
                    <a:pt x="20781" y="8435"/>
                  </a:cubicBezTo>
                  <a:cubicBezTo>
                    <a:pt x="20227" y="6009"/>
                    <a:pt x="19256" y="3236"/>
                    <a:pt x="17315" y="1503"/>
                  </a:cubicBezTo>
                  <a:close/>
                  <a:moveTo>
                    <a:pt x="35407" y="17793"/>
                  </a:moveTo>
                  <a:lnTo>
                    <a:pt x="35615" y="17932"/>
                  </a:lnTo>
                  <a:cubicBezTo>
                    <a:pt x="35615" y="18139"/>
                    <a:pt x="35685" y="18417"/>
                    <a:pt x="35754" y="18625"/>
                  </a:cubicBezTo>
                  <a:cubicBezTo>
                    <a:pt x="35615" y="18347"/>
                    <a:pt x="35407" y="18001"/>
                    <a:pt x="35199" y="17793"/>
                  </a:cubicBezTo>
                  <a:cubicBezTo>
                    <a:pt x="35269" y="17793"/>
                    <a:pt x="35338" y="17793"/>
                    <a:pt x="35407" y="17862"/>
                  </a:cubicBezTo>
                  <a:lnTo>
                    <a:pt x="35407" y="17793"/>
                  </a:lnTo>
                  <a:close/>
                  <a:moveTo>
                    <a:pt x="17177" y="1850"/>
                  </a:moveTo>
                  <a:cubicBezTo>
                    <a:pt x="21752" y="5801"/>
                    <a:pt x="20920" y="13772"/>
                    <a:pt x="21544" y="19595"/>
                  </a:cubicBezTo>
                  <a:cubicBezTo>
                    <a:pt x="20157" y="16268"/>
                    <a:pt x="19187" y="12733"/>
                    <a:pt x="18702" y="9128"/>
                  </a:cubicBezTo>
                  <a:cubicBezTo>
                    <a:pt x="18355" y="7049"/>
                    <a:pt x="18147" y="4068"/>
                    <a:pt x="17177" y="1850"/>
                  </a:cubicBezTo>
                  <a:close/>
                  <a:moveTo>
                    <a:pt x="16553" y="8019"/>
                  </a:moveTo>
                  <a:cubicBezTo>
                    <a:pt x="17246" y="12386"/>
                    <a:pt x="18216" y="16753"/>
                    <a:pt x="20712" y="20358"/>
                  </a:cubicBezTo>
                  <a:cubicBezTo>
                    <a:pt x="17870" y="17862"/>
                    <a:pt x="17107" y="14119"/>
                    <a:pt x="16761" y="10306"/>
                  </a:cubicBezTo>
                  <a:cubicBezTo>
                    <a:pt x="16691" y="9544"/>
                    <a:pt x="16622" y="8781"/>
                    <a:pt x="16553" y="8019"/>
                  </a:cubicBezTo>
                  <a:close/>
                  <a:moveTo>
                    <a:pt x="15929" y="1018"/>
                  </a:moveTo>
                  <a:cubicBezTo>
                    <a:pt x="16068" y="1087"/>
                    <a:pt x="16206" y="1156"/>
                    <a:pt x="16276" y="1226"/>
                  </a:cubicBezTo>
                  <a:cubicBezTo>
                    <a:pt x="17731" y="4276"/>
                    <a:pt x="18078" y="7742"/>
                    <a:pt x="18494" y="11069"/>
                  </a:cubicBezTo>
                  <a:cubicBezTo>
                    <a:pt x="19048" y="14535"/>
                    <a:pt x="20088" y="17862"/>
                    <a:pt x="21613" y="21051"/>
                  </a:cubicBezTo>
                  <a:lnTo>
                    <a:pt x="21197" y="20704"/>
                  </a:lnTo>
                  <a:cubicBezTo>
                    <a:pt x="21197" y="20704"/>
                    <a:pt x="21197" y="20635"/>
                    <a:pt x="21197" y="20635"/>
                  </a:cubicBezTo>
                  <a:cubicBezTo>
                    <a:pt x="17731" y="14466"/>
                    <a:pt x="17385" y="7880"/>
                    <a:pt x="15721" y="1156"/>
                  </a:cubicBezTo>
                  <a:cubicBezTo>
                    <a:pt x="15721" y="1087"/>
                    <a:pt x="15860" y="1018"/>
                    <a:pt x="15929" y="1018"/>
                  </a:cubicBezTo>
                  <a:close/>
                  <a:moveTo>
                    <a:pt x="14344" y="27823"/>
                  </a:moveTo>
                  <a:cubicBezTo>
                    <a:pt x="14458" y="27823"/>
                    <a:pt x="14593" y="27854"/>
                    <a:pt x="14751" y="27913"/>
                  </a:cubicBezTo>
                  <a:cubicBezTo>
                    <a:pt x="15305" y="28191"/>
                    <a:pt x="15444" y="28815"/>
                    <a:pt x="14889" y="28884"/>
                  </a:cubicBezTo>
                  <a:lnTo>
                    <a:pt x="14751" y="28884"/>
                  </a:lnTo>
                  <a:cubicBezTo>
                    <a:pt x="14612" y="28884"/>
                    <a:pt x="14543" y="28953"/>
                    <a:pt x="14543" y="28953"/>
                  </a:cubicBezTo>
                  <a:cubicBezTo>
                    <a:pt x="14265" y="28884"/>
                    <a:pt x="13988" y="28745"/>
                    <a:pt x="13849" y="28468"/>
                  </a:cubicBezTo>
                  <a:cubicBezTo>
                    <a:pt x="13899" y="28021"/>
                    <a:pt x="14055" y="27823"/>
                    <a:pt x="14344" y="27823"/>
                  </a:cubicBezTo>
                  <a:close/>
                  <a:moveTo>
                    <a:pt x="35130" y="18763"/>
                  </a:moveTo>
                  <a:cubicBezTo>
                    <a:pt x="35754" y="22784"/>
                    <a:pt x="33397" y="25972"/>
                    <a:pt x="31248" y="29230"/>
                  </a:cubicBezTo>
                  <a:cubicBezTo>
                    <a:pt x="30139" y="30686"/>
                    <a:pt x="29515" y="32488"/>
                    <a:pt x="29446" y="34360"/>
                  </a:cubicBezTo>
                  <a:cubicBezTo>
                    <a:pt x="28268" y="31379"/>
                    <a:pt x="30902" y="27567"/>
                    <a:pt x="32219" y="25071"/>
                  </a:cubicBezTo>
                  <a:lnTo>
                    <a:pt x="32219" y="25141"/>
                  </a:lnTo>
                  <a:cubicBezTo>
                    <a:pt x="33051" y="23685"/>
                    <a:pt x="33813" y="22229"/>
                    <a:pt x="34506" y="20704"/>
                  </a:cubicBezTo>
                  <a:cubicBezTo>
                    <a:pt x="34784" y="20150"/>
                    <a:pt x="34922" y="19526"/>
                    <a:pt x="35130" y="18902"/>
                  </a:cubicBezTo>
                  <a:cubicBezTo>
                    <a:pt x="35130" y="18833"/>
                    <a:pt x="35130" y="18763"/>
                    <a:pt x="35130" y="18763"/>
                  </a:cubicBezTo>
                  <a:close/>
                  <a:moveTo>
                    <a:pt x="35407" y="18694"/>
                  </a:moveTo>
                  <a:lnTo>
                    <a:pt x="35407" y="18694"/>
                  </a:lnTo>
                  <a:cubicBezTo>
                    <a:pt x="35615" y="18971"/>
                    <a:pt x="35754" y="19318"/>
                    <a:pt x="35893" y="19595"/>
                  </a:cubicBezTo>
                  <a:cubicBezTo>
                    <a:pt x="35962" y="22992"/>
                    <a:pt x="33466" y="26666"/>
                    <a:pt x="32288" y="29577"/>
                  </a:cubicBezTo>
                  <a:cubicBezTo>
                    <a:pt x="31526" y="31310"/>
                    <a:pt x="30555" y="33182"/>
                    <a:pt x="29793" y="35053"/>
                  </a:cubicBezTo>
                  <a:cubicBezTo>
                    <a:pt x="29793" y="35053"/>
                    <a:pt x="29793" y="34984"/>
                    <a:pt x="29723" y="34915"/>
                  </a:cubicBezTo>
                  <a:cubicBezTo>
                    <a:pt x="29446" y="31449"/>
                    <a:pt x="31941" y="29092"/>
                    <a:pt x="33605" y="26250"/>
                  </a:cubicBezTo>
                  <a:cubicBezTo>
                    <a:pt x="34922" y="24032"/>
                    <a:pt x="35893" y="21328"/>
                    <a:pt x="35407" y="18694"/>
                  </a:cubicBezTo>
                  <a:close/>
                  <a:moveTo>
                    <a:pt x="36101" y="18417"/>
                  </a:moveTo>
                  <a:cubicBezTo>
                    <a:pt x="39913" y="21813"/>
                    <a:pt x="38527" y="29230"/>
                    <a:pt x="34853" y="32280"/>
                  </a:cubicBezTo>
                  <a:cubicBezTo>
                    <a:pt x="33744" y="33182"/>
                    <a:pt x="32149" y="34013"/>
                    <a:pt x="30902" y="35123"/>
                  </a:cubicBezTo>
                  <a:cubicBezTo>
                    <a:pt x="32912" y="32627"/>
                    <a:pt x="35477" y="30409"/>
                    <a:pt x="36309" y="27290"/>
                  </a:cubicBezTo>
                  <a:cubicBezTo>
                    <a:pt x="37071" y="24794"/>
                    <a:pt x="37002" y="22091"/>
                    <a:pt x="36170" y="19595"/>
                  </a:cubicBezTo>
                  <a:lnTo>
                    <a:pt x="36170" y="19041"/>
                  </a:lnTo>
                  <a:lnTo>
                    <a:pt x="36170" y="19041"/>
                  </a:lnTo>
                  <a:cubicBezTo>
                    <a:pt x="37695" y="22229"/>
                    <a:pt x="37210" y="25557"/>
                    <a:pt x="36101" y="28884"/>
                  </a:cubicBezTo>
                  <a:cubicBezTo>
                    <a:pt x="36052" y="28933"/>
                    <a:pt x="36141" y="28982"/>
                    <a:pt x="36198" y="28982"/>
                  </a:cubicBezTo>
                  <a:cubicBezTo>
                    <a:pt x="36221" y="28982"/>
                    <a:pt x="36239" y="28973"/>
                    <a:pt x="36239" y="28953"/>
                  </a:cubicBezTo>
                  <a:cubicBezTo>
                    <a:pt x="37972" y="25626"/>
                    <a:pt x="37972" y="21675"/>
                    <a:pt x="36101" y="18417"/>
                  </a:cubicBezTo>
                  <a:close/>
                  <a:moveTo>
                    <a:pt x="1372" y="25765"/>
                  </a:moveTo>
                  <a:lnTo>
                    <a:pt x="1372" y="25765"/>
                  </a:lnTo>
                  <a:cubicBezTo>
                    <a:pt x="7195" y="26943"/>
                    <a:pt x="9760" y="31518"/>
                    <a:pt x="13087" y="35608"/>
                  </a:cubicBezTo>
                  <a:cubicBezTo>
                    <a:pt x="11839" y="34499"/>
                    <a:pt x="10591" y="33320"/>
                    <a:pt x="9344" y="32142"/>
                  </a:cubicBezTo>
                  <a:cubicBezTo>
                    <a:pt x="7126" y="29924"/>
                    <a:pt x="4699" y="27498"/>
                    <a:pt x="1788" y="26180"/>
                  </a:cubicBezTo>
                  <a:lnTo>
                    <a:pt x="1372" y="25765"/>
                  </a:lnTo>
                  <a:close/>
                  <a:moveTo>
                    <a:pt x="25703" y="31033"/>
                  </a:moveTo>
                  <a:cubicBezTo>
                    <a:pt x="26535" y="32558"/>
                    <a:pt x="26951" y="34152"/>
                    <a:pt x="27089" y="35816"/>
                  </a:cubicBezTo>
                  <a:cubicBezTo>
                    <a:pt x="26465" y="34776"/>
                    <a:pt x="25911" y="33736"/>
                    <a:pt x="25218" y="32696"/>
                  </a:cubicBezTo>
                  <a:cubicBezTo>
                    <a:pt x="25426" y="32142"/>
                    <a:pt x="25564" y="31587"/>
                    <a:pt x="25703" y="31033"/>
                  </a:cubicBezTo>
                  <a:close/>
                  <a:moveTo>
                    <a:pt x="38506" y="35497"/>
                  </a:moveTo>
                  <a:cubicBezTo>
                    <a:pt x="38702" y="35497"/>
                    <a:pt x="38905" y="35545"/>
                    <a:pt x="39081" y="35677"/>
                  </a:cubicBezTo>
                  <a:cubicBezTo>
                    <a:pt x="39359" y="35816"/>
                    <a:pt x="39428" y="36162"/>
                    <a:pt x="39220" y="36370"/>
                  </a:cubicBezTo>
                  <a:cubicBezTo>
                    <a:pt x="39105" y="36638"/>
                    <a:pt x="38948" y="36737"/>
                    <a:pt x="38784" y="36737"/>
                  </a:cubicBezTo>
                  <a:cubicBezTo>
                    <a:pt x="38651" y="36737"/>
                    <a:pt x="38512" y="36671"/>
                    <a:pt x="38388" y="36578"/>
                  </a:cubicBezTo>
                  <a:cubicBezTo>
                    <a:pt x="38440" y="36422"/>
                    <a:pt x="38336" y="36344"/>
                    <a:pt x="38222" y="36344"/>
                  </a:cubicBezTo>
                  <a:cubicBezTo>
                    <a:pt x="38184" y="36344"/>
                    <a:pt x="38145" y="36353"/>
                    <a:pt x="38111" y="36370"/>
                  </a:cubicBezTo>
                  <a:cubicBezTo>
                    <a:pt x="38111" y="36232"/>
                    <a:pt x="38041" y="36162"/>
                    <a:pt x="37972" y="36093"/>
                  </a:cubicBezTo>
                  <a:cubicBezTo>
                    <a:pt x="37972" y="35954"/>
                    <a:pt x="37972" y="35885"/>
                    <a:pt x="38041" y="35816"/>
                  </a:cubicBezTo>
                  <a:cubicBezTo>
                    <a:pt x="38041" y="35677"/>
                    <a:pt x="38111" y="35608"/>
                    <a:pt x="38180" y="35538"/>
                  </a:cubicBezTo>
                  <a:cubicBezTo>
                    <a:pt x="38282" y="35513"/>
                    <a:pt x="38392" y="35497"/>
                    <a:pt x="38506" y="35497"/>
                  </a:cubicBezTo>
                  <a:close/>
                  <a:moveTo>
                    <a:pt x="36170" y="20496"/>
                  </a:moveTo>
                  <a:cubicBezTo>
                    <a:pt x="36794" y="23200"/>
                    <a:pt x="36586" y="26042"/>
                    <a:pt x="35477" y="28537"/>
                  </a:cubicBezTo>
                  <a:cubicBezTo>
                    <a:pt x="34229" y="31449"/>
                    <a:pt x="31456" y="33598"/>
                    <a:pt x="29793" y="36232"/>
                  </a:cubicBezTo>
                  <a:cubicBezTo>
                    <a:pt x="29793" y="36301"/>
                    <a:pt x="29793" y="36301"/>
                    <a:pt x="29793" y="36370"/>
                  </a:cubicBezTo>
                  <a:cubicBezTo>
                    <a:pt x="29723" y="36578"/>
                    <a:pt x="29585" y="36786"/>
                    <a:pt x="29515" y="36994"/>
                  </a:cubicBezTo>
                  <a:cubicBezTo>
                    <a:pt x="30209" y="33805"/>
                    <a:pt x="32080" y="30548"/>
                    <a:pt x="33397" y="27913"/>
                  </a:cubicBezTo>
                  <a:cubicBezTo>
                    <a:pt x="34437" y="25765"/>
                    <a:pt x="35893" y="23061"/>
                    <a:pt x="36170" y="20496"/>
                  </a:cubicBezTo>
                  <a:close/>
                  <a:moveTo>
                    <a:pt x="1441" y="25626"/>
                  </a:moveTo>
                  <a:lnTo>
                    <a:pt x="1441" y="25626"/>
                  </a:lnTo>
                  <a:cubicBezTo>
                    <a:pt x="5323" y="26111"/>
                    <a:pt x="8928" y="27913"/>
                    <a:pt x="11631" y="30617"/>
                  </a:cubicBezTo>
                  <a:cubicBezTo>
                    <a:pt x="13849" y="32766"/>
                    <a:pt x="14404" y="35885"/>
                    <a:pt x="16206" y="38242"/>
                  </a:cubicBezTo>
                  <a:cubicBezTo>
                    <a:pt x="15929" y="37965"/>
                    <a:pt x="15582" y="37687"/>
                    <a:pt x="15305" y="37479"/>
                  </a:cubicBezTo>
                  <a:cubicBezTo>
                    <a:pt x="11146" y="32835"/>
                    <a:pt x="8096" y="26735"/>
                    <a:pt x="1441" y="25626"/>
                  </a:cubicBezTo>
                  <a:close/>
                  <a:moveTo>
                    <a:pt x="2273" y="26596"/>
                  </a:moveTo>
                  <a:lnTo>
                    <a:pt x="2273" y="26596"/>
                  </a:lnTo>
                  <a:cubicBezTo>
                    <a:pt x="7126" y="29300"/>
                    <a:pt x="10799" y="34013"/>
                    <a:pt x="14958" y="37687"/>
                  </a:cubicBezTo>
                  <a:cubicBezTo>
                    <a:pt x="15305" y="38034"/>
                    <a:pt x="15652" y="38381"/>
                    <a:pt x="15998" y="38658"/>
                  </a:cubicBezTo>
                  <a:cubicBezTo>
                    <a:pt x="13156" y="37410"/>
                    <a:pt x="10037" y="37063"/>
                    <a:pt x="7541" y="34915"/>
                  </a:cubicBezTo>
                  <a:cubicBezTo>
                    <a:pt x="5808" y="33390"/>
                    <a:pt x="4769" y="31171"/>
                    <a:pt x="3590" y="29230"/>
                  </a:cubicBezTo>
                  <a:cubicBezTo>
                    <a:pt x="3452" y="28953"/>
                    <a:pt x="2966" y="28052"/>
                    <a:pt x="2412" y="27220"/>
                  </a:cubicBezTo>
                  <a:lnTo>
                    <a:pt x="2412" y="27220"/>
                  </a:lnTo>
                  <a:cubicBezTo>
                    <a:pt x="6224" y="31310"/>
                    <a:pt x="10314" y="35608"/>
                    <a:pt x="15166" y="38173"/>
                  </a:cubicBezTo>
                  <a:cubicBezTo>
                    <a:pt x="15180" y="38186"/>
                    <a:pt x="15193" y="38191"/>
                    <a:pt x="15205" y="38191"/>
                  </a:cubicBezTo>
                  <a:cubicBezTo>
                    <a:pt x="15257" y="38191"/>
                    <a:pt x="15292" y="38090"/>
                    <a:pt x="15236" y="38034"/>
                  </a:cubicBezTo>
                  <a:cubicBezTo>
                    <a:pt x="12671" y="36024"/>
                    <a:pt x="10106" y="34152"/>
                    <a:pt x="7680" y="31934"/>
                  </a:cubicBezTo>
                  <a:cubicBezTo>
                    <a:pt x="5808" y="30201"/>
                    <a:pt x="4076" y="28399"/>
                    <a:pt x="2273" y="26596"/>
                  </a:cubicBezTo>
                  <a:close/>
                  <a:moveTo>
                    <a:pt x="26119" y="22091"/>
                  </a:moveTo>
                  <a:lnTo>
                    <a:pt x="26119" y="22091"/>
                  </a:lnTo>
                  <a:cubicBezTo>
                    <a:pt x="22722" y="26180"/>
                    <a:pt x="18771" y="33528"/>
                    <a:pt x="21752" y="38658"/>
                  </a:cubicBezTo>
                  <a:lnTo>
                    <a:pt x="21821" y="38866"/>
                  </a:lnTo>
                  <a:cubicBezTo>
                    <a:pt x="19880" y="35816"/>
                    <a:pt x="19880" y="32280"/>
                    <a:pt x="21058" y="28884"/>
                  </a:cubicBezTo>
                  <a:cubicBezTo>
                    <a:pt x="21682" y="27359"/>
                    <a:pt x="22445" y="25903"/>
                    <a:pt x="23485" y="24586"/>
                  </a:cubicBezTo>
                  <a:cubicBezTo>
                    <a:pt x="24247" y="23685"/>
                    <a:pt x="25148" y="22853"/>
                    <a:pt x="26119" y="22091"/>
                  </a:cubicBezTo>
                  <a:close/>
                  <a:moveTo>
                    <a:pt x="26673" y="21744"/>
                  </a:moveTo>
                  <a:lnTo>
                    <a:pt x="26673" y="21744"/>
                  </a:lnTo>
                  <a:cubicBezTo>
                    <a:pt x="26465" y="25418"/>
                    <a:pt x="25079" y="28399"/>
                    <a:pt x="23554" y="31795"/>
                  </a:cubicBezTo>
                  <a:cubicBezTo>
                    <a:pt x="22583" y="34083"/>
                    <a:pt x="21821" y="36509"/>
                    <a:pt x="22168" y="39004"/>
                  </a:cubicBezTo>
                  <a:lnTo>
                    <a:pt x="22098" y="38796"/>
                  </a:lnTo>
                  <a:cubicBezTo>
                    <a:pt x="21960" y="37410"/>
                    <a:pt x="21890" y="36024"/>
                    <a:pt x="22029" y="34637"/>
                  </a:cubicBezTo>
                  <a:cubicBezTo>
                    <a:pt x="22306" y="31033"/>
                    <a:pt x="23970" y="28052"/>
                    <a:pt x="25911" y="25141"/>
                  </a:cubicBezTo>
                  <a:cubicBezTo>
                    <a:pt x="25962" y="25039"/>
                    <a:pt x="25901" y="24975"/>
                    <a:pt x="25837" y="24975"/>
                  </a:cubicBezTo>
                  <a:cubicBezTo>
                    <a:pt x="25814" y="24975"/>
                    <a:pt x="25791" y="24983"/>
                    <a:pt x="25772" y="25002"/>
                  </a:cubicBezTo>
                  <a:cubicBezTo>
                    <a:pt x="22514" y="28399"/>
                    <a:pt x="21336" y="33251"/>
                    <a:pt x="21682" y="37965"/>
                  </a:cubicBezTo>
                  <a:cubicBezTo>
                    <a:pt x="19603" y="32488"/>
                    <a:pt x="23277" y="26388"/>
                    <a:pt x="26465" y="22091"/>
                  </a:cubicBezTo>
                  <a:cubicBezTo>
                    <a:pt x="26535" y="21952"/>
                    <a:pt x="26465" y="21883"/>
                    <a:pt x="26396" y="21813"/>
                  </a:cubicBezTo>
                  <a:lnTo>
                    <a:pt x="26673" y="21744"/>
                  </a:lnTo>
                  <a:close/>
                  <a:moveTo>
                    <a:pt x="27103" y="21579"/>
                  </a:moveTo>
                  <a:cubicBezTo>
                    <a:pt x="27249" y="21579"/>
                    <a:pt x="27366" y="21657"/>
                    <a:pt x="27366" y="21813"/>
                  </a:cubicBezTo>
                  <a:cubicBezTo>
                    <a:pt x="27921" y="24863"/>
                    <a:pt x="26049" y="28399"/>
                    <a:pt x="25148" y="31171"/>
                  </a:cubicBezTo>
                  <a:cubicBezTo>
                    <a:pt x="25010" y="31587"/>
                    <a:pt x="24940" y="31934"/>
                    <a:pt x="24802" y="32350"/>
                  </a:cubicBezTo>
                  <a:cubicBezTo>
                    <a:pt x="24247" y="34776"/>
                    <a:pt x="23415" y="37133"/>
                    <a:pt x="22445" y="39420"/>
                  </a:cubicBezTo>
                  <a:cubicBezTo>
                    <a:pt x="21544" y="33043"/>
                    <a:pt x="27921" y="27775"/>
                    <a:pt x="26951" y="21605"/>
                  </a:cubicBezTo>
                  <a:cubicBezTo>
                    <a:pt x="27003" y="21588"/>
                    <a:pt x="27055" y="21579"/>
                    <a:pt x="27103" y="21579"/>
                  </a:cubicBezTo>
                  <a:close/>
                  <a:moveTo>
                    <a:pt x="40043" y="38952"/>
                  </a:moveTo>
                  <a:cubicBezTo>
                    <a:pt x="40104" y="38952"/>
                    <a:pt x="40156" y="38970"/>
                    <a:pt x="40190" y="39004"/>
                  </a:cubicBezTo>
                  <a:cubicBezTo>
                    <a:pt x="40260" y="39004"/>
                    <a:pt x="40329" y="39074"/>
                    <a:pt x="40329" y="39143"/>
                  </a:cubicBezTo>
                  <a:cubicBezTo>
                    <a:pt x="40329" y="39282"/>
                    <a:pt x="40260" y="39420"/>
                    <a:pt x="40190" y="39559"/>
                  </a:cubicBezTo>
                  <a:cubicBezTo>
                    <a:pt x="40121" y="39698"/>
                    <a:pt x="39982" y="39836"/>
                    <a:pt x="39844" y="39906"/>
                  </a:cubicBezTo>
                  <a:cubicBezTo>
                    <a:pt x="39774" y="39836"/>
                    <a:pt x="39774" y="39767"/>
                    <a:pt x="39705" y="39767"/>
                  </a:cubicBezTo>
                  <a:cubicBezTo>
                    <a:pt x="39705" y="39559"/>
                    <a:pt x="39705" y="39351"/>
                    <a:pt x="39705" y="39212"/>
                  </a:cubicBezTo>
                  <a:cubicBezTo>
                    <a:pt x="39705" y="39143"/>
                    <a:pt x="39774" y="39074"/>
                    <a:pt x="39844" y="39004"/>
                  </a:cubicBezTo>
                  <a:cubicBezTo>
                    <a:pt x="39913" y="38970"/>
                    <a:pt x="39982" y="38952"/>
                    <a:pt x="40043" y="38952"/>
                  </a:cubicBezTo>
                  <a:close/>
                  <a:moveTo>
                    <a:pt x="33222" y="38959"/>
                  </a:moveTo>
                  <a:cubicBezTo>
                    <a:pt x="33318" y="38959"/>
                    <a:pt x="33421" y="38976"/>
                    <a:pt x="33536" y="39004"/>
                  </a:cubicBezTo>
                  <a:cubicBezTo>
                    <a:pt x="33813" y="39212"/>
                    <a:pt x="33674" y="39975"/>
                    <a:pt x="33536" y="40183"/>
                  </a:cubicBezTo>
                  <a:cubicBezTo>
                    <a:pt x="33434" y="40284"/>
                    <a:pt x="33259" y="40349"/>
                    <a:pt x="33090" y="40349"/>
                  </a:cubicBezTo>
                  <a:cubicBezTo>
                    <a:pt x="33028" y="40349"/>
                    <a:pt x="32968" y="40340"/>
                    <a:pt x="32912" y="40321"/>
                  </a:cubicBezTo>
                  <a:cubicBezTo>
                    <a:pt x="32704" y="40252"/>
                    <a:pt x="32496" y="39975"/>
                    <a:pt x="32427" y="39698"/>
                  </a:cubicBezTo>
                  <a:lnTo>
                    <a:pt x="32427" y="39698"/>
                  </a:lnTo>
                  <a:cubicBezTo>
                    <a:pt x="32496" y="39767"/>
                    <a:pt x="32565" y="39767"/>
                    <a:pt x="32635" y="39836"/>
                  </a:cubicBezTo>
                  <a:cubicBezTo>
                    <a:pt x="32773" y="39836"/>
                    <a:pt x="32843" y="39767"/>
                    <a:pt x="32843" y="39628"/>
                  </a:cubicBezTo>
                  <a:cubicBezTo>
                    <a:pt x="32704" y="39420"/>
                    <a:pt x="32635" y="39282"/>
                    <a:pt x="32843" y="39074"/>
                  </a:cubicBezTo>
                  <a:cubicBezTo>
                    <a:pt x="32964" y="38992"/>
                    <a:pt x="33086" y="38959"/>
                    <a:pt x="33222" y="38959"/>
                  </a:cubicBezTo>
                  <a:close/>
                  <a:moveTo>
                    <a:pt x="13503" y="43094"/>
                  </a:moveTo>
                  <a:cubicBezTo>
                    <a:pt x="14889" y="43510"/>
                    <a:pt x="16068" y="44134"/>
                    <a:pt x="17177" y="44966"/>
                  </a:cubicBezTo>
                  <a:cubicBezTo>
                    <a:pt x="18008" y="45590"/>
                    <a:pt x="18840" y="46283"/>
                    <a:pt x="19741" y="46907"/>
                  </a:cubicBezTo>
                  <a:cubicBezTo>
                    <a:pt x="19048" y="46560"/>
                    <a:pt x="18355" y="46144"/>
                    <a:pt x="17662" y="45728"/>
                  </a:cubicBezTo>
                  <a:cubicBezTo>
                    <a:pt x="16345" y="44896"/>
                    <a:pt x="14958" y="43857"/>
                    <a:pt x="13503" y="43094"/>
                  </a:cubicBezTo>
                  <a:close/>
                  <a:moveTo>
                    <a:pt x="11034" y="41721"/>
                  </a:moveTo>
                  <a:cubicBezTo>
                    <a:pt x="13249" y="41721"/>
                    <a:pt x="15436" y="42364"/>
                    <a:pt x="17315" y="43579"/>
                  </a:cubicBezTo>
                  <a:cubicBezTo>
                    <a:pt x="19395" y="44758"/>
                    <a:pt x="20851" y="46837"/>
                    <a:pt x="22722" y="48293"/>
                  </a:cubicBezTo>
                  <a:cubicBezTo>
                    <a:pt x="20227" y="46976"/>
                    <a:pt x="18216" y="45035"/>
                    <a:pt x="15790" y="43579"/>
                  </a:cubicBezTo>
                  <a:cubicBezTo>
                    <a:pt x="14543" y="42886"/>
                    <a:pt x="13226" y="42470"/>
                    <a:pt x="11770" y="42332"/>
                  </a:cubicBezTo>
                  <a:cubicBezTo>
                    <a:pt x="11125" y="42063"/>
                    <a:pt x="10438" y="41961"/>
                    <a:pt x="9743" y="41961"/>
                  </a:cubicBezTo>
                  <a:cubicBezTo>
                    <a:pt x="9541" y="41961"/>
                    <a:pt x="9338" y="41970"/>
                    <a:pt x="9136" y="41985"/>
                  </a:cubicBezTo>
                  <a:cubicBezTo>
                    <a:pt x="9136" y="41916"/>
                    <a:pt x="9274" y="41916"/>
                    <a:pt x="9344" y="41846"/>
                  </a:cubicBezTo>
                  <a:cubicBezTo>
                    <a:pt x="9906" y="41762"/>
                    <a:pt x="10471" y="41721"/>
                    <a:pt x="11034" y="41721"/>
                  </a:cubicBezTo>
                  <a:close/>
                  <a:moveTo>
                    <a:pt x="8373" y="42401"/>
                  </a:moveTo>
                  <a:cubicBezTo>
                    <a:pt x="8443" y="42470"/>
                    <a:pt x="8443" y="42470"/>
                    <a:pt x="8512" y="42470"/>
                  </a:cubicBezTo>
                  <a:cubicBezTo>
                    <a:pt x="9690" y="42540"/>
                    <a:pt x="10869" y="42609"/>
                    <a:pt x="12047" y="42817"/>
                  </a:cubicBezTo>
                  <a:cubicBezTo>
                    <a:pt x="14196" y="43579"/>
                    <a:pt x="16137" y="45243"/>
                    <a:pt x="18008" y="46352"/>
                  </a:cubicBezTo>
                  <a:cubicBezTo>
                    <a:pt x="19533" y="47253"/>
                    <a:pt x="21128" y="48085"/>
                    <a:pt x="22722" y="48778"/>
                  </a:cubicBezTo>
                  <a:cubicBezTo>
                    <a:pt x="19811" y="48432"/>
                    <a:pt x="17107" y="47392"/>
                    <a:pt x="14681" y="45659"/>
                  </a:cubicBezTo>
                  <a:cubicBezTo>
                    <a:pt x="12671" y="44411"/>
                    <a:pt x="10661" y="43025"/>
                    <a:pt x="8304" y="42540"/>
                  </a:cubicBezTo>
                  <a:lnTo>
                    <a:pt x="8373" y="42401"/>
                  </a:lnTo>
                  <a:close/>
                  <a:moveTo>
                    <a:pt x="12175" y="41159"/>
                  </a:moveTo>
                  <a:cubicBezTo>
                    <a:pt x="16333" y="41159"/>
                    <a:pt x="20231" y="45099"/>
                    <a:pt x="23207" y="48016"/>
                  </a:cubicBezTo>
                  <a:lnTo>
                    <a:pt x="24178" y="48986"/>
                  </a:lnTo>
                  <a:lnTo>
                    <a:pt x="23901" y="48848"/>
                  </a:lnTo>
                  <a:cubicBezTo>
                    <a:pt x="19898" y="45620"/>
                    <a:pt x="16436" y="41430"/>
                    <a:pt x="11276" y="41430"/>
                  </a:cubicBezTo>
                  <a:cubicBezTo>
                    <a:pt x="10895" y="41430"/>
                    <a:pt x="10506" y="41452"/>
                    <a:pt x="10106" y="41500"/>
                  </a:cubicBezTo>
                  <a:cubicBezTo>
                    <a:pt x="10801" y="41265"/>
                    <a:pt x="11491" y="41159"/>
                    <a:pt x="12175" y="41159"/>
                  </a:cubicBezTo>
                  <a:close/>
                  <a:moveTo>
                    <a:pt x="8651" y="42886"/>
                  </a:moveTo>
                  <a:lnTo>
                    <a:pt x="8651" y="42886"/>
                  </a:lnTo>
                  <a:cubicBezTo>
                    <a:pt x="11215" y="43995"/>
                    <a:pt x="13711" y="45312"/>
                    <a:pt x="16068" y="46907"/>
                  </a:cubicBezTo>
                  <a:cubicBezTo>
                    <a:pt x="17869" y="47987"/>
                    <a:pt x="20033" y="49068"/>
                    <a:pt x="22202" y="49068"/>
                  </a:cubicBezTo>
                  <a:cubicBezTo>
                    <a:pt x="22537" y="49068"/>
                    <a:pt x="22873" y="49042"/>
                    <a:pt x="23207" y="48986"/>
                  </a:cubicBezTo>
                  <a:cubicBezTo>
                    <a:pt x="23415" y="49056"/>
                    <a:pt x="23693" y="49194"/>
                    <a:pt x="23901" y="49264"/>
                  </a:cubicBezTo>
                  <a:cubicBezTo>
                    <a:pt x="23242" y="49229"/>
                    <a:pt x="22583" y="49212"/>
                    <a:pt x="21934" y="49212"/>
                  </a:cubicBezTo>
                  <a:cubicBezTo>
                    <a:pt x="21284" y="49212"/>
                    <a:pt x="20643" y="49229"/>
                    <a:pt x="20019" y="49264"/>
                  </a:cubicBezTo>
                  <a:cubicBezTo>
                    <a:pt x="19977" y="49264"/>
                    <a:pt x="19936" y="49264"/>
                    <a:pt x="19895" y="49264"/>
                  </a:cubicBezTo>
                  <a:cubicBezTo>
                    <a:pt x="15513" y="49264"/>
                    <a:pt x="11809" y="45633"/>
                    <a:pt x="8651" y="42886"/>
                  </a:cubicBezTo>
                  <a:close/>
                  <a:moveTo>
                    <a:pt x="15832" y="1"/>
                  </a:moveTo>
                  <a:cubicBezTo>
                    <a:pt x="15736" y="1"/>
                    <a:pt x="15668" y="133"/>
                    <a:pt x="15721" y="186"/>
                  </a:cubicBezTo>
                  <a:cubicBezTo>
                    <a:pt x="15790" y="325"/>
                    <a:pt x="15860" y="463"/>
                    <a:pt x="15929" y="602"/>
                  </a:cubicBezTo>
                  <a:lnTo>
                    <a:pt x="15860" y="602"/>
                  </a:lnTo>
                  <a:lnTo>
                    <a:pt x="15513" y="463"/>
                  </a:lnTo>
                  <a:cubicBezTo>
                    <a:pt x="15513" y="394"/>
                    <a:pt x="15444" y="394"/>
                    <a:pt x="15374" y="394"/>
                  </a:cubicBezTo>
                  <a:cubicBezTo>
                    <a:pt x="15305" y="394"/>
                    <a:pt x="15166" y="325"/>
                    <a:pt x="15097" y="325"/>
                  </a:cubicBezTo>
                  <a:cubicBezTo>
                    <a:pt x="15082" y="317"/>
                    <a:pt x="15067" y="314"/>
                    <a:pt x="15052" y="314"/>
                  </a:cubicBezTo>
                  <a:cubicBezTo>
                    <a:pt x="14932" y="314"/>
                    <a:pt x="14843" y="540"/>
                    <a:pt x="15028" y="602"/>
                  </a:cubicBezTo>
                  <a:lnTo>
                    <a:pt x="15166" y="671"/>
                  </a:lnTo>
                  <a:cubicBezTo>
                    <a:pt x="15166" y="671"/>
                    <a:pt x="15166" y="741"/>
                    <a:pt x="15166" y="810"/>
                  </a:cubicBezTo>
                  <a:cubicBezTo>
                    <a:pt x="17246" y="7464"/>
                    <a:pt x="14543" y="17308"/>
                    <a:pt x="21613" y="21467"/>
                  </a:cubicBezTo>
                  <a:cubicBezTo>
                    <a:pt x="21613" y="21744"/>
                    <a:pt x="21613" y="21952"/>
                    <a:pt x="21613" y="22229"/>
                  </a:cubicBezTo>
                  <a:cubicBezTo>
                    <a:pt x="21648" y="22299"/>
                    <a:pt x="21700" y="22333"/>
                    <a:pt x="21752" y="22333"/>
                  </a:cubicBezTo>
                  <a:cubicBezTo>
                    <a:pt x="21804" y="22333"/>
                    <a:pt x="21856" y="22299"/>
                    <a:pt x="21890" y="22229"/>
                  </a:cubicBezTo>
                  <a:lnTo>
                    <a:pt x="21890" y="22021"/>
                  </a:lnTo>
                  <a:cubicBezTo>
                    <a:pt x="22237" y="22853"/>
                    <a:pt x="22583" y="23754"/>
                    <a:pt x="22930" y="24586"/>
                  </a:cubicBezTo>
                  <a:cubicBezTo>
                    <a:pt x="22376" y="25349"/>
                    <a:pt x="21821" y="26250"/>
                    <a:pt x="21336" y="27082"/>
                  </a:cubicBezTo>
                  <a:cubicBezTo>
                    <a:pt x="19741" y="23893"/>
                    <a:pt x="17246" y="21328"/>
                    <a:pt x="14820" y="18694"/>
                  </a:cubicBezTo>
                  <a:cubicBezTo>
                    <a:pt x="15166" y="18555"/>
                    <a:pt x="15305" y="18209"/>
                    <a:pt x="15374" y="17862"/>
                  </a:cubicBezTo>
                  <a:cubicBezTo>
                    <a:pt x="15513" y="17585"/>
                    <a:pt x="15513" y="17030"/>
                    <a:pt x="15652" y="16545"/>
                  </a:cubicBezTo>
                  <a:cubicBezTo>
                    <a:pt x="15790" y="16684"/>
                    <a:pt x="15860" y="16822"/>
                    <a:pt x="15998" y="16961"/>
                  </a:cubicBezTo>
                  <a:cubicBezTo>
                    <a:pt x="16068" y="17030"/>
                    <a:pt x="16137" y="17100"/>
                    <a:pt x="16137" y="17100"/>
                  </a:cubicBezTo>
                  <a:cubicBezTo>
                    <a:pt x="16206" y="17169"/>
                    <a:pt x="16276" y="17204"/>
                    <a:pt x="16336" y="17204"/>
                  </a:cubicBezTo>
                  <a:cubicBezTo>
                    <a:pt x="16397" y="17204"/>
                    <a:pt x="16449" y="17169"/>
                    <a:pt x="16483" y="17100"/>
                  </a:cubicBezTo>
                  <a:cubicBezTo>
                    <a:pt x="16553" y="17100"/>
                    <a:pt x="16622" y="17030"/>
                    <a:pt x="16622" y="16961"/>
                  </a:cubicBezTo>
                  <a:cubicBezTo>
                    <a:pt x="16622" y="16961"/>
                    <a:pt x="16622" y="16892"/>
                    <a:pt x="16622" y="16892"/>
                  </a:cubicBezTo>
                  <a:cubicBezTo>
                    <a:pt x="16553" y="16614"/>
                    <a:pt x="16414" y="16407"/>
                    <a:pt x="16206" y="16268"/>
                  </a:cubicBezTo>
                  <a:cubicBezTo>
                    <a:pt x="16206" y="16199"/>
                    <a:pt x="16137" y="16129"/>
                    <a:pt x="16068" y="16129"/>
                  </a:cubicBezTo>
                  <a:lnTo>
                    <a:pt x="15860" y="15921"/>
                  </a:lnTo>
                  <a:cubicBezTo>
                    <a:pt x="15825" y="15887"/>
                    <a:pt x="15773" y="15869"/>
                    <a:pt x="15721" y="15869"/>
                  </a:cubicBezTo>
                  <a:cubicBezTo>
                    <a:pt x="15669" y="15869"/>
                    <a:pt x="15617" y="15887"/>
                    <a:pt x="15582" y="15921"/>
                  </a:cubicBezTo>
                  <a:cubicBezTo>
                    <a:pt x="15374" y="16337"/>
                    <a:pt x="15236" y="16753"/>
                    <a:pt x="15236" y="17238"/>
                  </a:cubicBezTo>
                  <a:cubicBezTo>
                    <a:pt x="15166" y="17516"/>
                    <a:pt x="15166" y="18417"/>
                    <a:pt x="14751" y="18486"/>
                  </a:cubicBezTo>
                  <a:cubicBezTo>
                    <a:pt x="14751" y="18486"/>
                    <a:pt x="14681" y="18486"/>
                    <a:pt x="14681" y="18555"/>
                  </a:cubicBezTo>
                  <a:lnTo>
                    <a:pt x="13988" y="17793"/>
                  </a:lnTo>
                  <a:cubicBezTo>
                    <a:pt x="13641" y="16614"/>
                    <a:pt x="13364" y="15436"/>
                    <a:pt x="13226" y="14258"/>
                  </a:cubicBezTo>
                  <a:cubicBezTo>
                    <a:pt x="13295" y="14188"/>
                    <a:pt x="13295" y="14119"/>
                    <a:pt x="13226" y="14050"/>
                  </a:cubicBezTo>
                  <a:lnTo>
                    <a:pt x="13156" y="13842"/>
                  </a:lnTo>
                  <a:lnTo>
                    <a:pt x="13087" y="13772"/>
                  </a:lnTo>
                  <a:cubicBezTo>
                    <a:pt x="14157" y="13322"/>
                    <a:pt x="13533" y="11588"/>
                    <a:pt x="12555" y="11588"/>
                  </a:cubicBezTo>
                  <a:cubicBezTo>
                    <a:pt x="12330" y="11588"/>
                    <a:pt x="12086" y="11680"/>
                    <a:pt x="11839" y="11901"/>
                  </a:cubicBezTo>
                  <a:cubicBezTo>
                    <a:pt x="11631" y="12039"/>
                    <a:pt x="11631" y="12317"/>
                    <a:pt x="11839" y="12455"/>
                  </a:cubicBezTo>
                  <a:cubicBezTo>
                    <a:pt x="11978" y="12594"/>
                    <a:pt x="12168" y="12663"/>
                    <a:pt x="12368" y="12663"/>
                  </a:cubicBezTo>
                  <a:cubicBezTo>
                    <a:pt x="12567" y="12663"/>
                    <a:pt x="12775" y="12594"/>
                    <a:pt x="12948" y="12455"/>
                  </a:cubicBezTo>
                  <a:lnTo>
                    <a:pt x="12948" y="12455"/>
                  </a:lnTo>
                  <a:cubicBezTo>
                    <a:pt x="13087" y="12733"/>
                    <a:pt x="13018" y="13218"/>
                    <a:pt x="12602" y="13287"/>
                  </a:cubicBezTo>
                  <a:cubicBezTo>
                    <a:pt x="12394" y="13287"/>
                    <a:pt x="12255" y="13564"/>
                    <a:pt x="12394" y="13772"/>
                  </a:cubicBezTo>
                  <a:lnTo>
                    <a:pt x="12879" y="14258"/>
                  </a:lnTo>
                  <a:cubicBezTo>
                    <a:pt x="12879" y="14327"/>
                    <a:pt x="12879" y="14327"/>
                    <a:pt x="12948" y="14327"/>
                  </a:cubicBezTo>
                  <a:cubicBezTo>
                    <a:pt x="13226" y="15228"/>
                    <a:pt x="13364" y="16060"/>
                    <a:pt x="13503" y="16961"/>
                  </a:cubicBezTo>
                  <a:cubicBezTo>
                    <a:pt x="13503" y="17100"/>
                    <a:pt x="13572" y="17238"/>
                    <a:pt x="13572" y="17377"/>
                  </a:cubicBezTo>
                  <a:cubicBezTo>
                    <a:pt x="12810" y="16476"/>
                    <a:pt x="12047" y="15644"/>
                    <a:pt x="11354" y="14674"/>
                  </a:cubicBezTo>
                  <a:cubicBezTo>
                    <a:pt x="11423" y="14674"/>
                    <a:pt x="11423" y="14535"/>
                    <a:pt x="11354" y="14466"/>
                  </a:cubicBezTo>
                  <a:cubicBezTo>
                    <a:pt x="10383" y="14050"/>
                    <a:pt x="10314" y="11970"/>
                    <a:pt x="10453" y="10653"/>
                  </a:cubicBezTo>
                  <a:cubicBezTo>
                    <a:pt x="10591" y="10653"/>
                    <a:pt x="10661" y="10584"/>
                    <a:pt x="10730" y="10445"/>
                  </a:cubicBezTo>
                  <a:cubicBezTo>
                    <a:pt x="10794" y="10063"/>
                    <a:pt x="10740" y="9389"/>
                    <a:pt x="10248" y="9389"/>
                  </a:cubicBezTo>
                  <a:cubicBezTo>
                    <a:pt x="10204" y="9389"/>
                    <a:pt x="10157" y="9394"/>
                    <a:pt x="10106" y="9405"/>
                  </a:cubicBezTo>
                  <a:cubicBezTo>
                    <a:pt x="9482" y="9544"/>
                    <a:pt x="9690" y="10445"/>
                    <a:pt x="10037" y="10861"/>
                  </a:cubicBezTo>
                  <a:lnTo>
                    <a:pt x="10245" y="10861"/>
                  </a:lnTo>
                  <a:cubicBezTo>
                    <a:pt x="10176" y="11554"/>
                    <a:pt x="10176" y="12247"/>
                    <a:pt x="10245" y="13010"/>
                  </a:cubicBezTo>
                  <a:cubicBezTo>
                    <a:pt x="9621" y="12109"/>
                    <a:pt x="9066" y="11208"/>
                    <a:pt x="8651" y="10306"/>
                  </a:cubicBezTo>
                  <a:cubicBezTo>
                    <a:pt x="8858" y="10029"/>
                    <a:pt x="9066" y="9683"/>
                    <a:pt x="9066" y="9336"/>
                  </a:cubicBezTo>
                  <a:cubicBezTo>
                    <a:pt x="9136" y="8920"/>
                    <a:pt x="8997" y="8574"/>
                    <a:pt x="8789" y="8296"/>
                  </a:cubicBezTo>
                  <a:cubicBezTo>
                    <a:pt x="8574" y="8112"/>
                    <a:pt x="8319" y="8023"/>
                    <a:pt x="8065" y="8023"/>
                  </a:cubicBezTo>
                  <a:cubicBezTo>
                    <a:pt x="7745" y="8023"/>
                    <a:pt x="7427" y="8164"/>
                    <a:pt x="7195" y="8435"/>
                  </a:cubicBezTo>
                  <a:lnTo>
                    <a:pt x="7126" y="8574"/>
                  </a:lnTo>
                  <a:cubicBezTo>
                    <a:pt x="7100" y="8561"/>
                    <a:pt x="7072" y="8555"/>
                    <a:pt x="7044" y="8555"/>
                  </a:cubicBezTo>
                  <a:cubicBezTo>
                    <a:pt x="6920" y="8555"/>
                    <a:pt x="6792" y="8668"/>
                    <a:pt x="6848" y="8781"/>
                  </a:cubicBezTo>
                  <a:lnTo>
                    <a:pt x="6918" y="8920"/>
                  </a:lnTo>
                  <a:cubicBezTo>
                    <a:pt x="6779" y="9405"/>
                    <a:pt x="7126" y="9960"/>
                    <a:pt x="7611" y="10099"/>
                  </a:cubicBezTo>
                  <a:cubicBezTo>
                    <a:pt x="7645" y="10133"/>
                    <a:pt x="7663" y="10151"/>
                    <a:pt x="7680" y="10151"/>
                  </a:cubicBezTo>
                  <a:cubicBezTo>
                    <a:pt x="7697" y="10151"/>
                    <a:pt x="7715" y="10133"/>
                    <a:pt x="7749" y="10099"/>
                  </a:cubicBezTo>
                  <a:cubicBezTo>
                    <a:pt x="7863" y="10270"/>
                    <a:pt x="8071" y="10394"/>
                    <a:pt x="8296" y="10394"/>
                  </a:cubicBezTo>
                  <a:cubicBezTo>
                    <a:pt x="8344" y="10394"/>
                    <a:pt x="8393" y="10388"/>
                    <a:pt x="8443" y="10376"/>
                  </a:cubicBezTo>
                  <a:cubicBezTo>
                    <a:pt x="9136" y="11832"/>
                    <a:pt x="9898" y="13218"/>
                    <a:pt x="10869" y="14466"/>
                  </a:cubicBezTo>
                  <a:cubicBezTo>
                    <a:pt x="10645" y="14528"/>
                    <a:pt x="10419" y="14554"/>
                    <a:pt x="10191" y="14554"/>
                  </a:cubicBezTo>
                  <a:cubicBezTo>
                    <a:pt x="9148" y="14554"/>
                    <a:pt x="8068" y="14000"/>
                    <a:pt x="6987" y="13772"/>
                  </a:cubicBezTo>
                  <a:cubicBezTo>
                    <a:pt x="7056" y="13495"/>
                    <a:pt x="7056" y="13218"/>
                    <a:pt x="7056" y="12941"/>
                  </a:cubicBezTo>
                  <a:cubicBezTo>
                    <a:pt x="7022" y="12837"/>
                    <a:pt x="6918" y="12785"/>
                    <a:pt x="6814" y="12785"/>
                  </a:cubicBezTo>
                  <a:cubicBezTo>
                    <a:pt x="6710" y="12785"/>
                    <a:pt x="6606" y="12837"/>
                    <a:pt x="6571" y="12941"/>
                  </a:cubicBezTo>
                  <a:cubicBezTo>
                    <a:pt x="6571" y="13079"/>
                    <a:pt x="6502" y="13149"/>
                    <a:pt x="6432" y="13287"/>
                  </a:cubicBezTo>
                  <a:cubicBezTo>
                    <a:pt x="6363" y="13357"/>
                    <a:pt x="6432" y="13426"/>
                    <a:pt x="6571" y="13426"/>
                  </a:cubicBezTo>
                  <a:cubicBezTo>
                    <a:pt x="6571" y="13495"/>
                    <a:pt x="6502" y="13564"/>
                    <a:pt x="6502" y="13634"/>
                  </a:cubicBezTo>
                  <a:cubicBezTo>
                    <a:pt x="6363" y="13495"/>
                    <a:pt x="6155" y="13426"/>
                    <a:pt x="5947" y="13426"/>
                  </a:cubicBezTo>
                  <a:cubicBezTo>
                    <a:pt x="5808" y="13426"/>
                    <a:pt x="5739" y="13564"/>
                    <a:pt x="5670" y="13703"/>
                  </a:cubicBezTo>
                  <a:cubicBezTo>
                    <a:pt x="5531" y="13703"/>
                    <a:pt x="5462" y="13772"/>
                    <a:pt x="5531" y="13911"/>
                  </a:cubicBezTo>
                  <a:lnTo>
                    <a:pt x="5531" y="14119"/>
                  </a:lnTo>
                  <a:cubicBezTo>
                    <a:pt x="5531" y="14327"/>
                    <a:pt x="5601" y="14604"/>
                    <a:pt x="5808" y="14674"/>
                  </a:cubicBezTo>
                  <a:cubicBezTo>
                    <a:pt x="5878" y="14743"/>
                    <a:pt x="6016" y="14812"/>
                    <a:pt x="6155" y="14812"/>
                  </a:cubicBezTo>
                  <a:cubicBezTo>
                    <a:pt x="6363" y="14812"/>
                    <a:pt x="6571" y="14743"/>
                    <a:pt x="6779" y="14604"/>
                  </a:cubicBezTo>
                  <a:cubicBezTo>
                    <a:pt x="6848" y="14466"/>
                    <a:pt x="6918" y="14327"/>
                    <a:pt x="6848" y="14188"/>
                  </a:cubicBezTo>
                  <a:lnTo>
                    <a:pt x="6848" y="14188"/>
                  </a:lnTo>
                  <a:cubicBezTo>
                    <a:pt x="7943" y="14397"/>
                    <a:pt x="9038" y="14958"/>
                    <a:pt x="10074" y="14958"/>
                  </a:cubicBezTo>
                  <a:cubicBezTo>
                    <a:pt x="10415" y="14958"/>
                    <a:pt x="10750" y="14897"/>
                    <a:pt x="11077" y="14743"/>
                  </a:cubicBezTo>
                  <a:cubicBezTo>
                    <a:pt x="11908" y="15991"/>
                    <a:pt x="12948" y="17169"/>
                    <a:pt x="13988" y="18347"/>
                  </a:cubicBezTo>
                  <a:cubicBezTo>
                    <a:pt x="13988" y="18486"/>
                    <a:pt x="14057" y="18625"/>
                    <a:pt x="14127" y="18763"/>
                  </a:cubicBezTo>
                  <a:cubicBezTo>
                    <a:pt x="14161" y="18833"/>
                    <a:pt x="14213" y="18867"/>
                    <a:pt x="14265" y="18867"/>
                  </a:cubicBezTo>
                  <a:cubicBezTo>
                    <a:pt x="14317" y="18867"/>
                    <a:pt x="14369" y="18833"/>
                    <a:pt x="14404" y="18763"/>
                  </a:cubicBezTo>
                  <a:lnTo>
                    <a:pt x="16276" y="20843"/>
                  </a:lnTo>
                  <a:cubicBezTo>
                    <a:pt x="15236" y="20774"/>
                    <a:pt x="14265" y="20080"/>
                    <a:pt x="13364" y="19665"/>
                  </a:cubicBezTo>
                  <a:cubicBezTo>
                    <a:pt x="12394" y="19249"/>
                    <a:pt x="11493" y="18902"/>
                    <a:pt x="10661" y="18486"/>
                  </a:cubicBezTo>
                  <a:cubicBezTo>
                    <a:pt x="11264" y="17823"/>
                    <a:pt x="10765" y="16372"/>
                    <a:pt x="9803" y="16372"/>
                  </a:cubicBezTo>
                  <a:cubicBezTo>
                    <a:pt x="9659" y="16372"/>
                    <a:pt x="9506" y="16404"/>
                    <a:pt x="9344" y="16476"/>
                  </a:cubicBezTo>
                  <a:cubicBezTo>
                    <a:pt x="8271" y="16981"/>
                    <a:pt x="8519" y="18749"/>
                    <a:pt x="9566" y="18749"/>
                  </a:cubicBezTo>
                  <a:cubicBezTo>
                    <a:pt x="9669" y="18749"/>
                    <a:pt x="9780" y="18731"/>
                    <a:pt x="9898" y="18694"/>
                  </a:cubicBezTo>
                  <a:cubicBezTo>
                    <a:pt x="9968" y="18833"/>
                    <a:pt x="10037" y="18902"/>
                    <a:pt x="10176" y="18971"/>
                  </a:cubicBezTo>
                  <a:cubicBezTo>
                    <a:pt x="10314" y="18971"/>
                    <a:pt x="10453" y="18902"/>
                    <a:pt x="10522" y="18833"/>
                  </a:cubicBezTo>
                  <a:cubicBezTo>
                    <a:pt x="11631" y="19387"/>
                    <a:pt x="12810" y="19872"/>
                    <a:pt x="13988" y="20358"/>
                  </a:cubicBezTo>
                  <a:cubicBezTo>
                    <a:pt x="14694" y="20652"/>
                    <a:pt x="15251" y="21096"/>
                    <a:pt x="15997" y="21096"/>
                  </a:cubicBezTo>
                  <a:cubicBezTo>
                    <a:pt x="16129" y="21096"/>
                    <a:pt x="16268" y="21082"/>
                    <a:pt x="16414" y="21051"/>
                  </a:cubicBezTo>
                  <a:cubicBezTo>
                    <a:pt x="18216" y="22992"/>
                    <a:pt x="19880" y="25071"/>
                    <a:pt x="21266" y="27290"/>
                  </a:cubicBezTo>
                  <a:cubicBezTo>
                    <a:pt x="20643" y="28607"/>
                    <a:pt x="20227" y="29924"/>
                    <a:pt x="20019" y="31310"/>
                  </a:cubicBezTo>
                  <a:cubicBezTo>
                    <a:pt x="18494" y="30894"/>
                    <a:pt x="16622" y="30548"/>
                    <a:pt x="15444" y="29438"/>
                  </a:cubicBezTo>
                  <a:cubicBezTo>
                    <a:pt x="16276" y="28953"/>
                    <a:pt x="15998" y="27359"/>
                    <a:pt x="14751" y="27151"/>
                  </a:cubicBezTo>
                  <a:cubicBezTo>
                    <a:pt x="14631" y="27129"/>
                    <a:pt x="14517" y="27119"/>
                    <a:pt x="14410" y="27119"/>
                  </a:cubicBezTo>
                  <a:cubicBezTo>
                    <a:pt x="12828" y="27119"/>
                    <a:pt x="12657" y="29305"/>
                    <a:pt x="14264" y="29305"/>
                  </a:cubicBezTo>
                  <a:cubicBezTo>
                    <a:pt x="14309" y="29305"/>
                    <a:pt x="14356" y="29303"/>
                    <a:pt x="14404" y="29300"/>
                  </a:cubicBezTo>
                  <a:cubicBezTo>
                    <a:pt x="14404" y="29438"/>
                    <a:pt x="14543" y="29646"/>
                    <a:pt x="14751" y="29646"/>
                  </a:cubicBezTo>
                  <a:lnTo>
                    <a:pt x="15028" y="29646"/>
                  </a:lnTo>
                  <a:cubicBezTo>
                    <a:pt x="16414" y="30825"/>
                    <a:pt x="18147" y="31449"/>
                    <a:pt x="19949" y="31587"/>
                  </a:cubicBezTo>
                  <a:cubicBezTo>
                    <a:pt x="19464" y="34360"/>
                    <a:pt x="20157" y="37202"/>
                    <a:pt x="21821" y="39490"/>
                  </a:cubicBezTo>
                  <a:cubicBezTo>
                    <a:pt x="21821" y="39767"/>
                    <a:pt x="21890" y="40044"/>
                    <a:pt x="21890" y="40321"/>
                  </a:cubicBezTo>
                  <a:cubicBezTo>
                    <a:pt x="21821" y="40391"/>
                    <a:pt x="21752" y="40529"/>
                    <a:pt x="21682" y="40668"/>
                  </a:cubicBezTo>
                  <a:cubicBezTo>
                    <a:pt x="21626" y="40780"/>
                    <a:pt x="21796" y="41072"/>
                    <a:pt x="21973" y="41072"/>
                  </a:cubicBezTo>
                  <a:cubicBezTo>
                    <a:pt x="22015" y="41072"/>
                    <a:pt x="22058" y="41055"/>
                    <a:pt x="22098" y="41015"/>
                  </a:cubicBezTo>
                  <a:cubicBezTo>
                    <a:pt x="22237" y="41708"/>
                    <a:pt x="22445" y="42470"/>
                    <a:pt x="22653" y="43233"/>
                  </a:cubicBezTo>
                  <a:cubicBezTo>
                    <a:pt x="21613" y="42124"/>
                    <a:pt x="20365" y="41153"/>
                    <a:pt x="19118" y="40321"/>
                  </a:cubicBezTo>
                  <a:cubicBezTo>
                    <a:pt x="18494" y="39975"/>
                    <a:pt x="17939" y="39559"/>
                    <a:pt x="17385" y="39143"/>
                  </a:cubicBezTo>
                  <a:cubicBezTo>
                    <a:pt x="17385" y="39074"/>
                    <a:pt x="17385" y="39004"/>
                    <a:pt x="17315" y="38935"/>
                  </a:cubicBezTo>
                  <a:cubicBezTo>
                    <a:pt x="15582" y="37341"/>
                    <a:pt x="14820" y="35053"/>
                    <a:pt x="13780" y="32974"/>
                  </a:cubicBezTo>
                  <a:cubicBezTo>
                    <a:pt x="13087" y="31587"/>
                    <a:pt x="12047" y="30340"/>
                    <a:pt x="10869" y="29369"/>
                  </a:cubicBezTo>
                  <a:cubicBezTo>
                    <a:pt x="7957" y="26804"/>
                    <a:pt x="4214" y="25279"/>
                    <a:pt x="332" y="25141"/>
                  </a:cubicBezTo>
                  <a:cubicBezTo>
                    <a:pt x="310" y="25133"/>
                    <a:pt x="288" y="25130"/>
                    <a:pt x="268" y="25130"/>
                  </a:cubicBezTo>
                  <a:cubicBezTo>
                    <a:pt x="98" y="25130"/>
                    <a:pt x="1" y="25364"/>
                    <a:pt x="124" y="25487"/>
                  </a:cubicBezTo>
                  <a:cubicBezTo>
                    <a:pt x="3244" y="28191"/>
                    <a:pt x="4422" y="32350"/>
                    <a:pt x="7264" y="35192"/>
                  </a:cubicBezTo>
                  <a:cubicBezTo>
                    <a:pt x="9968" y="37895"/>
                    <a:pt x="13988" y="37826"/>
                    <a:pt x="17107" y="39490"/>
                  </a:cubicBezTo>
                  <a:lnTo>
                    <a:pt x="17454" y="39698"/>
                  </a:lnTo>
                  <a:cubicBezTo>
                    <a:pt x="20504" y="41777"/>
                    <a:pt x="23207" y="44273"/>
                    <a:pt x="25426" y="47253"/>
                  </a:cubicBezTo>
                  <a:cubicBezTo>
                    <a:pt x="26465" y="48640"/>
                    <a:pt x="27297" y="50095"/>
                    <a:pt x="28129" y="51620"/>
                  </a:cubicBezTo>
                  <a:cubicBezTo>
                    <a:pt x="27297" y="50927"/>
                    <a:pt x="26465" y="50303"/>
                    <a:pt x="25495" y="49749"/>
                  </a:cubicBezTo>
                  <a:cubicBezTo>
                    <a:pt x="25495" y="49749"/>
                    <a:pt x="25495" y="49679"/>
                    <a:pt x="25426" y="49679"/>
                  </a:cubicBezTo>
                  <a:cubicBezTo>
                    <a:pt x="21952" y="46369"/>
                    <a:pt x="17204" y="40721"/>
                    <a:pt x="12146" y="40721"/>
                  </a:cubicBezTo>
                  <a:cubicBezTo>
                    <a:pt x="10743" y="40721"/>
                    <a:pt x="9317" y="41155"/>
                    <a:pt x="7888" y="42193"/>
                  </a:cubicBezTo>
                  <a:cubicBezTo>
                    <a:pt x="7868" y="42152"/>
                    <a:pt x="7841" y="42136"/>
                    <a:pt x="7816" y="42136"/>
                  </a:cubicBezTo>
                  <a:cubicBezTo>
                    <a:pt x="7755" y="42136"/>
                    <a:pt x="7700" y="42234"/>
                    <a:pt x="7749" y="42332"/>
                  </a:cubicBezTo>
                  <a:cubicBezTo>
                    <a:pt x="7680" y="42401"/>
                    <a:pt x="7611" y="42401"/>
                    <a:pt x="7541" y="42470"/>
                  </a:cubicBezTo>
                  <a:cubicBezTo>
                    <a:pt x="7308" y="42645"/>
                    <a:pt x="7467" y="42918"/>
                    <a:pt x="7647" y="42918"/>
                  </a:cubicBezTo>
                  <a:cubicBezTo>
                    <a:pt x="7681" y="42918"/>
                    <a:pt x="7716" y="42908"/>
                    <a:pt x="7749" y="42886"/>
                  </a:cubicBezTo>
                  <a:lnTo>
                    <a:pt x="8096" y="42609"/>
                  </a:lnTo>
                  <a:cubicBezTo>
                    <a:pt x="10383" y="45035"/>
                    <a:pt x="13018" y="47045"/>
                    <a:pt x="15860" y="48709"/>
                  </a:cubicBezTo>
                  <a:cubicBezTo>
                    <a:pt x="17523" y="49616"/>
                    <a:pt x="19249" y="49637"/>
                    <a:pt x="20980" y="49637"/>
                  </a:cubicBezTo>
                  <a:cubicBezTo>
                    <a:pt x="21062" y="49637"/>
                    <a:pt x="21145" y="49637"/>
                    <a:pt x="21227" y="49637"/>
                  </a:cubicBezTo>
                  <a:cubicBezTo>
                    <a:pt x="22588" y="49637"/>
                    <a:pt x="23950" y="49650"/>
                    <a:pt x="25287" y="50095"/>
                  </a:cubicBezTo>
                  <a:lnTo>
                    <a:pt x="25426" y="50095"/>
                  </a:lnTo>
                  <a:cubicBezTo>
                    <a:pt x="26535" y="50719"/>
                    <a:pt x="27574" y="51482"/>
                    <a:pt x="28545" y="52383"/>
                  </a:cubicBezTo>
                  <a:cubicBezTo>
                    <a:pt x="29377" y="54116"/>
                    <a:pt x="30209" y="55987"/>
                    <a:pt x="30902" y="57790"/>
                  </a:cubicBezTo>
                  <a:cubicBezTo>
                    <a:pt x="30926" y="57862"/>
                    <a:pt x="30984" y="57893"/>
                    <a:pt x="31046" y="57893"/>
                  </a:cubicBezTo>
                  <a:cubicBezTo>
                    <a:pt x="31162" y="57893"/>
                    <a:pt x="31293" y="57787"/>
                    <a:pt x="31248" y="57651"/>
                  </a:cubicBezTo>
                  <a:cubicBezTo>
                    <a:pt x="29446" y="52660"/>
                    <a:pt x="26951" y="47531"/>
                    <a:pt x="23207" y="43579"/>
                  </a:cubicBezTo>
                  <a:cubicBezTo>
                    <a:pt x="22861" y="42609"/>
                    <a:pt x="22653" y="41638"/>
                    <a:pt x="22445" y="40599"/>
                  </a:cubicBezTo>
                  <a:cubicBezTo>
                    <a:pt x="23693" y="38242"/>
                    <a:pt x="24594" y="35677"/>
                    <a:pt x="25218" y="33043"/>
                  </a:cubicBezTo>
                  <a:cubicBezTo>
                    <a:pt x="27228" y="36370"/>
                    <a:pt x="28822" y="39836"/>
                    <a:pt x="30070" y="43441"/>
                  </a:cubicBezTo>
                  <a:cubicBezTo>
                    <a:pt x="30070" y="43579"/>
                    <a:pt x="30139" y="43649"/>
                    <a:pt x="30209" y="43787"/>
                  </a:cubicBezTo>
                  <a:cubicBezTo>
                    <a:pt x="28406" y="42678"/>
                    <a:pt x="27089" y="40945"/>
                    <a:pt x="25356" y="39767"/>
                  </a:cubicBezTo>
                  <a:cubicBezTo>
                    <a:pt x="25336" y="39747"/>
                    <a:pt x="25310" y="39738"/>
                    <a:pt x="25283" y="39738"/>
                  </a:cubicBezTo>
                  <a:cubicBezTo>
                    <a:pt x="25218" y="39738"/>
                    <a:pt x="25148" y="39787"/>
                    <a:pt x="25148" y="39836"/>
                  </a:cubicBezTo>
                  <a:cubicBezTo>
                    <a:pt x="25110" y="39811"/>
                    <a:pt x="25067" y="39799"/>
                    <a:pt x="25024" y="39799"/>
                  </a:cubicBezTo>
                  <a:cubicBezTo>
                    <a:pt x="24832" y="39799"/>
                    <a:pt x="24632" y="40026"/>
                    <a:pt x="24802" y="40252"/>
                  </a:cubicBezTo>
                  <a:lnTo>
                    <a:pt x="24871" y="40252"/>
                  </a:lnTo>
                  <a:cubicBezTo>
                    <a:pt x="25010" y="40460"/>
                    <a:pt x="25148" y="40529"/>
                    <a:pt x="25356" y="40668"/>
                  </a:cubicBezTo>
                  <a:cubicBezTo>
                    <a:pt x="25356" y="40668"/>
                    <a:pt x="25426" y="40737"/>
                    <a:pt x="25426" y="40807"/>
                  </a:cubicBezTo>
                  <a:cubicBezTo>
                    <a:pt x="25460" y="40876"/>
                    <a:pt x="25547" y="40911"/>
                    <a:pt x="25625" y="40911"/>
                  </a:cubicBezTo>
                  <a:cubicBezTo>
                    <a:pt x="25703" y="40911"/>
                    <a:pt x="25772" y="40876"/>
                    <a:pt x="25772" y="40807"/>
                  </a:cubicBezTo>
                  <a:cubicBezTo>
                    <a:pt x="25911" y="40737"/>
                    <a:pt x="25911" y="40599"/>
                    <a:pt x="25841" y="40529"/>
                  </a:cubicBezTo>
                  <a:lnTo>
                    <a:pt x="25703" y="40460"/>
                  </a:lnTo>
                  <a:cubicBezTo>
                    <a:pt x="25634" y="40321"/>
                    <a:pt x="25564" y="40252"/>
                    <a:pt x="25495" y="40113"/>
                  </a:cubicBezTo>
                  <a:cubicBezTo>
                    <a:pt x="25484" y="40081"/>
                    <a:pt x="25488" y="40067"/>
                    <a:pt x="25504" y="40067"/>
                  </a:cubicBezTo>
                  <a:cubicBezTo>
                    <a:pt x="25585" y="40067"/>
                    <a:pt x="25980" y="40471"/>
                    <a:pt x="25980" y="40529"/>
                  </a:cubicBezTo>
                  <a:cubicBezTo>
                    <a:pt x="26535" y="40945"/>
                    <a:pt x="27020" y="41500"/>
                    <a:pt x="27574" y="41985"/>
                  </a:cubicBezTo>
                  <a:cubicBezTo>
                    <a:pt x="28337" y="42817"/>
                    <a:pt x="29307" y="43510"/>
                    <a:pt x="30278" y="44134"/>
                  </a:cubicBezTo>
                  <a:cubicBezTo>
                    <a:pt x="31318" y="48085"/>
                    <a:pt x="31664" y="52175"/>
                    <a:pt x="31387" y="56265"/>
                  </a:cubicBezTo>
                  <a:cubicBezTo>
                    <a:pt x="31387" y="56750"/>
                    <a:pt x="31318" y="57304"/>
                    <a:pt x="31318" y="57790"/>
                  </a:cubicBezTo>
                  <a:cubicBezTo>
                    <a:pt x="31318" y="57859"/>
                    <a:pt x="31318" y="57859"/>
                    <a:pt x="31318" y="57928"/>
                  </a:cubicBezTo>
                  <a:lnTo>
                    <a:pt x="31318" y="58344"/>
                  </a:lnTo>
                  <a:cubicBezTo>
                    <a:pt x="31318" y="58414"/>
                    <a:pt x="31318" y="58414"/>
                    <a:pt x="31318" y="58483"/>
                  </a:cubicBezTo>
                  <a:cubicBezTo>
                    <a:pt x="31110" y="65276"/>
                    <a:pt x="31734" y="72208"/>
                    <a:pt x="36378" y="77615"/>
                  </a:cubicBezTo>
                  <a:cubicBezTo>
                    <a:pt x="36437" y="77674"/>
                    <a:pt x="36507" y="77699"/>
                    <a:pt x="36572" y="77699"/>
                  </a:cubicBezTo>
                  <a:cubicBezTo>
                    <a:pt x="36738" y="77699"/>
                    <a:pt x="36873" y="77536"/>
                    <a:pt x="36724" y="77338"/>
                  </a:cubicBezTo>
                  <a:cubicBezTo>
                    <a:pt x="33397" y="73456"/>
                    <a:pt x="32357" y="68950"/>
                    <a:pt x="32011" y="64306"/>
                  </a:cubicBezTo>
                  <a:cubicBezTo>
                    <a:pt x="33120" y="63682"/>
                    <a:pt x="33328" y="62226"/>
                    <a:pt x="33744" y="61048"/>
                  </a:cubicBezTo>
                  <a:cubicBezTo>
                    <a:pt x="33764" y="61068"/>
                    <a:pt x="33790" y="61076"/>
                    <a:pt x="33819" y="61076"/>
                  </a:cubicBezTo>
                  <a:cubicBezTo>
                    <a:pt x="33888" y="61076"/>
                    <a:pt x="33972" y="61027"/>
                    <a:pt x="34021" y="60978"/>
                  </a:cubicBezTo>
                  <a:cubicBezTo>
                    <a:pt x="34160" y="60770"/>
                    <a:pt x="34160" y="60493"/>
                    <a:pt x="34021" y="60285"/>
                  </a:cubicBezTo>
                  <a:cubicBezTo>
                    <a:pt x="33986" y="60216"/>
                    <a:pt x="33917" y="60181"/>
                    <a:pt x="33848" y="60181"/>
                  </a:cubicBezTo>
                  <a:cubicBezTo>
                    <a:pt x="33778" y="60181"/>
                    <a:pt x="33709" y="60216"/>
                    <a:pt x="33674" y="60285"/>
                  </a:cubicBezTo>
                  <a:cubicBezTo>
                    <a:pt x="33397" y="60909"/>
                    <a:pt x="33189" y="61533"/>
                    <a:pt x="32981" y="62226"/>
                  </a:cubicBezTo>
                  <a:cubicBezTo>
                    <a:pt x="32843" y="62850"/>
                    <a:pt x="32496" y="63474"/>
                    <a:pt x="32011" y="63959"/>
                  </a:cubicBezTo>
                  <a:cubicBezTo>
                    <a:pt x="31872" y="62226"/>
                    <a:pt x="31872" y="60493"/>
                    <a:pt x="31872" y="58622"/>
                  </a:cubicBezTo>
                  <a:lnTo>
                    <a:pt x="31872" y="58622"/>
                  </a:lnTo>
                  <a:cubicBezTo>
                    <a:pt x="31892" y="58642"/>
                    <a:pt x="31919" y="58650"/>
                    <a:pt x="31946" y="58650"/>
                  </a:cubicBezTo>
                  <a:cubicBezTo>
                    <a:pt x="32011" y="58650"/>
                    <a:pt x="32080" y="58601"/>
                    <a:pt x="32080" y="58552"/>
                  </a:cubicBezTo>
                  <a:cubicBezTo>
                    <a:pt x="33744" y="56265"/>
                    <a:pt x="34784" y="53561"/>
                    <a:pt x="35199" y="50789"/>
                  </a:cubicBezTo>
                  <a:cubicBezTo>
                    <a:pt x="35407" y="50650"/>
                    <a:pt x="35546" y="50511"/>
                    <a:pt x="35615" y="50303"/>
                  </a:cubicBezTo>
                  <a:cubicBezTo>
                    <a:pt x="36170" y="49471"/>
                    <a:pt x="36724" y="48640"/>
                    <a:pt x="37348" y="47877"/>
                  </a:cubicBezTo>
                  <a:cubicBezTo>
                    <a:pt x="37834" y="47253"/>
                    <a:pt x="38319" y="46560"/>
                    <a:pt x="38804" y="45936"/>
                  </a:cubicBezTo>
                  <a:lnTo>
                    <a:pt x="38804" y="46214"/>
                  </a:lnTo>
                  <a:cubicBezTo>
                    <a:pt x="38804" y="46254"/>
                    <a:pt x="38896" y="46294"/>
                    <a:pt x="38975" y="46294"/>
                  </a:cubicBezTo>
                  <a:cubicBezTo>
                    <a:pt x="39032" y="46294"/>
                    <a:pt x="39081" y="46272"/>
                    <a:pt x="39081" y="46214"/>
                  </a:cubicBezTo>
                  <a:cubicBezTo>
                    <a:pt x="39151" y="45936"/>
                    <a:pt x="39151" y="45728"/>
                    <a:pt x="39081" y="45451"/>
                  </a:cubicBezTo>
                  <a:cubicBezTo>
                    <a:pt x="39081" y="45451"/>
                    <a:pt x="39151" y="45382"/>
                    <a:pt x="39220" y="45312"/>
                  </a:cubicBezTo>
                  <a:cubicBezTo>
                    <a:pt x="39289" y="45243"/>
                    <a:pt x="39289" y="45174"/>
                    <a:pt x="39220" y="45104"/>
                  </a:cubicBezTo>
                  <a:lnTo>
                    <a:pt x="39012" y="44966"/>
                  </a:lnTo>
                  <a:cubicBezTo>
                    <a:pt x="38943" y="44966"/>
                    <a:pt x="38804" y="44966"/>
                    <a:pt x="38804" y="45104"/>
                  </a:cubicBezTo>
                  <a:cubicBezTo>
                    <a:pt x="38735" y="45243"/>
                    <a:pt x="38735" y="45451"/>
                    <a:pt x="38804" y="45590"/>
                  </a:cubicBezTo>
                  <a:cubicBezTo>
                    <a:pt x="38596" y="45798"/>
                    <a:pt x="38388" y="45936"/>
                    <a:pt x="38319" y="46075"/>
                  </a:cubicBezTo>
                  <a:cubicBezTo>
                    <a:pt x="37834" y="46699"/>
                    <a:pt x="37348" y="47392"/>
                    <a:pt x="36863" y="48016"/>
                  </a:cubicBezTo>
                  <a:cubicBezTo>
                    <a:pt x="36516" y="48570"/>
                    <a:pt x="36101" y="48986"/>
                    <a:pt x="35754" y="49471"/>
                  </a:cubicBezTo>
                  <a:cubicBezTo>
                    <a:pt x="35685" y="49541"/>
                    <a:pt x="35477" y="49887"/>
                    <a:pt x="35338" y="50165"/>
                  </a:cubicBezTo>
                  <a:cubicBezTo>
                    <a:pt x="35338" y="49818"/>
                    <a:pt x="35407" y="49541"/>
                    <a:pt x="35477" y="49264"/>
                  </a:cubicBezTo>
                  <a:cubicBezTo>
                    <a:pt x="35546" y="49194"/>
                    <a:pt x="35615" y="49125"/>
                    <a:pt x="35546" y="49056"/>
                  </a:cubicBezTo>
                  <a:lnTo>
                    <a:pt x="35546" y="48986"/>
                  </a:lnTo>
                  <a:cubicBezTo>
                    <a:pt x="35685" y="47946"/>
                    <a:pt x="35823" y="46976"/>
                    <a:pt x="35962" y="46006"/>
                  </a:cubicBezTo>
                  <a:cubicBezTo>
                    <a:pt x="36031" y="46006"/>
                    <a:pt x="36031" y="45936"/>
                    <a:pt x="36031" y="45867"/>
                  </a:cubicBezTo>
                  <a:lnTo>
                    <a:pt x="36031" y="45798"/>
                  </a:lnTo>
                  <a:lnTo>
                    <a:pt x="36170" y="44758"/>
                  </a:lnTo>
                  <a:cubicBezTo>
                    <a:pt x="37903" y="43995"/>
                    <a:pt x="38735" y="42193"/>
                    <a:pt x="39497" y="40599"/>
                  </a:cubicBezTo>
                  <a:cubicBezTo>
                    <a:pt x="39566" y="40599"/>
                    <a:pt x="39636" y="40599"/>
                    <a:pt x="39636" y="40529"/>
                  </a:cubicBezTo>
                  <a:lnTo>
                    <a:pt x="39705" y="40460"/>
                  </a:lnTo>
                  <a:lnTo>
                    <a:pt x="39844" y="40460"/>
                  </a:lnTo>
                  <a:cubicBezTo>
                    <a:pt x="40052" y="40460"/>
                    <a:pt x="40190" y="40391"/>
                    <a:pt x="40398" y="40321"/>
                  </a:cubicBezTo>
                  <a:cubicBezTo>
                    <a:pt x="40953" y="39975"/>
                    <a:pt x="41091" y="39212"/>
                    <a:pt x="40814" y="38658"/>
                  </a:cubicBezTo>
                  <a:cubicBezTo>
                    <a:pt x="40595" y="38438"/>
                    <a:pt x="40292" y="38302"/>
                    <a:pt x="39994" y="38302"/>
                  </a:cubicBezTo>
                  <a:cubicBezTo>
                    <a:pt x="39821" y="38302"/>
                    <a:pt x="39650" y="38348"/>
                    <a:pt x="39497" y="38450"/>
                  </a:cubicBezTo>
                  <a:cubicBezTo>
                    <a:pt x="39151" y="38658"/>
                    <a:pt x="39012" y="39004"/>
                    <a:pt x="39081" y="39351"/>
                  </a:cubicBezTo>
                  <a:cubicBezTo>
                    <a:pt x="39081" y="39351"/>
                    <a:pt x="39012" y="39420"/>
                    <a:pt x="39012" y="39490"/>
                  </a:cubicBezTo>
                  <a:cubicBezTo>
                    <a:pt x="38943" y="39767"/>
                    <a:pt x="39012" y="39975"/>
                    <a:pt x="39220" y="40183"/>
                  </a:cubicBezTo>
                  <a:cubicBezTo>
                    <a:pt x="38527" y="41846"/>
                    <a:pt x="37695" y="43649"/>
                    <a:pt x="36101" y="44481"/>
                  </a:cubicBezTo>
                  <a:cubicBezTo>
                    <a:pt x="36239" y="43857"/>
                    <a:pt x="36309" y="43233"/>
                    <a:pt x="36447" y="42609"/>
                  </a:cubicBezTo>
                  <a:cubicBezTo>
                    <a:pt x="37071" y="42470"/>
                    <a:pt x="37418" y="41846"/>
                    <a:pt x="37626" y="41223"/>
                  </a:cubicBezTo>
                  <a:cubicBezTo>
                    <a:pt x="37660" y="41292"/>
                    <a:pt x="37712" y="41327"/>
                    <a:pt x="37764" y="41327"/>
                  </a:cubicBezTo>
                  <a:cubicBezTo>
                    <a:pt x="37816" y="41327"/>
                    <a:pt x="37868" y="41292"/>
                    <a:pt x="37903" y="41223"/>
                  </a:cubicBezTo>
                  <a:cubicBezTo>
                    <a:pt x="38041" y="40876"/>
                    <a:pt x="37972" y="40460"/>
                    <a:pt x="37764" y="40113"/>
                  </a:cubicBezTo>
                  <a:cubicBezTo>
                    <a:pt x="37703" y="39992"/>
                    <a:pt x="37603" y="39937"/>
                    <a:pt x="37503" y="39937"/>
                  </a:cubicBezTo>
                  <a:cubicBezTo>
                    <a:pt x="37375" y="39937"/>
                    <a:pt x="37249" y="40027"/>
                    <a:pt x="37210" y="40183"/>
                  </a:cubicBezTo>
                  <a:cubicBezTo>
                    <a:pt x="37140" y="40321"/>
                    <a:pt x="37140" y="40529"/>
                    <a:pt x="37140" y="40668"/>
                  </a:cubicBezTo>
                  <a:cubicBezTo>
                    <a:pt x="37140" y="40737"/>
                    <a:pt x="37140" y="40807"/>
                    <a:pt x="37140" y="40807"/>
                  </a:cubicBezTo>
                  <a:cubicBezTo>
                    <a:pt x="37002" y="41223"/>
                    <a:pt x="36794" y="41638"/>
                    <a:pt x="36516" y="41985"/>
                  </a:cubicBezTo>
                  <a:cubicBezTo>
                    <a:pt x="36863" y="40252"/>
                    <a:pt x="37418" y="38588"/>
                    <a:pt x="38180" y="36994"/>
                  </a:cubicBezTo>
                  <a:cubicBezTo>
                    <a:pt x="38249" y="37063"/>
                    <a:pt x="38249" y="37133"/>
                    <a:pt x="38319" y="37133"/>
                  </a:cubicBezTo>
                  <a:cubicBezTo>
                    <a:pt x="38482" y="37264"/>
                    <a:pt x="38677" y="37333"/>
                    <a:pt x="38873" y="37333"/>
                  </a:cubicBezTo>
                  <a:cubicBezTo>
                    <a:pt x="39093" y="37333"/>
                    <a:pt x="39314" y="37246"/>
                    <a:pt x="39497" y="37063"/>
                  </a:cubicBezTo>
                  <a:cubicBezTo>
                    <a:pt x="40052" y="36648"/>
                    <a:pt x="40052" y="35746"/>
                    <a:pt x="39497" y="35331"/>
                  </a:cubicBezTo>
                  <a:cubicBezTo>
                    <a:pt x="39186" y="35064"/>
                    <a:pt x="38847" y="34940"/>
                    <a:pt x="38497" y="34940"/>
                  </a:cubicBezTo>
                  <a:cubicBezTo>
                    <a:pt x="38301" y="34940"/>
                    <a:pt x="38102" y="34979"/>
                    <a:pt x="37903" y="35053"/>
                  </a:cubicBezTo>
                  <a:cubicBezTo>
                    <a:pt x="37279" y="35400"/>
                    <a:pt x="37210" y="36232"/>
                    <a:pt x="37834" y="36648"/>
                  </a:cubicBezTo>
                  <a:lnTo>
                    <a:pt x="37903" y="36648"/>
                  </a:lnTo>
                  <a:cubicBezTo>
                    <a:pt x="37002" y="38450"/>
                    <a:pt x="36378" y="40391"/>
                    <a:pt x="36031" y="42401"/>
                  </a:cubicBezTo>
                  <a:cubicBezTo>
                    <a:pt x="35823" y="43233"/>
                    <a:pt x="35685" y="44134"/>
                    <a:pt x="35615" y="44966"/>
                  </a:cubicBezTo>
                  <a:cubicBezTo>
                    <a:pt x="35061" y="43649"/>
                    <a:pt x="34298" y="42401"/>
                    <a:pt x="33744" y="41153"/>
                  </a:cubicBezTo>
                  <a:cubicBezTo>
                    <a:pt x="33744" y="41084"/>
                    <a:pt x="33744" y="41084"/>
                    <a:pt x="33744" y="41015"/>
                  </a:cubicBezTo>
                  <a:cubicBezTo>
                    <a:pt x="33744" y="40876"/>
                    <a:pt x="33674" y="40737"/>
                    <a:pt x="33605" y="40599"/>
                  </a:cubicBezTo>
                  <a:cubicBezTo>
                    <a:pt x="34160" y="40044"/>
                    <a:pt x="34229" y="39212"/>
                    <a:pt x="33813" y="38588"/>
                  </a:cubicBezTo>
                  <a:cubicBezTo>
                    <a:pt x="33605" y="38450"/>
                    <a:pt x="33362" y="38381"/>
                    <a:pt x="33120" y="38381"/>
                  </a:cubicBezTo>
                  <a:cubicBezTo>
                    <a:pt x="32877" y="38381"/>
                    <a:pt x="32635" y="38450"/>
                    <a:pt x="32427" y="38588"/>
                  </a:cubicBezTo>
                  <a:cubicBezTo>
                    <a:pt x="32149" y="38796"/>
                    <a:pt x="32011" y="39143"/>
                    <a:pt x="32149" y="39490"/>
                  </a:cubicBezTo>
                  <a:cubicBezTo>
                    <a:pt x="32080" y="39490"/>
                    <a:pt x="31941" y="39559"/>
                    <a:pt x="32011" y="39628"/>
                  </a:cubicBezTo>
                  <a:cubicBezTo>
                    <a:pt x="32142" y="40217"/>
                    <a:pt x="32580" y="40743"/>
                    <a:pt x="33095" y="40743"/>
                  </a:cubicBezTo>
                  <a:cubicBezTo>
                    <a:pt x="33126" y="40743"/>
                    <a:pt x="33158" y="40741"/>
                    <a:pt x="33189" y="40737"/>
                  </a:cubicBezTo>
                  <a:cubicBezTo>
                    <a:pt x="33813" y="42401"/>
                    <a:pt x="34645" y="43995"/>
                    <a:pt x="35477" y="45520"/>
                  </a:cubicBezTo>
                  <a:lnTo>
                    <a:pt x="35407" y="46075"/>
                  </a:lnTo>
                  <a:lnTo>
                    <a:pt x="35061" y="48224"/>
                  </a:lnTo>
                  <a:cubicBezTo>
                    <a:pt x="35061" y="48154"/>
                    <a:pt x="34991" y="48016"/>
                    <a:pt x="34991" y="47877"/>
                  </a:cubicBezTo>
                  <a:cubicBezTo>
                    <a:pt x="34957" y="47808"/>
                    <a:pt x="34887" y="47773"/>
                    <a:pt x="34818" y="47773"/>
                  </a:cubicBezTo>
                  <a:cubicBezTo>
                    <a:pt x="34749" y="47773"/>
                    <a:pt x="34680" y="47808"/>
                    <a:pt x="34645" y="47877"/>
                  </a:cubicBezTo>
                  <a:cubicBezTo>
                    <a:pt x="34506" y="47739"/>
                    <a:pt x="34437" y="47600"/>
                    <a:pt x="34298" y="47461"/>
                  </a:cubicBezTo>
                  <a:cubicBezTo>
                    <a:pt x="34021" y="47045"/>
                    <a:pt x="33744" y="46629"/>
                    <a:pt x="33536" y="46214"/>
                  </a:cubicBezTo>
                  <a:lnTo>
                    <a:pt x="33605" y="46214"/>
                  </a:lnTo>
                  <a:cubicBezTo>
                    <a:pt x="33674" y="46214"/>
                    <a:pt x="33744" y="46144"/>
                    <a:pt x="33674" y="46075"/>
                  </a:cubicBezTo>
                  <a:cubicBezTo>
                    <a:pt x="33674" y="45936"/>
                    <a:pt x="33605" y="45659"/>
                    <a:pt x="33536" y="45590"/>
                  </a:cubicBezTo>
                  <a:cubicBezTo>
                    <a:pt x="34090" y="45243"/>
                    <a:pt x="34160" y="44550"/>
                    <a:pt x="33813" y="44134"/>
                  </a:cubicBezTo>
                  <a:cubicBezTo>
                    <a:pt x="33585" y="43792"/>
                    <a:pt x="33216" y="43543"/>
                    <a:pt x="32822" y="43543"/>
                  </a:cubicBezTo>
                  <a:cubicBezTo>
                    <a:pt x="32737" y="43543"/>
                    <a:pt x="32651" y="43555"/>
                    <a:pt x="32565" y="43579"/>
                  </a:cubicBezTo>
                  <a:cubicBezTo>
                    <a:pt x="32288" y="43649"/>
                    <a:pt x="32149" y="43787"/>
                    <a:pt x="32080" y="44065"/>
                  </a:cubicBezTo>
                  <a:cubicBezTo>
                    <a:pt x="32011" y="44342"/>
                    <a:pt x="32080" y="44689"/>
                    <a:pt x="32288" y="44966"/>
                  </a:cubicBezTo>
                  <a:cubicBezTo>
                    <a:pt x="32288" y="45035"/>
                    <a:pt x="32323" y="45070"/>
                    <a:pt x="32366" y="45070"/>
                  </a:cubicBezTo>
                  <a:cubicBezTo>
                    <a:pt x="32409" y="45070"/>
                    <a:pt x="32461" y="45035"/>
                    <a:pt x="32496" y="44966"/>
                  </a:cubicBezTo>
                  <a:cubicBezTo>
                    <a:pt x="32496" y="44758"/>
                    <a:pt x="32496" y="44550"/>
                    <a:pt x="32565" y="44411"/>
                  </a:cubicBezTo>
                  <a:lnTo>
                    <a:pt x="32635" y="44203"/>
                  </a:lnTo>
                  <a:lnTo>
                    <a:pt x="32912" y="44203"/>
                  </a:lnTo>
                  <a:cubicBezTo>
                    <a:pt x="33051" y="44203"/>
                    <a:pt x="33189" y="44273"/>
                    <a:pt x="33259" y="44411"/>
                  </a:cubicBezTo>
                  <a:cubicBezTo>
                    <a:pt x="33466" y="44550"/>
                    <a:pt x="33536" y="44758"/>
                    <a:pt x="33397" y="44966"/>
                  </a:cubicBezTo>
                  <a:cubicBezTo>
                    <a:pt x="33337" y="45085"/>
                    <a:pt x="33174" y="45257"/>
                    <a:pt x="33041" y="45257"/>
                  </a:cubicBezTo>
                  <a:cubicBezTo>
                    <a:pt x="33020" y="45257"/>
                    <a:pt x="33000" y="45253"/>
                    <a:pt x="32981" y="45243"/>
                  </a:cubicBezTo>
                  <a:cubicBezTo>
                    <a:pt x="32843" y="45243"/>
                    <a:pt x="32773" y="44896"/>
                    <a:pt x="32773" y="44758"/>
                  </a:cubicBezTo>
                  <a:cubicBezTo>
                    <a:pt x="32739" y="44723"/>
                    <a:pt x="32687" y="44706"/>
                    <a:pt x="32643" y="44706"/>
                  </a:cubicBezTo>
                  <a:cubicBezTo>
                    <a:pt x="32600" y="44706"/>
                    <a:pt x="32565" y="44723"/>
                    <a:pt x="32565" y="44758"/>
                  </a:cubicBezTo>
                  <a:cubicBezTo>
                    <a:pt x="32427" y="45035"/>
                    <a:pt x="32496" y="45312"/>
                    <a:pt x="32635" y="45590"/>
                  </a:cubicBezTo>
                  <a:cubicBezTo>
                    <a:pt x="32773" y="45728"/>
                    <a:pt x="32981" y="45798"/>
                    <a:pt x="33189" y="45798"/>
                  </a:cubicBezTo>
                  <a:cubicBezTo>
                    <a:pt x="32912" y="46144"/>
                    <a:pt x="33259" y="46560"/>
                    <a:pt x="33466" y="46907"/>
                  </a:cubicBezTo>
                  <a:cubicBezTo>
                    <a:pt x="33952" y="47669"/>
                    <a:pt x="34506" y="48432"/>
                    <a:pt x="35130" y="49125"/>
                  </a:cubicBezTo>
                  <a:cubicBezTo>
                    <a:pt x="34991" y="50095"/>
                    <a:pt x="34784" y="50996"/>
                    <a:pt x="34576" y="51967"/>
                  </a:cubicBezTo>
                  <a:cubicBezTo>
                    <a:pt x="34368" y="53007"/>
                    <a:pt x="34021" y="54047"/>
                    <a:pt x="33605" y="55017"/>
                  </a:cubicBezTo>
                  <a:cubicBezTo>
                    <a:pt x="33259" y="55918"/>
                    <a:pt x="32080" y="56958"/>
                    <a:pt x="32011" y="57928"/>
                  </a:cubicBezTo>
                  <a:cubicBezTo>
                    <a:pt x="32011" y="57928"/>
                    <a:pt x="31941" y="57859"/>
                    <a:pt x="31941" y="57790"/>
                  </a:cubicBezTo>
                  <a:cubicBezTo>
                    <a:pt x="31941" y="57790"/>
                    <a:pt x="31872" y="57720"/>
                    <a:pt x="31872" y="57720"/>
                  </a:cubicBezTo>
                  <a:cubicBezTo>
                    <a:pt x="31872" y="56057"/>
                    <a:pt x="31941" y="54462"/>
                    <a:pt x="31941" y="52799"/>
                  </a:cubicBezTo>
                  <a:cubicBezTo>
                    <a:pt x="31941" y="49887"/>
                    <a:pt x="31456" y="46976"/>
                    <a:pt x="30624" y="44134"/>
                  </a:cubicBezTo>
                  <a:cubicBezTo>
                    <a:pt x="30694" y="44065"/>
                    <a:pt x="30694" y="43995"/>
                    <a:pt x="30555" y="43926"/>
                  </a:cubicBezTo>
                  <a:cubicBezTo>
                    <a:pt x="30209" y="42817"/>
                    <a:pt x="29862" y="41708"/>
                    <a:pt x="29377" y="40599"/>
                  </a:cubicBezTo>
                  <a:cubicBezTo>
                    <a:pt x="29238" y="39836"/>
                    <a:pt x="29238" y="39004"/>
                    <a:pt x="29307" y="38242"/>
                  </a:cubicBezTo>
                  <a:lnTo>
                    <a:pt x="29307" y="38242"/>
                  </a:lnTo>
                  <a:cubicBezTo>
                    <a:pt x="29342" y="38277"/>
                    <a:pt x="29377" y="38294"/>
                    <a:pt x="29411" y="38294"/>
                  </a:cubicBezTo>
                  <a:cubicBezTo>
                    <a:pt x="29446" y="38294"/>
                    <a:pt x="29481" y="38277"/>
                    <a:pt x="29515" y="38242"/>
                  </a:cubicBezTo>
                  <a:cubicBezTo>
                    <a:pt x="30139" y="35677"/>
                    <a:pt x="32635" y="34429"/>
                    <a:pt x="34714" y="32974"/>
                  </a:cubicBezTo>
                  <a:cubicBezTo>
                    <a:pt x="36378" y="31726"/>
                    <a:pt x="37556" y="29993"/>
                    <a:pt x="38180" y="27983"/>
                  </a:cubicBezTo>
                  <a:cubicBezTo>
                    <a:pt x="39428" y="24378"/>
                    <a:pt x="38735" y="20150"/>
                    <a:pt x="35823" y="17654"/>
                  </a:cubicBezTo>
                  <a:cubicBezTo>
                    <a:pt x="35823" y="17585"/>
                    <a:pt x="35823" y="17516"/>
                    <a:pt x="35823" y="17516"/>
                  </a:cubicBezTo>
                  <a:cubicBezTo>
                    <a:pt x="35754" y="17377"/>
                    <a:pt x="35615" y="17377"/>
                    <a:pt x="35546" y="17377"/>
                  </a:cubicBezTo>
                  <a:cubicBezTo>
                    <a:pt x="35407" y="17308"/>
                    <a:pt x="35269" y="17169"/>
                    <a:pt x="35130" y="17100"/>
                  </a:cubicBezTo>
                  <a:cubicBezTo>
                    <a:pt x="35091" y="17061"/>
                    <a:pt x="35042" y="17044"/>
                    <a:pt x="34992" y="17044"/>
                  </a:cubicBezTo>
                  <a:cubicBezTo>
                    <a:pt x="34864" y="17044"/>
                    <a:pt x="34734" y="17158"/>
                    <a:pt x="34784" y="17308"/>
                  </a:cubicBezTo>
                  <a:cubicBezTo>
                    <a:pt x="34922" y="20982"/>
                    <a:pt x="31803" y="24725"/>
                    <a:pt x="30209" y="27913"/>
                  </a:cubicBezTo>
                  <a:cubicBezTo>
                    <a:pt x="29099" y="30062"/>
                    <a:pt x="28060" y="32835"/>
                    <a:pt x="29515" y="34984"/>
                  </a:cubicBezTo>
                  <a:cubicBezTo>
                    <a:pt x="29515" y="35053"/>
                    <a:pt x="29515" y="35123"/>
                    <a:pt x="29515" y="35261"/>
                  </a:cubicBezTo>
                  <a:cubicBezTo>
                    <a:pt x="29515" y="35310"/>
                    <a:pt x="29550" y="35359"/>
                    <a:pt x="29595" y="35359"/>
                  </a:cubicBezTo>
                  <a:cubicBezTo>
                    <a:pt x="29613" y="35359"/>
                    <a:pt x="29634" y="35351"/>
                    <a:pt x="29654" y="35331"/>
                  </a:cubicBezTo>
                  <a:lnTo>
                    <a:pt x="29654" y="35331"/>
                  </a:lnTo>
                  <a:cubicBezTo>
                    <a:pt x="29099" y="36717"/>
                    <a:pt x="28891" y="38242"/>
                    <a:pt x="28961" y="39767"/>
                  </a:cubicBezTo>
                  <a:cubicBezTo>
                    <a:pt x="28406" y="38519"/>
                    <a:pt x="27852" y="37341"/>
                    <a:pt x="27228" y="36162"/>
                  </a:cubicBezTo>
                  <a:lnTo>
                    <a:pt x="27228" y="36093"/>
                  </a:lnTo>
                  <a:cubicBezTo>
                    <a:pt x="27505" y="34152"/>
                    <a:pt x="26396" y="32488"/>
                    <a:pt x="25772" y="30755"/>
                  </a:cubicBezTo>
                  <a:lnTo>
                    <a:pt x="25980" y="30132"/>
                  </a:lnTo>
                  <a:cubicBezTo>
                    <a:pt x="26951" y="27220"/>
                    <a:pt x="28545" y="23824"/>
                    <a:pt x="27574" y="20704"/>
                  </a:cubicBezTo>
                  <a:cubicBezTo>
                    <a:pt x="27574" y="20603"/>
                    <a:pt x="27463" y="20538"/>
                    <a:pt x="27349" y="20538"/>
                  </a:cubicBezTo>
                  <a:cubicBezTo>
                    <a:pt x="27307" y="20538"/>
                    <a:pt x="27265" y="20547"/>
                    <a:pt x="27228" y="20566"/>
                  </a:cubicBezTo>
                  <a:cubicBezTo>
                    <a:pt x="25703" y="21605"/>
                    <a:pt x="24386" y="22784"/>
                    <a:pt x="23277" y="24240"/>
                  </a:cubicBezTo>
                  <a:cubicBezTo>
                    <a:pt x="22999" y="23477"/>
                    <a:pt x="22653" y="22576"/>
                    <a:pt x="22376" y="21744"/>
                  </a:cubicBezTo>
                  <a:cubicBezTo>
                    <a:pt x="22445" y="21744"/>
                    <a:pt x="22445" y="21536"/>
                    <a:pt x="22376" y="21536"/>
                  </a:cubicBezTo>
                  <a:lnTo>
                    <a:pt x="22168" y="21397"/>
                  </a:lnTo>
                  <a:lnTo>
                    <a:pt x="22098" y="21120"/>
                  </a:lnTo>
                  <a:cubicBezTo>
                    <a:pt x="22653" y="16753"/>
                    <a:pt x="24178" y="12455"/>
                    <a:pt x="22583" y="8088"/>
                  </a:cubicBezTo>
                  <a:cubicBezTo>
                    <a:pt x="21544" y="5316"/>
                    <a:pt x="19533" y="1850"/>
                    <a:pt x="16483" y="741"/>
                  </a:cubicBezTo>
                  <a:cubicBezTo>
                    <a:pt x="16345" y="533"/>
                    <a:pt x="16137" y="255"/>
                    <a:pt x="15929" y="47"/>
                  </a:cubicBezTo>
                  <a:cubicBezTo>
                    <a:pt x="15896" y="14"/>
                    <a:pt x="15862" y="1"/>
                    <a:pt x="1583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136;p28">
            <a:extLst>
              <a:ext uri="{FF2B5EF4-FFF2-40B4-BE49-F238E27FC236}">
                <a16:creationId xmlns:a16="http://schemas.microsoft.com/office/drawing/2014/main" id="{6EC1E192-304A-4535-ADBA-EFD46CAED082}"/>
              </a:ext>
            </a:extLst>
          </p:cNvPr>
          <p:cNvSpPr txBox="1">
            <a:spLocks/>
          </p:cNvSpPr>
          <p:nvPr/>
        </p:nvSpPr>
        <p:spPr>
          <a:xfrm>
            <a:off x="324982" y="1623241"/>
            <a:ext cx="5634900" cy="15119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3600" spc="300" dirty="0"/>
              <a:t>หลักการทำงาน</a:t>
            </a:r>
          </a:p>
          <a:p>
            <a:pPr algn="ctr"/>
            <a:r>
              <a:rPr lang="en-US" sz="3600" spc="300" dirty="0"/>
              <a:t>( Flowchart )</a:t>
            </a:r>
            <a:endParaRPr lang="th-TH" sz="3600" spc="300" dirty="0"/>
          </a:p>
        </p:txBody>
      </p:sp>
      <p:sp>
        <p:nvSpPr>
          <p:cNvPr id="94" name="สี่เหลี่ยมผืนผ้า: มุมมน 93">
            <a:extLst>
              <a:ext uri="{FF2B5EF4-FFF2-40B4-BE49-F238E27FC236}">
                <a16:creationId xmlns:a16="http://schemas.microsoft.com/office/drawing/2014/main" id="{F9C77CE3-51BC-4216-8646-E359EA1003A6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04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30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94;p34">
            <a:extLst>
              <a:ext uri="{FF2B5EF4-FFF2-40B4-BE49-F238E27FC236}">
                <a16:creationId xmlns:a16="http://schemas.microsoft.com/office/drawing/2014/main" id="{18349AAC-4B8D-4741-A533-2B1E90CDBF2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00000">
            <a:off x="5235014" y="275542"/>
            <a:ext cx="6766660" cy="49112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แผนผังลำดับงาน: ข้อมูล 4">
            <a:extLst>
              <a:ext uri="{FF2B5EF4-FFF2-40B4-BE49-F238E27FC236}">
                <a16:creationId xmlns:a16="http://schemas.microsoft.com/office/drawing/2014/main" id="{94942257-8BAB-4C3C-9867-EE4DA7AACE27}"/>
              </a:ext>
            </a:extLst>
          </p:cNvPr>
          <p:cNvSpPr/>
          <p:nvPr/>
        </p:nvSpPr>
        <p:spPr>
          <a:xfrm>
            <a:off x="906712" y="1190386"/>
            <a:ext cx="1260000" cy="360000"/>
          </a:xfrm>
          <a:prstGeom prst="flowChartInputOutpu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menu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8" name="แผนผังลําดับงาน: การตัดสินใจ 7">
            <a:extLst>
              <a:ext uri="{FF2B5EF4-FFF2-40B4-BE49-F238E27FC236}">
                <a16:creationId xmlns:a16="http://schemas.microsoft.com/office/drawing/2014/main" id="{C9E8534E-38C1-4B61-AC72-CBC3A9B7D4F2}"/>
              </a:ext>
            </a:extLst>
          </p:cNvPr>
          <p:cNvSpPr/>
          <p:nvPr/>
        </p:nvSpPr>
        <p:spPr>
          <a:xfrm>
            <a:off x="888911" y="1957429"/>
            <a:ext cx="1296000" cy="720000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Selete menu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FBB0241-237D-452B-97D1-9B466A8338A9}"/>
              </a:ext>
            </a:extLst>
          </p:cNvPr>
          <p:cNvSpPr/>
          <p:nvPr/>
        </p:nvSpPr>
        <p:spPr>
          <a:xfrm>
            <a:off x="514148" y="3116735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VIP,Member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629395D6-8F18-44EA-8398-AA35B80A9DF7}"/>
              </a:ext>
            </a:extLst>
          </p:cNvPr>
          <p:cNvSpPr/>
          <p:nvPr/>
        </p:nvSpPr>
        <p:spPr>
          <a:xfrm>
            <a:off x="1646844" y="3116735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Other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A46E11AB-7738-476F-848F-513DBF57F45C}"/>
              </a:ext>
            </a:extLst>
          </p:cNvPr>
          <p:cNvCxnSpPr>
            <a:cxnSpLocks/>
          </p:cNvCxnSpPr>
          <p:nvPr/>
        </p:nvCxnSpPr>
        <p:spPr>
          <a:xfrm flipH="1">
            <a:off x="1533298" y="1559369"/>
            <a:ext cx="4" cy="39806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หักมุม 43">
            <a:extLst>
              <a:ext uri="{FF2B5EF4-FFF2-40B4-BE49-F238E27FC236}">
                <a16:creationId xmlns:a16="http://schemas.microsoft.com/office/drawing/2014/main" id="{0A387D7F-B7A0-41BD-A7DD-85C0E1576645}"/>
              </a:ext>
            </a:extLst>
          </p:cNvPr>
          <p:cNvCxnSpPr>
            <a:cxnSpLocks/>
            <a:endCxn id="9" idx="0"/>
          </p:cNvCxnSpPr>
          <p:nvPr/>
        </p:nvCxnSpPr>
        <p:spPr>
          <a:xfrm rot="10800000" flipV="1">
            <a:off x="964149" y="2897081"/>
            <a:ext cx="674409" cy="219654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หักมุม 49">
            <a:extLst>
              <a:ext uri="{FF2B5EF4-FFF2-40B4-BE49-F238E27FC236}">
                <a16:creationId xmlns:a16="http://schemas.microsoft.com/office/drawing/2014/main" id="{DBD5C08F-ADBE-423A-8DDB-4E50DEF0A82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1597224" y="2617115"/>
            <a:ext cx="439306" cy="55993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หักมุม 58">
            <a:extLst>
              <a:ext uri="{FF2B5EF4-FFF2-40B4-BE49-F238E27FC236}">
                <a16:creationId xmlns:a16="http://schemas.microsoft.com/office/drawing/2014/main" id="{14466206-AC90-417B-88D4-1911CF33E2F3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468447" y="2972436"/>
            <a:ext cx="124099" cy="1132696"/>
          </a:xfrm>
          <a:prstGeom prst="bentConnector2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BC9DB663-1B29-4292-A8BE-7399B811432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096844" y="3476735"/>
            <a:ext cx="0" cy="1240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id="{B63C3206-BC44-4C22-A328-7610B3AEE135}"/>
              </a:ext>
            </a:extLst>
          </p:cNvPr>
          <p:cNvCxnSpPr/>
          <p:nvPr/>
        </p:nvCxnSpPr>
        <p:spPr>
          <a:xfrm>
            <a:off x="1497429" y="3600834"/>
            <a:ext cx="1" cy="31010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4176C399-4E88-4E6E-99F0-29D1BA0DD308}"/>
              </a:ext>
            </a:extLst>
          </p:cNvPr>
          <p:cNvCxnSpPr>
            <a:cxnSpLocks/>
          </p:cNvCxnSpPr>
          <p:nvPr/>
        </p:nvCxnSpPr>
        <p:spPr>
          <a:xfrm flipV="1">
            <a:off x="1497429" y="3910936"/>
            <a:ext cx="1269272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สี่เหลี่ยมผืนผ้า 58">
            <a:extLst>
              <a:ext uri="{FF2B5EF4-FFF2-40B4-BE49-F238E27FC236}">
                <a16:creationId xmlns:a16="http://schemas.microsoft.com/office/drawing/2014/main" id="{9F4BD300-E219-4317-B313-39543F76659F}"/>
              </a:ext>
            </a:extLst>
          </p:cNvPr>
          <p:cNvSpPr/>
          <p:nvPr/>
        </p:nvSpPr>
        <p:spPr>
          <a:xfrm>
            <a:off x="3385428" y="279986"/>
            <a:ext cx="108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KodchiangUPC" pitchFamily="18" charset="-34"/>
                <a:cs typeface="KodchiangUPC" pitchFamily="18" charset="-34"/>
              </a:rPr>
              <a:t>เริ่มต้น</a:t>
            </a:r>
          </a:p>
        </p:txBody>
      </p:sp>
      <p:sp>
        <p:nvSpPr>
          <p:cNvPr id="60" name="สี่เหลี่ยมผืนผ้า 59">
            <a:extLst>
              <a:ext uri="{FF2B5EF4-FFF2-40B4-BE49-F238E27FC236}">
                <a16:creationId xmlns:a16="http://schemas.microsoft.com/office/drawing/2014/main" id="{16DF8AD3-75C2-45E7-9307-8881BEE25ECB}"/>
              </a:ext>
            </a:extLst>
          </p:cNvPr>
          <p:cNvSpPr/>
          <p:nvPr/>
        </p:nvSpPr>
        <p:spPr>
          <a:xfrm>
            <a:off x="3399171" y="4543473"/>
            <a:ext cx="108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KodchiangUPC" pitchFamily="18" charset="-34"/>
                <a:cs typeface="KodchiangUPC" pitchFamily="18" charset="-34"/>
              </a:rPr>
              <a:t>จบการทำงาน</a:t>
            </a:r>
          </a:p>
        </p:txBody>
      </p:sp>
      <p:sp>
        <p:nvSpPr>
          <p:cNvPr id="61" name="แผนผังลำดับงาน: ข้อมูล 7">
            <a:extLst>
              <a:ext uri="{FF2B5EF4-FFF2-40B4-BE49-F238E27FC236}">
                <a16:creationId xmlns:a16="http://schemas.microsoft.com/office/drawing/2014/main" id="{83980418-95A9-400C-95F0-934169CBEAA0}"/>
              </a:ext>
            </a:extLst>
          </p:cNvPr>
          <p:cNvSpPr/>
          <p:nvPr/>
        </p:nvSpPr>
        <p:spPr>
          <a:xfrm>
            <a:off x="3282746" y="1199369"/>
            <a:ext cx="1260000" cy="360000"/>
          </a:xfrm>
          <a:prstGeom prst="flowChartInputOutpu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staff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62" name="สี่เหลี่ยมผืนผ้า 61">
            <a:extLst>
              <a:ext uri="{FF2B5EF4-FFF2-40B4-BE49-F238E27FC236}">
                <a16:creationId xmlns:a16="http://schemas.microsoft.com/office/drawing/2014/main" id="{331794AC-A7E9-487F-A28B-2E565A9A67A8}"/>
              </a:ext>
            </a:extLst>
          </p:cNvPr>
          <p:cNvSpPr/>
          <p:nvPr/>
        </p:nvSpPr>
        <p:spPr>
          <a:xfrm>
            <a:off x="3489171" y="3783377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Save data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63" name="แผนผังลําดับงาน: การตัดสินใจ 62">
            <a:extLst>
              <a:ext uri="{FF2B5EF4-FFF2-40B4-BE49-F238E27FC236}">
                <a16:creationId xmlns:a16="http://schemas.microsoft.com/office/drawing/2014/main" id="{E52AA880-62E7-436A-9819-1FB1D6D40578}"/>
              </a:ext>
            </a:extLst>
          </p:cNvPr>
          <p:cNvSpPr/>
          <p:nvPr/>
        </p:nvSpPr>
        <p:spPr>
          <a:xfrm>
            <a:off x="3246746" y="2019336"/>
            <a:ext cx="1332000" cy="720000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Confrim Menu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64" name="สี่เหลี่ยมผืนผ้า 63">
            <a:extLst>
              <a:ext uri="{FF2B5EF4-FFF2-40B4-BE49-F238E27FC236}">
                <a16:creationId xmlns:a16="http://schemas.microsoft.com/office/drawing/2014/main" id="{6B356B8A-ACC0-4821-B698-920503A24170}"/>
              </a:ext>
            </a:extLst>
          </p:cNvPr>
          <p:cNvSpPr/>
          <p:nvPr/>
        </p:nvSpPr>
        <p:spPr>
          <a:xfrm>
            <a:off x="2981209" y="3103905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Check bill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65" name="สี่เหลี่ยมผืนผ้า 64">
            <a:extLst>
              <a:ext uri="{FF2B5EF4-FFF2-40B4-BE49-F238E27FC236}">
                <a16:creationId xmlns:a16="http://schemas.microsoft.com/office/drawing/2014/main" id="{DAE7BEF2-D4D9-40D7-BF31-EE92D33916D3}"/>
              </a:ext>
            </a:extLst>
          </p:cNvPr>
          <p:cNvSpPr/>
          <p:nvPr/>
        </p:nvSpPr>
        <p:spPr>
          <a:xfrm>
            <a:off x="3997134" y="3103905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Cancel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cxnSp>
        <p:nvCxnSpPr>
          <p:cNvPr id="66" name="ตัวเชื่อมต่อตรง 65">
            <a:extLst>
              <a:ext uri="{FF2B5EF4-FFF2-40B4-BE49-F238E27FC236}">
                <a16:creationId xmlns:a16="http://schemas.microsoft.com/office/drawing/2014/main" id="{8E3C462B-1031-43F4-82CE-964E9F441197}"/>
              </a:ext>
            </a:extLst>
          </p:cNvPr>
          <p:cNvCxnSpPr>
            <a:cxnSpLocks/>
          </p:cNvCxnSpPr>
          <p:nvPr/>
        </p:nvCxnSpPr>
        <p:spPr>
          <a:xfrm flipH="1" flipV="1">
            <a:off x="2758134" y="1066071"/>
            <a:ext cx="8567" cy="284486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ตัวเชื่อมต่อหักมุม 84">
            <a:extLst>
              <a:ext uri="{FF2B5EF4-FFF2-40B4-BE49-F238E27FC236}">
                <a16:creationId xmlns:a16="http://schemas.microsoft.com/office/drawing/2014/main" id="{630975CE-6646-4C86-AD8F-4C0BB58D0F40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758134" y="1066071"/>
            <a:ext cx="1154612" cy="133298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ลูกศรเชื่อมต่อแบบตรง 67">
            <a:extLst>
              <a:ext uri="{FF2B5EF4-FFF2-40B4-BE49-F238E27FC236}">
                <a16:creationId xmlns:a16="http://schemas.microsoft.com/office/drawing/2014/main" id="{E6D3DBC7-5AE5-4783-8BCA-00C8F653003B}"/>
              </a:ext>
            </a:extLst>
          </p:cNvPr>
          <p:cNvCxnSpPr>
            <a:stCxn id="61" idx="4"/>
            <a:endCxn id="63" idx="0"/>
          </p:cNvCxnSpPr>
          <p:nvPr/>
        </p:nvCxnSpPr>
        <p:spPr>
          <a:xfrm>
            <a:off x="3912746" y="1559369"/>
            <a:ext cx="0" cy="45996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ตัวเชื่อมต่อหักมุม 98">
            <a:extLst>
              <a:ext uri="{FF2B5EF4-FFF2-40B4-BE49-F238E27FC236}">
                <a16:creationId xmlns:a16="http://schemas.microsoft.com/office/drawing/2014/main" id="{7E03D1DE-8934-41D9-899C-C2DE49A53894}"/>
              </a:ext>
            </a:extLst>
          </p:cNvPr>
          <p:cNvCxnSpPr>
            <a:cxnSpLocks/>
          </p:cNvCxnSpPr>
          <p:nvPr/>
        </p:nvCxnSpPr>
        <p:spPr>
          <a:xfrm rot="5400000">
            <a:off x="3486474" y="2680852"/>
            <a:ext cx="364569" cy="481537"/>
          </a:xfrm>
          <a:prstGeom prst="bentConnector3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ตัวเชื่อมต่อหักมุม 100">
            <a:extLst>
              <a:ext uri="{FF2B5EF4-FFF2-40B4-BE49-F238E27FC236}">
                <a16:creationId xmlns:a16="http://schemas.microsoft.com/office/drawing/2014/main" id="{A314ADDE-25C0-482D-B6CB-78AEB3F3FF97}"/>
              </a:ext>
            </a:extLst>
          </p:cNvPr>
          <p:cNvCxnSpPr>
            <a:cxnSpLocks/>
          </p:cNvCxnSpPr>
          <p:nvPr/>
        </p:nvCxnSpPr>
        <p:spPr>
          <a:xfrm>
            <a:off x="3919096" y="2923178"/>
            <a:ext cx="534388" cy="187813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ลูกศรเชื่อมต่อแบบตรง 71">
            <a:extLst>
              <a:ext uri="{FF2B5EF4-FFF2-40B4-BE49-F238E27FC236}">
                <a16:creationId xmlns:a16="http://schemas.microsoft.com/office/drawing/2014/main" id="{E85966C8-165E-4FAE-A6E0-117ED9827DCE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3939171" y="3600833"/>
            <a:ext cx="2" cy="18254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ตัวเชื่อมต่อตรง 116">
            <a:extLst>
              <a:ext uri="{FF2B5EF4-FFF2-40B4-BE49-F238E27FC236}">
                <a16:creationId xmlns:a16="http://schemas.microsoft.com/office/drawing/2014/main" id="{934691D6-AEAE-4E45-8924-892CAAFB1B47}"/>
              </a:ext>
            </a:extLst>
          </p:cNvPr>
          <p:cNvCxnSpPr>
            <a:stCxn id="64" idx="2"/>
          </p:cNvCxnSpPr>
          <p:nvPr/>
        </p:nvCxnSpPr>
        <p:spPr>
          <a:xfrm flipH="1">
            <a:off x="3427990" y="3463905"/>
            <a:ext cx="3219" cy="13692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ตัวเชื่อมต่อตรง 118">
            <a:extLst>
              <a:ext uri="{FF2B5EF4-FFF2-40B4-BE49-F238E27FC236}">
                <a16:creationId xmlns:a16="http://schemas.microsoft.com/office/drawing/2014/main" id="{BB2246D3-62C5-4610-AE77-70E50ACEB326}"/>
              </a:ext>
            </a:extLst>
          </p:cNvPr>
          <p:cNvCxnSpPr>
            <a:cxnSpLocks/>
          </p:cNvCxnSpPr>
          <p:nvPr/>
        </p:nvCxnSpPr>
        <p:spPr>
          <a:xfrm>
            <a:off x="3427990" y="3600834"/>
            <a:ext cx="102549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ตัวเชื่อมต่อตรง 121">
            <a:extLst>
              <a:ext uri="{FF2B5EF4-FFF2-40B4-BE49-F238E27FC236}">
                <a16:creationId xmlns:a16="http://schemas.microsoft.com/office/drawing/2014/main" id="{582CD5F4-1216-4057-BDA4-3870484DF281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4447134" y="3463905"/>
            <a:ext cx="0" cy="13692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ลูกศรเชื่อมต่อแบบตรง 141">
            <a:extLst>
              <a:ext uri="{FF2B5EF4-FFF2-40B4-BE49-F238E27FC236}">
                <a16:creationId xmlns:a16="http://schemas.microsoft.com/office/drawing/2014/main" id="{7F871348-DE6C-402F-8187-53B5177F74AC}"/>
              </a:ext>
            </a:extLst>
          </p:cNvPr>
          <p:cNvCxnSpPr>
            <a:stCxn id="62" idx="2"/>
            <a:endCxn id="60" idx="0"/>
          </p:cNvCxnSpPr>
          <p:nvPr/>
        </p:nvCxnSpPr>
        <p:spPr>
          <a:xfrm>
            <a:off x="3939171" y="4143377"/>
            <a:ext cx="0" cy="400096"/>
          </a:xfrm>
          <a:prstGeom prst="straightConnector1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4" name="แผนผังลำดับงาน: ข้อมูล 6">
            <a:extLst>
              <a:ext uri="{FF2B5EF4-FFF2-40B4-BE49-F238E27FC236}">
                <a16:creationId xmlns:a16="http://schemas.microsoft.com/office/drawing/2014/main" id="{D71B1857-BE38-4683-914D-6686E4BC4939}"/>
              </a:ext>
            </a:extLst>
          </p:cNvPr>
          <p:cNvSpPr/>
          <p:nvPr/>
        </p:nvSpPr>
        <p:spPr>
          <a:xfrm>
            <a:off x="5735546" y="1199369"/>
            <a:ext cx="1080000" cy="360000"/>
          </a:xfrm>
          <a:prstGeom prst="flowChartInputOutpu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manager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145" name="แผนผังลําดับงาน: การตัดสินใจ 144">
            <a:extLst>
              <a:ext uri="{FF2B5EF4-FFF2-40B4-BE49-F238E27FC236}">
                <a16:creationId xmlns:a16="http://schemas.microsoft.com/office/drawing/2014/main" id="{C2492BCB-707B-4F08-8212-B3B44F97783E}"/>
              </a:ext>
            </a:extLst>
          </p:cNvPr>
          <p:cNvSpPr/>
          <p:nvPr/>
        </p:nvSpPr>
        <p:spPr>
          <a:xfrm>
            <a:off x="5616447" y="2025157"/>
            <a:ext cx="1296000" cy="720000"/>
          </a:xfrm>
          <a:prstGeom prst="flowChartDecision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Edit</a:t>
            </a:r>
          </a:p>
        </p:txBody>
      </p:sp>
      <p:sp>
        <p:nvSpPr>
          <p:cNvPr id="146" name="สี่เหลี่ยมผืนผ้า 145">
            <a:extLst>
              <a:ext uri="{FF2B5EF4-FFF2-40B4-BE49-F238E27FC236}">
                <a16:creationId xmlns:a16="http://schemas.microsoft.com/office/drawing/2014/main" id="{25F7D891-7B23-4DDE-B4D0-73510DC9F6BB}"/>
              </a:ext>
            </a:extLst>
          </p:cNvPr>
          <p:cNvSpPr/>
          <p:nvPr/>
        </p:nvSpPr>
        <p:spPr>
          <a:xfrm>
            <a:off x="5262722" y="3116734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odchiangUPC" pitchFamily="18" charset="-34"/>
                <a:cs typeface="KodchiangUPC" pitchFamily="18" charset="-34"/>
              </a:rPr>
              <a:t>Product</a:t>
            </a:r>
            <a:endParaRPr lang="th-TH" sz="1600" dirty="0">
              <a:latin typeface="KodchiangUPC" pitchFamily="18" charset="-34"/>
              <a:cs typeface="KodchiangUPC" pitchFamily="18" charset="-34"/>
            </a:endParaRPr>
          </a:p>
        </p:txBody>
      </p:sp>
      <p:sp>
        <p:nvSpPr>
          <p:cNvPr id="147" name="สี่เหลี่ยมผืนผ้า 146">
            <a:extLst>
              <a:ext uri="{FF2B5EF4-FFF2-40B4-BE49-F238E27FC236}">
                <a16:creationId xmlns:a16="http://schemas.microsoft.com/office/drawing/2014/main" id="{584512F7-C681-4404-A043-5BB2F3CFE3A9}"/>
              </a:ext>
            </a:extLst>
          </p:cNvPr>
          <p:cNvSpPr/>
          <p:nvPr/>
        </p:nvSpPr>
        <p:spPr>
          <a:xfrm>
            <a:off x="6416789" y="3110991"/>
            <a:ext cx="900000" cy="360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staff</a:t>
            </a:r>
            <a:endParaRPr lang="th-TH" sz="1200" dirty="0"/>
          </a:p>
        </p:txBody>
      </p:sp>
      <p:cxnSp>
        <p:nvCxnSpPr>
          <p:cNvPr id="148" name="ลูกศรเชื่อมต่อแบบตรง 147">
            <a:extLst>
              <a:ext uri="{FF2B5EF4-FFF2-40B4-BE49-F238E27FC236}">
                <a16:creationId xmlns:a16="http://schemas.microsoft.com/office/drawing/2014/main" id="{3F829457-11BF-4236-9DB8-1A4D530F804E}"/>
              </a:ext>
            </a:extLst>
          </p:cNvPr>
          <p:cNvCxnSpPr>
            <a:stCxn id="144" idx="4"/>
            <a:endCxn id="145" idx="0"/>
          </p:cNvCxnSpPr>
          <p:nvPr/>
        </p:nvCxnSpPr>
        <p:spPr>
          <a:xfrm flipH="1">
            <a:off x="6264447" y="1559369"/>
            <a:ext cx="11099" cy="46578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ตัวเชื่อมต่อหักมุม 110">
            <a:extLst>
              <a:ext uri="{FF2B5EF4-FFF2-40B4-BE49-F238E27FC236}">
                <a16:creationId xmlns:a16="http://schemas.microsoft.com/office/drawing/2014/main" id="{7B65F34E-39A6-4F42-BBE4-3C3E49607EBB}"/>
              </a:ext>
            </a:extLst>
          </p:cNvPr>
          <p:cNvCxnSpPr>
            <a:stCxn id="145" idx="2"/>
            <a:endCxn id="146" idx="0"/>
          </p:cNvCxnSpPr>
          <p:nvPr/>
        </p:nvCxnSpPr>
        <p:spPr>
          <a:xfrm rot="5400000">
            <a:off x="5802797" y="2655083"/>
            <a:ext cx="371577" cy="551725"/>
          </a:xfrm>
          <a:prstGeom prst="bentConnector3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ตัวเชื่อมต่อหักมุม 112">
            <a:extLst>
              <a:ext uri="{FF2B5EF4-FFF2-40B4-BE49-F238E27FC236}">
                <a16:creationId xmlns:a16="http://schemas.microsoft.com/office/drawing/2014/main" id="{6BCE2F20-B450-4DD4-B919-800632B02355}"/>
              </a:ext>
            </a:extLst>
          </p:cNvPr>
          <p:cNvCxnSpPr>
            <a:stCxn id="145" idx="2"/>
            <a:endCxn id="147" idx="0"/>
          </p:cNvCxnSpPr>
          <p:nvPr/>
        </p:nvCxnSpPr>
        <p:spPr>
          <a:xfrm rot="16200000" flipH="1">
            <a:off x="6382701" y="2626903"/>
            <a:ext cx="365834" cy="602342"/>
          </a:xfrm>
          <a:prstGeom prst="bentConnector3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ตัวเชื่อมต่อ: หักมุม 184">
            <a:extLst>
              <a:ext uri="{FF2B5EF4-FFF2-40B4-BE49-F238E27FC236}">
                <a16:creationId xmlns:a16="http://schemas.microsoft.com/office/drawing/2014/main" id="{AF70D7BF-BCC1-40AC-A810-EB8D6847891C}"/>
              </a:ext>
            </a:extLst>
          </p:cNvPr>
          <p:cNvCxnSpPr>
            <a:cxnSpLocks/>
            <a:stCxn id="59" idx="2"/>
            <a:endCxn id="7" idx="1"/>
          </p:cNvCxnSpPr>
          <p:nvPr/>
        </p:nvCxnSpPr>
        <p:spPr>
          <a:xfrm rot="5400000">
            <a:off x="2455870" y="-279172"/>
            <a:ext cx="550400" cy="2388716"/>
          </a:xfrm>
          <a:prstGeom prst="bentConnector3">
            <a:avLst>
              <a:gd name="adj1" fmla="val 35904"/>
            </a:avLst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0" name="ตัวเชื่อมต่อ: หักมุม 189">
            <a:extLst>
              <a:ext uri="{FF2B5EF4-FFF2-40B4-BE49-F238E27FC236}">
                <a16:creationId xmlns:a16="http://schemas.microsoft.com/office/drawing/2014/main" id="{E2D1771E-AFEA-4573-A57F-514C224A5179}"/>
              </a:ext>
            </a:extLst>
          </p:cNvPr>
          <p:cNvCxnSpPr>
            <a:cxnSpLocks/>
          </p:cNvCxnSpPr>
          <p:nvPr/>
        </p:nvCxnSpPr>
        <p:spPr>
          <a:xfrm>
            <a:off x="3927321" y="841776"/>
            <a:ext cx="2356450" cy="366852"/>
          </a:xfrm>
          <a:prstGeom prst="bentConnector2">
            <a:avLst/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ตัวเชื่อมต่อ: หักมุม 192">
            <a:extLst>
              <a:ext uri="{FF2B5EF4-FFF2-40B4-BE49-F238E27FC236}">
                <a16:creationId xmlns:a16="http://schemas.microsoft.com/office/drawing/2014/main" id="{4343F3F8-3EA1-442C-833C-D0EB001D7A78}"/>
              </a:ext>
            </a:extLst>
          </p:cNvPr>
          <p:cNvCxnSpPr>
            <a:endCxn id="62" idx="3"/>
          </p:cNvCxnSpPr>
          <p:nvPr/>
        </p:nvCxnSpPr>
        <p:spPr>
          <a:xfrm rot="10800000" flipV="1">
            <a:off x="4389171" y="3627005"/>
            <a:ext cx="1875276" cy="336372"/>
          </a:xfrm>
          <a:prstGeom prst="bentConnector3">
            <a:avLst>
              <a:gd name="adj1" fmla="val -1126"/>
            </a:avLst>
          </a:prstGeom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ตัวเชื่อมต่อ: หักมุม 198">
            <a:extLst>
              <a:ext uri="{FF2B5EF4-FFF2-40B4-BE49-F238E27FC236}">
                <a16:creationId xmlns:a16="http://schemas.microsoft.com/office/drawing/2014/main" id="{1AACC3DE-F626-42A6-8DAF-F86D3949B5E8}"/>
              </a:ext>
            </a:extLst>
          </p:cNvPr>
          <p:cNvCxnSpPr>
            <a:stCxn id="146" idx="2"/>
            <a:endCxn id="147" idx="2"/>
          </p:cNvCxnSpPr>
          <p:nvPr/>
        </p:nvCxnSpPr>
        <p:spPr>
          <a:xfrm rot="5400000" flipH="1" flipV="1">
            <a:off x="6286883" y="2896829"/>
            <a:ext cx="5743" cy="1154067"/>
          </a:xfrm>
          <a:prstGeom prst="bentConnector3">
            <a:avLst>
              <a:gd name="adj1" fmla="val -2629549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Google Shape;1190;p53">
            <a:extLst>
              <a:ext uri="{FF2B5EF4-FFF2-40B4-BE49-F238E27FC236}">
                <a16:creationId xmlns:a16="http://schemas.microsoft.com/office/drawing/2014/main" id="{8D4E5428-47C3-4504-9C64-D10F147E59F7}"/>
              </a:ext>
            </a:extLst>
          </p:cNvPr>
          <p:cNvSpPr/>
          <p:nvPr/>
        </p:nvSpPr>
        <p:spPr>
          <a:xfrm rot="262010" flipH="1">
            <a:off x="7441155" y="731637"/>
            <a:ext cx="2489686" cy="7229076"/>
          </a:xfrm>
          <a:custGeom>
            <a:avLst/>
            <a:gdLst/>
            <a:ahLst/>
            <a:cxnLst/>
            <a:rect l="l" t="t" r="r" b="b"/>
            <a:pathLst>
              <a:path w="49959" h="118330" extrusionOk="0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สี่เหลี่ยมผืนผ้า: มุมมน 204">
            <a:extLst>
              <a:ext uri="{FF2B5EF4-FFF2-40B4-BE49-F238E27FC236}">
                <a16:creationId xmlns:a16="http://schemas.microsoft.com/office/drawing/2014/main" id="{16A80D2C-E9BC-43EE-836E-A830F8EB3CAC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05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93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สี่เหลี่ยมผืนผ้า 196">
            <a:extLst>
              <a:ext uri="{FF2B5EF4-FFF2-40B4-BE49-F238E27FC236}">
                <a16:creationId xmlns:a16="http://schemas.microsoft.com/office/drawing/2014/main" id="{8D84DA5D-AE89-41F4-A0D1-7ECA6DB28423}"/>
              </a:ext>
            </a:extLst>
          </p:cNvPr>
          <p:cNvSpPr/>
          <p:nvPr/>
        </p:nvSpPr>
        <p:spPr>
          <a:xfrm>
            <a:off x="1374262" y="1539222"/>
            <a:ext cx="6687833" cy="208340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Google Shape;192;p33">
            <a:extLst>
              <a:ext uri="{FF2B5EF4-FFF2-40B4-BE49-F238E27FC236}">
                <a16:creationId xmlns:a16="http://schemas.microsoft.com/office/drawing/2014/main" id="{6C15BB1C-F5CE-4D4E-85A5-326145D3A6AA}"/>
              </a:ext>
            </a:extLst>
          </p:cNvPr>
          <p:cNvSpPr txBox="1">
            <a:spLocks/>
          </p:cNvSpPr>
          <p:nvPr/>
        </p:nvSpPr>
        <p:spPr>
          <a:xfrm>
            <a:off x="3497955" y="1838861"/>
            <a:ext cx="4426846" cy="1348662"/>
          </a:xfrm>
          <a:prstGeom prst="rect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18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6E5C"/>
              </a:buClr>
              <a:buSzPts val="2400"/>
              <a:buFont typeface="Prata"/>
              <a:buNone/>
              <a:defRPr sz="2400" b="0" i="0" u="none" strike="noStrike" cap="none">
                <a:solidFill>
                  <a:srgbClr val="C66E5C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>
            <a:r>
              <a:rPr lang="th-TH" altLang="ko-KR" sz="5000" b="1" spc="600" dirty="0">
                <a:solidFill>
                  <a:srgbClr val="000000"/>
                </a:solidFill>
                <a:latin typeface="+mn-lt"/>
                <a:cs typeface="DilleniaUPC" panose="02020603050405020304" pitchFamily="18" charset="-34"/>
              </a:rPr>
              <a:t>ลักษณะโปรแกรม</a:t>
            </a:r>
            <a:endParaRPr lang="ko-KR" altLang="en-US" sz="5000" b="1" spc="600" dirty="0">
              <a:solidFill>
                <a:srgbClr val="000000"/>
              </a:solidFill>
              <a:latin typeface="+mn-lt"/>
              <a:cs typeface="DilleniaUPC" panose="02020603050405020304" pitchFamily="18" charset="-34"/>
            </a:endParaRPr>
          </a:p>
        </p:txBody>
      </p:sp>
      <p:grpSp>
        <p:nvGrpSpPr>
          <p:cNvPr id="107" name="กลุ่ม 106">
            <a:extLst>
              <a:ext uri="{FF2B5EF4-FFF2-40B4-BE49-F238E27FC236}">
                <a16:creationId xmlns:a16="http://schemas.microsoft.com/office/drawing/2014/main" id="{6442B5BC-EF53-412F-935E-DA1D6E6D8644}"/>
              </a:ext>
            </a:extLst>
          </p:cNvPr>
          <p:cNvGrpSpPr/>
          <p:nvPr/>
        </p:nvGrpSpPr>
        <p:grpSpPr>
          <a:xfrm flipH="1">
            <a:off x="-1653042" y="0"/>
            <a:ext cx="6071415" cy="8502191"/>
            <a:chOff x="4375224" y="-134084"/>
            <a:chExt cx="6071415" cy="8502191"/>
          </a:xfrm>
        </p:grpSpPr>
        <p:pic>
          <p:nvPicPr>
            <p:cNvPr id="108" name="Google Shape;407;p37">
              <a:extLst>
                <a:ext uri="{FF2B5EF4-FFF2-40B4-BE49-F238E27FC236}">
                  <a16:creationId xmlns:a16="http://schemas.microsoft.com/office/drawing/2014/main" id="{90AEB775-11AA-4696-B21A-F77D8545BD7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6319564">
              <a:off x="3345493" y="1266961"/>
              <a:ext cx="8502191" cy="5700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408;p37">
              <a:extLst>
                <a:ext uri="{FF2B5EF4-FFF2-40B4-BE49-F238E27FC236}">
                  <a16:creationId xmlns:a16="http://schemas.microsoft.com/office/drawing/2014/main" id="{4CE1EC89-58AD-4C26-8C8D-1B27FC84D2BB}"/>
                </a:ext>
              </a:extLst>
            </p:cNvPr>
            <p:cNvSpPr/>
            <p:nvPr/>
          </p:nvSpPr>
          <p:spPr>
            <a:xfrm>
              <a:off x="5867728" y="3020048"/>
              <a:ext cx="2152815" cy="3424492"/>
            </a:xfrm>
            <a:custGeom>
              <a:avLst/>
              <a:gdLst/>
              <a:ahLst/>
              <a:cxnLst/>
              <a:rect l="l" t="t" r="r" b="b"/>
              <a:pathLst>
                <a:path w="29045" h="46202" extrusionOk="0">
                  <a:moveTo>
                    <a:pt x="5712" y="1445"/>
                  </a:moveTo>
                  <a:cubicBezTo>
                    <a:pt x="6114" y="1445"/>
                    <a:pt x="6492" y="1599"/>
                    <a:pt x="6724" y="1947"/>
                  </a:cubicBezTo>
                  <a:cubicBezTo>
                    <a:pt x="6932" y="2086"/>
                    <a:pt x="7071" y="2363"/>
                    <a:pt x="7071" y="2640"/>
                  </a:cubicBezTo>
                  <a:cubicBezTo>
                    <a:pt x="7071" y="2918"/>
                    <a:pt x="7002" y="3472"/>
                    <a:pt x="6655" y="3541"/>
                  </a:cubicBezTo>
                  <a:lnTo>
                    <a:pt x="6724" y="3541"/>
                  </a:lnTo>
                  <a:cubicBezTo>
                    <a:pt x="6694" y="3548"/>
                    <a:pt x="6662" y="3551"/>
                    <a:pt x="6629" y="3551"/>
                  </a:cubicBezTo>
                  <a:cubicBezTo>
                    <a:pt x="6294" y="3551"/>
                    <a:pt x="5874" y="3246"/>
                    <a:pt x="5685" y="3056"/>
                  </a:cubicBezTo>
                  <a:cubicBezTo>
                    <a:pt x="5477" y="2848"/>
                    <a:pt x="5407" y="2779"/>
                    <a:pt x="5338" y="2640"/>
                  </a:cubicBezTo>
                  <a:cubicBezTo>
                    <a:pt x="5199" y="2294"/>
                    <a:pt x="4922" y="1601"/>
                    <a:pt x="5477" y="1462"/>
                  </a:cubicBezTo>
                  <a:cubicBezTo>
                    <a:pt x="5555" y="1451"/>
                    <a:pt x="5634" y="1445"/>
                    <a:pt x="5712" y="1445"/>
                  </a:cubicBezTo>
                  <a:close/>
                  <a:moveTo>
                    <a:pt x="10673" y="3098"/>
                  </a:moveTo>
                  <a:cubicBezTo>
                    <a:pt x="10717" y="3098"/>
                    <a:pt x="10764" y="3107"/>
                    <a:pt x="10814" y="3126"/>
                  </a:cubicBezTo>
                  <a:cubicBezTo>
                    <a:pt x="11230" y="3403"/>
                    <a:pt x="11507" y="3819"/>
                    <a:pt x="11507" y="4304"/>
                  </a:cubicBezTo>
                  <a:cubicBezTo>
                    <a:pt x="11646" y="4789"/>
                    <a:pt x="11369" y="5344"/>
                    <a:pt x="10814" y="5482"/>
                  </a:cubicBezTo>
                  <a:cubicBezTo>
                    <a:pt x="10745" y="5517"/>
                    <a:pt x="10675" y="5534"/>
                    <a:pt x="10606" y="5534"/>
                  </a:cubicBezTo>
                  <a:cubicBezTo>
                    <a:pt x="10537" y="5534"/>
                    <a:pt x="10468" y="5517"/>
                    <a:pt x="10398" y="5482"/>
                  </a:cubicBezTo>
                  <a:cubicBezTo>
                    <a:pt x="10398" y="5413"/>
                    <a:pt x="10329" y="5344"/>
                    <a:pt x="10260" y="5344"/>
                  </a:cubicBezTo>
                  <a:cubicBezTo>
                    <a:pt x="10260" y="5274"/>
                    <a:pt x="10190" y="5205"/>
                    <a:pt x="10121" y="5205"/>
                  </a:cubicBezTo>
                  <a:cubicBezTo>
                    <a:pt x="9982" y="4928"/>
                    <a:pt x="9913" y="4581"/>
                    <a:pt x="9913" y="4235"/>
                  </a:cubicBezTo>
                  <a:cubicBezTo>
                    <a:pt x="10039" y="3982"/>
                    <a:pt x="10223" y="3098"/>
                    <a:pt x="10673" y="3098"/>
                  </a:cubicBezTo>
                  <a:close/>
                  <a:moveTo>
                    <a:pt x="5407" y="5039"/>
                  </a:moveTo>
                  <a:cubicBezTo>
                    <a:pt x="5499" y="5039"/>
                    <a:pt x="5592" y="5048"/>
                    <a:pt x="5685" y="5067"/>
                  </a:cubicBezTo>
                  <a:cubicBezTo>
                    <a:pt x="6031" y="5136"/>
                    <a:pt x="6378" y="5344"/>
                    <a:pt x="6586" y="5621"/>
                  </a:cubicBezTo>
                  <a:cubicBezTo>
                    <a:pt x="6447" y="5621"/>
                    <a:pt x="6308" y="5760"/>
                    <a:pt x="6447" y="5898"/>
                  </a:cubicBezTo>
                  <a:lnTo>
                    <a:pt x="6516" y="5968"/>
                  </a:lnTo>
                  <a:cubicBezTo>
                    <a:pt x="6516" y="5968"/>
                    <a:pt x="6516" y="6037"/>
                    <a:pt x="6516" y="6037"/>
                  </a:cubicBezTo>
                  <a:lnTo>
                    <a:pt x="6516" y="6106"/>
                  </a:lnTo>
                  <a:cubicBezTo>
                    <a:pt x="6435" y="6188"/>
                    <a:pt x="6343" y="6216"/>
                    <a:pt x="6248" y="6216"/>
                  </a:cubicBezTo>
                  <a:cubicBezTo>
                    <a:pt x="6102" y="6216"/>
                    <a:pt x="5950" y="6148"/>
                    <a:pt x="5823" y="6106"/>
                  </a:cubicBezTo>
                  <a:cubicBezTo>
                    <a:pt x="5338" y="5898"/>
                    <a:pt x="4991" y="5552"/>
                    <a:pt x="4714" y="5205"/>
                  </a:cubicBezTo>
                  <a:cubicBezTo>
                    <a:pt x="4917" y="5104"/>
                    <a:pt x="5157" y="5039"/>
                    <a:pt x="5407" y="5039"/>
                  </a:cubicBezTo>
                  <a:close/>
                  <a:moveTo>
                    <a:pt x="3974" y="6800"/>
                  </a:moveTo>
                  <a:cubicBezTo>
                    <a:pt x="4042" y="6800"/>
                    <a:pt x="4126" y="6821"/>
                    <a:pt x="4229" y="6869"/>
                  </a:cubicBezTo>
                  <a:lnTo>
                    <a:pt x="4298" y="6869"/>
                  </a:lnTo>
                  <a:cubicBezTo>
                    <a:pt x="4991" y="7146"/>
                    <a:pt x="4853" y="8117"/>
                    <a:pt x="4575" y="8740"/>
                  </a:cubicBezTo>
                  <a:cubicBezTo>
                    <a:pt x="4575" y="8602"/>
                    <a:pt x="4575" y="8463"/>
                    <a:pt x="4506" y="8324"/>
                  </a:cubicBezTo>
                  <a:cubicBezTo>
                    <a:pt x="4506" y="8255"/>
                    <a:pt x="4420" y="8220"/>
                    <a:pt x="4333" y="8220"/>
                  </a:cubicBezTo>
                  <a:cubicBezTo>
                    <a:pt x="4246" y="8220"/>
                    <a:pt x="4160" y="8255"/>
                    <a:pt x="4160" y="8324"/>
                  </a:cubicBezTo>
                  <a:cubicBezTo>
                    <a:pt x="3914" y="8079"/>
                    <a:pt x="3451" y="6800"/>
                    <a:pt x="3974" y="6800"/>
                  </a:cubicBezTo>
                  <a:close/>
                  <a:moveTo>
                    <a:pt x="12591" y="6502"/>
                  </a:moveTo>
                  <a:cubicBezTo>
                    <a:pt x="12668" y="6502"/>
                    <a:pt x="12746" y="6529"/>
                    <a:pt x="12824" y="6592"/>
                  </a:cubicBezTo>
                  <a:cubicBezTo>
                    <a:pt x="13171" y="6938"/>
                    <a:pt x="13379" y="7493"/>
                    <a:pt x="13379" y="7978"/>
                  </a:cubicBezTo>
                  <a:cubicBezTo>
                    <a:pt x="13379" y="8532"/>
                    <a:pt x="13171" y="9087"/>
                    <a:pt x="12616" y="9087"/>
                  </a:cubicBezTo>
                  <a:cubicBezTo>
                    <a:pt x="12593" y="9089"/>
                    <a:pt x="12570" y="9090"/>
                    <a:pt x="12548" y="9090"/>
                  </a:cubicBezTo>
                  <a:cubicBezTo>
                    <a:pt x="11785" y="9090"/>
                    <a:pt x="11787" y="7954"/>
                    <a:pt x="11854" y="7146"/>
                  </a:cubicBezTo>
                  <a:cubicBezTo>
                    <a:pt x="12069" y="6824"/>
                    <a:pt x="12325" y="6502"/>
                    <a:pt x="12591" y="6502"/>
                  </a:cubicBezTo>
                  <a:close/>
                  <a:moveTo>
                    <a:pt x="7348" y="7753"/>
                  </a:moveTo>
                  <a:cubicBezTo>
                    <a:pt x="7556" y="7753"/>
                    <a:pt x="7764" y="7805"/>
                    <a:pt x="7972" y="7909"/>
                  </a:cubicBezTo>
                  <a:cubicBezTo>
                    <a:pt x="8388" y="8047"/>
                    <a:pt x="8665" y="8463"/>
                    <a:pt x="8527" y="8879"/>
                  </a:cubicBezTo>
                  <a:lnTo>
                    <a:pt x="8457" y="8879"/>
                  </a:lnTo>
                  <a:cubicBezTo>
                    <a:pt x="8418" y="8853"/>
                    <a:pt x="8378" y="8841"/>
                    <a:pt x="8341" y="8841"/>
                  </a:cubicBezTo>
                  <a:cubicBezTo>
                    <a:pt x="8185" y="8841"/>
                    <a:pt x="8081" y="9044"/>
                    <a:pt x="8249" y="9156"/>
                  </a:cubicBezTo>
                  <a:cubicBezTo>
                    <a:pt x="8180" y="9156"/>
                    <a:pt x="8180" y="9226"/>
                    <a:pt x="8249" y="9226"/>
                  </a:cubicBezTo>
                  <a:cubicBezTo>
                    <a:pt x="8175" y="9258"/>
                    <a:pt x="8091" y="9271"/>
                    <a:pt x="8000" y="9271"/>
                  </a:cubicBezTo>
                  <a:cubicBezTo>
                    <a:pt x="7501" y="9271"/>
                    <a:pt x="6810" y="8847"/>
                    <a:pt x="6516" y="8671"/>
                  </a:cubicBezTo>
                  <a:cubicBezTo>
                    <a:pt x="6447" y="8324"/>
                    <a:pt x="6447" y="8047"/>
                    <a:pt x="6724" y="7909"/>
                  </a:cubicBezTo>
                  <a:cubicBezTo>
                    <a:pt x="6932" y="7805"/>
                    <a:pt x="7140" y="7753"/>
                    <a:pt x="7348" y="7753"/>
                  </a:cubicBezTo>
                  <a:close/>
                  <a:moveTo>
                    <a:pt x="15944" y="7770"/>
                  </a:moveTo>
                  <a:cubicBezTo>
                    <a:pt x="16360" y="7839"/>
                    <a:pt x="16775" y="8047"/>
                    <a:pt x="17122" y="8394"/>
                  </a:cubicBezTo>
                  <a:cubicBezTo>
                    <a:pt x="17469" y="8671"/>
                    <a:pt x="17469" y="9156"/>
                    <a:pt x="17122" y="9434"/>
                  </a:cubicBezTo>
                  <a:cubicBezTo>
                    <a:pt x="17053" y="9503"/>
                    <a:pt x="16914" y="9572"/>
                    <a:pt x="16775" y="9572"/>
                  </a:cubicBezTo>
                  <a:lnTo>
                    <a:pt x="16706" y="9572"/>
                  </a:lnTo>
                  <a:cubicBezTo>
                    <a:pt x="16682" y="9575"/>
                    <a:pt x="16657" y="9576"/>
                    <a:pt x="16633" y="9576"/>
                  </a:cubicBezTo>
                  <a:cubicBezTo>
                    <a:pt x="16045" y="9576"/>
                    <a:pt x="15594" y="8788"/>
                    <a:pt x="15528" y="8255"/>
                  </a:cubicBezTo>
                  <a:cubicBezTo>
                    <a:pt x="15528" y="7978"/>
                    <a:pt x="15528" y="7770"/>
                    <a:pt x="15944" y="7770"/>
                  </a:cubicBezTo>
                  <a:close/>
                  <a:moveTo>
                    <a:pt x="14765" y="9988"/>
                  </a:moveTo>
                  <a:cubicBezTo>
                    <a:pt x="15112" y="9988"/>
                    <a:pt x="15458" y="10196"/>
                    <a:pt x="15597" y="10543"/>
                  </a:cubicBezTo>
                  <a:cubicBezTo>
                    <a:pt x="15736" y="10889"/>
                    <a:pt x="15805" y="11236"/>
                    <a:pt x="15805" y="11582"/>
                  </a:cubicBezTo>
                  <a:cubicBezTo>
                    <a:pt x="15666" y="11582"/>
                    <a:pt x="15597" y="11721"/>
                    <a:pt x="15597" y="11860"/>
                  </a:cubicBezTo>
                  <a:cubicBezTo>
                    <a:pt x="15666" y="12068"/>
                    <a:pt x="15736" y="12206"/>
                    <a:pt x="15805" y="12414"/>
                  </a:cubicBezTo>
                  <a:cubicBezTo>
                    <a:pt x="15389" y="12345"/>
                    <a:pt x="14973" y="12137"/>
                    <a:pt x="14696" y="11790"/>
                  </a:cubicBezTo>
                  <a:cubicBezTo>
                    <a:pt x="14419" y="11374"/>
                    <a:pt x="14280" y="10889"/>
                    <a:pt x="14280" y="10404"/>
                  </a:cubicBezTo>
                  <a:cubicBezTo>
                    <a:pt x="14349" y="10196"/>
                    <a:pt x="14557" y="9988"/>
                    <a:pt x="14765" y="9988"/>
                  </a:cubicBezTo>
                  <a:close/>
                  <a:moveTo>
                    <a:pt x="7160" y="11225"/>
                  </a:moveTo>
                  <a:cubicBezTo>
                    <a:pt x="7406" y="11225"/>
                    <a:pt x="7640" y="11466"/>
                    <a:pt x="7764" y="11652"/>
                  </a:cubicBezTo>
                  <a:cubicBezTo>
                    <a:pt x="8041" y="12068"/>
                    <a:pt x="8180" y="12553"/>
                    <a:pt x="8041" y="13038"/>
                  </a:cubicBezTo>
                  <a:cubicBezTo>
                    <a:pt x="7977" y="13167"/>
                    <a:pt x="7883" y="13221"/>
                    <a:pt x="7772" y="13221"/>
                  </a:cubicBezTo>
                  <a:cubicBezTo>
                    <a:pt x="7645" y="13221"/>
                    <a:pt x="7497" y="13149"/>
                    <a:pt x="7348" y="13038"/>
                  </a:cubicBezTo>
                  <a:lnTo>
                    <a:pt x="7348" y="12969"/>
                  </a:lnTo>
                  <a:lnTo>
                    <a:pt x="7279" y="12969"/>
                  </a:lnTo>
                  <a:cubicBezTo>
                    <a:pt x="7210" y="12899"/>
                    <a:pt x="7140" y="12830"/>
                    <a:pt x="7071" y="12830"/>
                  </a:cubicBezTo>
                  <a:cubicBezTo>
                    <a:pt x="7140" y="12761"/>
                    <a:pt x="7140" y="12761"/>
                    <a:pt x="7071" y="12692"/>
                  </a:cubicBezTo>
                  <a:cubicBezTo>
                    <a:pt x="7071" y="12622"/>
                    <a:pt x="7071" y="12553"/>
                    <a:pt x="7071" y="12484"/>
                  </a:cubicBezTo>
                  <a:cubicBezTo>
                    <a:pt x="7036" y="12414"/>
                    <a:pt x="6984" y="12380"/>
                    <a:pt x="6941" y="12380"/>
                  </a:cubicBezTo>
                  <a:cubicBezTo>
                    <a:pt x="6898" y="12380"/>
                    <a:pt x="6863" y="12414"/>
                    <a:pt x="6863" y="12484"/>
                  </a:cubicBezTo>
                  <a:lnTo>
                    <a:pt x="6863" y="12553"/>
                  </a:lnTo>
                  <a:cubicBezTo>
                    <a:pt x="6794" y="12345"/>
                    <a:pt x="6794" y="12068"/>
                    <a:pt x="6794" y="11860"/>
                  </a:cubicBezTo>
                  <a:cubicBezTo>
                    <a:pt x="6794" y="11652"/>
                    <a:pt x="6794" y="11374"/>
                    <a:pt x="7071" y="11236"/>
                  </a:cubicBezTo>
                  <a:cubicBezTo>
                    <a:pt x="7101" y="11228"/>
                    <a:pt x="7130" y="11225"/>
                    <a:pt x="7160" y="11225"/>
                  </a:cubicBezTo>
                  <a:close/>
                  <a:moveTo>
                    <a:pt x="9535" y="11751"/>
                  </a:moveTo>
                  <a:cubicBezTo>
                    <a:pt x="9606" y="11751"/>
                    <a:pt x="9686" y="11763"/>
                    <a:pt x="9774" y="11790"/>
                  </a:cubicBezTo>
                  <a:cubicBezTo>
                    <a:pt x="10162" y="11920"/>
                    <a:pt x="10490" y="12169"/>
                    <a:pt x="10813" y="12484"/>
                  </a:cubicBezTo>
                  <a:lnTo>
                    <a:pt x="10813" y="12484"/>
                  </a:lnTo>
                  <a:cubicBezTo>
                    <a:pt x="10744" y="12484"/>
                    <a:pt x="10675" y="12553"/>
                    <a:pt x="10675" y="12553"/>
                  </a:cubicBezTo>
                  <a:cubicBezTo>
                    <a:pt x="10814" y="12969"/>
                    <a:pt x="11161" y="13385"/>
                    <a:pt x="10675" y="13662"/>
                  </a:cubicBezTo>
                  <a:cubicBezTo>
                    <a:pt x="10509" y="13724"/>
                    <a:pt x="10343" y="13756"/>
                    <a:pt x="10184" y="13756"/>
                  </a:cubicBezTo>
                  <a:cubicBezTo>
                    <a:pt x="9813" y="13756"/>
                    <a:pt x="9483" y="13586"/>
                    <a:pt x="9289" y="13246"/>
                  </a:cubicBezTo>
                  <a:cubicBezTo>
                    <a:pt x="8914" y="12808"/>
                    <a:pt x="8877" y="11751"/>
                    <a:pt x="9535" y="11751"/>
                  </a:cubicBezTo>
                  <a:close/>
                  <a:moveTo>
                    <a:pt x="14638" y="13256"/>
                  </a:moveTo>
                  <a:cubicBezTo>
                    <a:pt x="14892" y="13256"/>
                    <a:pt x="15162" y="13425"/>
                    <a:pt x="15320" y="13662"/>
                  </a:cubicBezTo>
                  <a:cubicBezTo>
                    <a:pt x="15458" y="13939"/>
                    <a:pt x="15597" y="14217"/>
                    <a:pt x="15597" y="14563"/>
                  </a:cubicBezTo>
                  <a:cubicBezTo>
                    <a:pt x="15560" y="14545"/>
                    <a:pt x="15528" y="14536"/>
                    <a:pt x="15499" y="14536"/>
                  </a:cubicBezTo>
                  <a:cubicBezTo>
                    <a:pt x="15421" y="14536"/>
                    <a:pt x="15371" y="14600"/>
                    <a:pt x="15320" y="14702"/>
                  </a:cubicBezTo>
                  <a:cubicBezTo>
                    <a:pt x="15320" y="14771"/>
                    <a:pt x="15320" y="14840"/>
                    <a:pt x="15320" y="14910"/>
                  </a:cubicBezTo>
                  <a:cubicBezTo>
                    <a:pt x="15320" y="14910"/>
                    <a:pt x="15320" y="14979"/>
                    <a:pt x="15320" y="14979"/>
                  </a:cubicBezTo>
                  <a:cubicBezTo>
                    <a:pt x="15210" y="15061"/>
                    <a:pt x="15079" y="15100"/>
                    <a:pt x="14948" y="15100"/>
                  </a:cubicBezTo>
                  <a:cubicBezTo>
                    <a:pt x="14747" y="15100"/>
                    <a:pt x="14545" y="15008"/>
                    <a:pt x="14419" y="14840"/>
                  </a:cubicBezTo>
                  <a:cubicBezTo>
                    <a:pt x="14072" y="14494"/>
                    <a:pt x="14003" y="14009"/>
                    <a:pt x="14141" y="13593"/>
                  </a:cubicBezTo>
                  <a:cubicBezTo>
                    <a:pt x="14261" y="13354"/>
                    <a:pt x="14445" y="13256"/>
                    <a:pt x="14638" y="13256"/>
                  </a:cubicBezTo>
                  <a:close/>
                  <a:moveTo>
                    <a:pt x="4257" y="14231"/>
                  </a:moveTo>
                  <a:cubicBezTo>
                    <a:pt x="4660" y="14231"/>
                    <a:pt x="5052" y="14360"/>
                    <a:pt x="5407" y="14563"/>
                  </a:cubicBezTo>
                  <a:cubicBezTo>
                    <a:pt x="5615" y="15048"/>
                    <a:pt x="5615" y="15395"/>
                    <a:pt x="4991" y="15672"/>
                  </a:cubicBezTo>
                  <a:lnTo>
                    <a:pt x="5061" y="15672"/>
                  </a:lnTo>
                  <a:cubicBezTo>
                    <a:pt x="4791" y="15822"/>
                    <a:pt x="4495" y="15894"/>
                    <a:pt x="4202" y="15894"/>
                  </a:cubicBezTo>
                  <a:cubicBezTo>
                    <a:pt x="3817" y="15894"/>
                    <a:pt x="3435" y="15770"/>
                    <a:pt x="3120" y="15534"/>
                  </a:cubicBezTo>
                  <a:cubicBezTo>
                    <a:pt x="2496" y="14910"/>
                    <a:pt x="3189" y="14425"/>
                    <a:pt x="3813" y="14286"/>
                  </a:cubicBezTo>
                  <a:cubicBezTo>
                    <a:pt x="3962" y="14249"/>
                    <a:pt x="4110" y="14231"/>
                    <a:pt x="4257" y="14231"/>
                  </a:cubicBezTo>
                  <a:close/>
                  <a:moveTo>
                    <a:pt x="11109" y="15429"/>
                  </a:moveTo>
                  <a:cubicBezTo>
                    <a:pt x="11578" y="15429"/>
                    <a:pt x="12053" y="15687"/>
                    <a:pt x="12339" y="16088"/>
                  </a:cubicBezTo>
                  <a:cubicBezTo>
                    <a:pt x="12270" y="16227"/>
                    <a:pt x="12339" y="16365"/>
                    <a:pt x="12478" y="16435"/>
                  </a:cubicBezTo>
                  <a:cubicBezTo>
                    <a:pt x="12408" y="16851"/>
                    <a:pt x="12270" y="17197"/>
                    <a:pt x="11785" y="17267"/>
                  </a:cubicBezTo>
                  <a:cubicBezTo>
                    <a:pt x="11299" y="17267"/>
                    <a:pt x="10814" y="17059"/>
                    <a:pt x="10468" y="16712"/>
                  </a:cubicBezTo>
                  <a:cubicBezTo>
                    <a:pt x="9982" y="16296"/>
                    <a:pt x="10190" y="15534"/>
                    <a:pt x="10814" y="15464"/>
                  </a:cubicBezTo>
                  <a:cubicBezTo>
                    <a:pt x="10911" y="15440"/>
                    <a:pt x="11009" y="15429"/>
                    <a:pt x="11109" y="15429"/>
                  </a:cubicBezTo>
                  <a:close/>
                  <a:moveTo>
                    <a:pt x="16845" y="15118"/>
                  </a:moveTo>
                  <a:cubicBezTo>
                    <a:pt x="16845" y="15187"/>
                    <a:pt x="16914" y="15187"/>
                    <a:pt x="16914" y="15256"/>
                  </a:cubicBezTo>
                  <a:cubicBezTo>
                    <a:pt x="16775" y="15950"/>
                    <a:pt x="16637" y="16712"/>
                    <a:pt x="16429" y="17405"/>
                  </a:cubicBezTo>
                  <a:cubicBezTo>
                    <a:pt x="16568" y="16643"/>
                    <a:pt x="16706" y="15880"/>
                    <a:pt x="16845" y="15118"/>
                  </a:cubicBezTo>
                  <a:close/>
                  <a:moveTo>
                    <a:pt x="6447" y="16781"/>
                  </a:moveTo>
                  <a:cubicBezTo>
                    <a:pt x="6794" y="16920"/>
                    <a:pt x="7348" y="17128"/>
                    <a:pt x="7071" y="17682"/>
                  </a:cubicBezTo>
                  <a:lnTo>
                    <a:pt x="7140" y="17682"/>
                  </a:lnTo>
                  <a:cubicBezTo>
                    <a:pt x="6863" y="18098"/>
                    <a:pt x="6378" y="18376"/>
                    <a:pt x="5893" y="18445"/>
                  </a:cubicBezTo>
                  <a:cubicBezTo>
                    <a:pt x="5338" y="18445"/>
                    <a:pt x="4714" y="17960"/>
                    <a:pt x="5199" y="17405"/>
                  </a:cubicBezTo>
                  <a:cubicBezTo>
                    <a:pt x="5407" y="17197"/>
                    <a:pt x="5615" y="17059"/>
                    <a:pt x="5893" y="16920"/>
                  </a:cubicBezTo>
                  <a:cubicBezTo>
                    <a:pt x="6031" y="16851"/>
                    <a:pt x="6239" y="16851"/>
                    <a:pt x="6447" y="16781"/>
                  </a:cubicBezTo>
                  <a:close/>
                  <a:moveTo>
                    <a:pt x="27728" y="17059"/>
                  </a:moveTo>
                  <a:cubicBezTo>
                    <a:pt x="28074" y="17059"/>
                    <a:pt x="28421" y="17059"/>
                    <a:pt x="28490" y="17544"/>
                  </a:cubicBezTo>
                  <a:cubicBezTo>
                    <a:pt x="28560" y="17890"/>
                    <a:pt x="28421" y="18237"/>
                    <a:pt x="28213" y="18584"/>
                  </a:cubicBezTo>
                  <a:lnTo>
                    <a:pt x="28213" y="18514"/>
                  </a:lnTo>
                  <a:cubicBezTo>
                    <a:pt x="28108" y="18724"/>
                    <a:pt x="27885" y="18934"/>
                    <a:pt x="27632" y="18934"/>
                  </a:cubicBezTo>
                  <a:cubicBezTo>
                    <a:pt x="27550" y="18934"/>
                    <a:pt x="27466" y="18912"/>
                    <a:pt x="27381" y="18861"/>
                  </a:cubicBezTo>
                  <a:cubicBezTo>
                    <a:pt x="26757" y="18514"/>
                    <a:pt x="27173" y="17405"/>
                    <a:pt x="27728" y="17128"/>
                  </a:cubicBezTo>
                  <a:cubicBezTo>
                    <a:pt x="27728" y="17128"/>
                    <a:pt x="27728" y="17128"/>
                    <a:pt x="27728" y="17059"/>
                  </a:cubicBezTo>
                  <a:close/>
                  <a:moveTo>
                    <a:pt x="21403" y="17121"/>
                  </a:moveTo>
                  <a:cubicBezTo>
                    <a:pt x="21409" y="17121"/>
                    <a:pt x="21415" y="17123"/>
                    <a:pt x="21420" y="17128"/>
                  </a:cubicBezTo>
                  <a:cubicBezTo>
                    <a:pt x="21628" y="17336"/>
                    <a:pt x="21697" y="17475"/>
                    <a:pt x="21836" y="17682"/>
                  </a:cubicBezTo>
                  <a:cubicBezTo>
                    <a:pt x="21905" y="17960"/>
                    <a:pt x="21905" y="18168"/>
                    <a:pt x="21836" y="18376"/>
                  </a:cubicBezTo>
                  <a:cubicBezTo>
                    <a:pt x="21766" y="18792"/>
                    <a:pt x="21489" y="19138"/>
                    <a:pt x="21073" y="19277"/>
                  </a:cubicBezTo>
                  <a:lnTo>
                    <a:pt x="20865" y="19277"/>
                  </a:lnTo>
                  <a:lnTo>
                    <a:pt x="20865" y="19138"/>
                  </a:lnTo>
                  <a:cubicBezTo>
                    <a:pt x="20865" y="19052"/>
                    <a:pt x="20812" y="18993"/>
                    <a:pt x="20755" y="18993"/>
                  </a:cubicBezTo>
                  <a:cubicBezTo>
                    <a:pt x="20720" y="18993"/>
                    <a:pt x="20684" y="19016"/>
                    <a:pt x="20657" y="19069"/>
                  </a:cubicBezTo>
                  <a:cubicBezTo>
                    <a:pt x="20519" y="18792"/>
                    <a:pt x="20519" y="18584"/>
                    <a:pt x="20588" y="18306"/>
                  </a:cubicBezTo>
                  <a:lnTo>
                    <a:pt x="20588" y="18306"/>
                  </a:lnTo>
                  <a:lnTo>
                    <a:pt x="20588" y="18376"/>
                  </a:lnTo>
                  <a:cubicBezTo>
                    <a:pt x="20727" y="18098"/>
                    <a:pt x="20796" y="17821"/>
                    <a:pt x="21004" y="17613"/>
                  </a:cubicBezTo>
                  <a:cubicBezTo>
                    <a:pt x="21004" y="17548"/>
                    <a:pt x="21306" y="17121"/>
                    <a:pt x="21403" y="17121"/>
                  </a:cubicBezTo>
                  <a:close/>
                  <a:moveTo>
                    <a:pt x="9774" y="18376"/>
                  </a:moveTo>
                  <a:cubicBezTo>
                    <a:pt x="10052" y="18792"/>
                    <a:pt x="10052" y="19069"/>
                    <a:pt x="9566" y="19415"/>
                  </a:cubicBezTo>
                  <a:lnTo>
                    <a:pt x="9636" y="19415"/>
                  </a:lnTo>
                  <a:cubicBezTo>
                    <a:pt x="9289" y="19623"/>
                    <a:pt x="8804" y="19762"/>
                    <a:pt x="8388" y="19762"/>
                  </a:cubicBezTo>
                  <a:cubicBezTo>
                    <a:pt x="8180" y="19762"/>
                    <a:pt x="7972" y="19623"/>
                    <a:pt x="7903" y="19415"/>
                  </a:cubicBezTo>
                  <a:cubicBezTo>
                    <a:pt x="7833" y="18930"/>
                    <a:pt x="8319" y="18653"/>
                    <a:pt x="8735" y="18514"/>
                  </a:cubicBezTo>
                  <a:cubicBezTo>
                    <a:pt x="9081" y="18445"/>
                    <a:pt x="9428" y="18376"/>
                    <a:pt x="9774" y="18376"/>
                  </a:cubicBezTo>
                  <a:close/>
                  <a:moveTo>
                    <a:pt x="23361" y="18306"/>
                  </a:moveTo>
                  <a:cubicBezTo>
                    <a:pt x="23777" y="18306"/>
                    <a:pt x="24193" y="18584"/>
                    <a:pt x="24331" y="19069"/>
                  </a:cubicBezTo>
                  <a:cubicBezTo>
                    <a:pt x="24401" y="19346"/>
                    <a:pt x="24401" y="19693"/>
                    <a:pt x="24193" y="19901"/>
                  </a:cubicBezTo>
                  <a:cubicBezTo>
                    <a:pt x="24193" y="20039"/>
                    <a:pt x="24123" y="20109"/>
                    <a:pt x="24054" y="20178"/>
                  </a:cubicBezTo>
                  <a:cubicBezTo>
                    <a:pt x="24054" y="20109"/>
                    <a:pt x="24019" y="20074"/>
                    <a:pt x="23985" y="20074"/>
                  </a:cubicBezTo>
                  <a:cubicBezTo>
                    <a:pt x="23950" y="20074"/>
                    <a:pt x="23915" y="20109"/>
                    <a:pt x="23915" y="20178"/>
                  </a:cubicBezTo>
                  <a:cubicBezTo>
                    <a:pt x="23915" y="20247"/>
                    <a:pt x="23915" y="20317"/>
                    <a:pt x="23915" y="20386"/>
                  </a:cubicBezTo>
                  <a:cubicBezTo>
                    <a:pt x="23846" y="20386"/>
                    <a:pt x="23846" y="20455"/>
                    <a:pt x="23846" y="20455"/>
                  </a:cubicBezTo>
                  <a:cubicBezTo>
                    <a:pt x="23777" y="20525"/>
                    <a:pt x="23638" y="20525"/>
                    <a:pt x="23569" y="20525"/>
                  </a:cubicBezTo>
                  <a:cubicBezTo>
                    <a:pt x="23361" y="20386"/>
                    <a:pt x="23222" y="20109"/>
                    <a:pt x="23153" y="19901"/>
                  </a:cubicBezTo>
                  <a:cubicBezTo>
                    <a:pt x="23014" y="19623"/>
                    <a:pt x="22875" y="19346"/>
                    <a:pt x="22806" y="19069"/>
                  </a:cubicBezTo>
                  <a:lnTo>
                    <a:pt x="22737" y="19069"/>
                  </a:lnTo>
                  <a:cubicBezTo>
                    <a:pt x="22737" y="18722"/>
                    <a:pt x="22875" y="18376"/>
                    <a:pt x="23361" y="18306"/>
                  </a:cubicBezTo>
                  <a:close/>
                  <a:moveTo>
                    <a:pt x="14141" y="20178"/>
                  </a:moveTo>
                  <a:cubicBezTo>
                    <a:pt x="14211" y="20247"/>
                    <a:pt x="14349" y="20317"/>
                    <a:pt x="14419" y="20386"/>
                  </a:cubicBezTo>
                  <a:cubicBezTo>
                    <a:pt x="14557" y="20455"/>
                    <a:pt x="14488" y="20663"/>
                    <a:pt x="14557" y="20802"/>
                  </a:cubicBezTo>
                  <a:cubicBezTo>
                    <a:pt x="14419" y="20594"/>
                    <a:pt x="14349" y="20455"/>
                    <a:pt x="14211" y="20247"/>
                  </a:cubicBezTo>
                  <a:lnTo>
                    <a:pt x="14141" y="20178"/>
                  </a:lnTo>
                  <a:close/>
                  <a:moveTo>
                    <a:pt x="6378" y="22604"/>
                  </a:moveTo>
                  <a:cubicBezTo>
                    <a:pt x="6375" y="22607"/>
                    <a:pt x="6373" y="22611"/>
                    <a:pt x="6370" y="22614"/>
                  </a:cubicBezTo>
                  <a:lnTo>
                    <a:pt x="6370" y="22614"/>
                  </a:lnTo>
                  <a:cubicBezTo>
                    <a:pt x="6383" y="22621"/>
                    <a:pt x="6396" y="22627"/>
                    <a:pt x="6408" y="22634"/>
                  </a:cubicBezTo>
                  <a:lnTo>
                    <a:pt x="6408" y="22634"/>
                  </a:lnTo>
                  <a:cubicBezTo>
                    <a:pt x="6398" y="22624"/>
                    <a:pt x="6388" y="22614"/>
                    <a:pt x="6378" y="22604"/>
                  </a:cubicBezTo>
                  <a:close/>
                  <a:moveTo>
                    <a:pt x="6408" y="22634"/>
                  </a:moveTo>
                  <a:cubicBezTo>
                    <a:pt x="6469" y="22697"/>
                    <a:pt x="6528" y="22760"/>
                    <a:pt x="6586" y="22825"/>
                  </a:cubicBezTo>
                  <a:lnTo>
                    <a:pt x="6586" y="22825"/>
                  </a:lnTo>
                  <a:cubicBezTo>
                    <a:pt x="6586" y="22817"/>
                    <a:pt x="6586" y="22812"/>
                    <a:pt x="6586" y="22812"/>
                  </a:cubicBezTo>
                  <a:cubicBezTo>
                    <a:pt x="6547" y="22736"/>
                    <a:pt x="6488" y="22680"/>
                    <a:pt x="6408" y="22634"/>
                  </a:cubicBezTo>
                  <a:close/>
                  <a:moveTo>
                    <a:pt x="4965" y="20188"/>
                  </a:moveTo>
                  <a:cubicBezTo>
                    <a:pt x="4560" y="20188"/>
                    <a:pt x="4184" y="20451"/>
                    <a:pt x="4090" y="20871"/>
                  </a:cubicBezTo>
                  <a:cubicBezTo>
                    <a:pt x="4090" y="21010"/>
                    <a:pt x="4160" y="21010"/>
                    <a:pt x="4229" y="21010"/>
                  </a:cubicBezTo>
                  <a:cubicBezTo>
                    <a:pt x="4476" y="20762"/>
                    <a:pt x="4689" y="20550"/>
                    <a:pt x="4967" y="20550"/>
                  </a:cubicBezTo>
                  <a:cubicBezTo>
                    <a:pt x="5078" y="20550"/>
                    <a:pt x="5199" y="20584"/>
                    <a:pt x="5338" y="20663"/>
                  </a:cubicBezTo>
                  <a:cubicBezTo>
                    <a:pt x="5685" y="20940"/>
                    <a:pt x="5962" y="21356"/>
                    <a:pt x="6031" y="21772"/>
                  </a:cubicBezTo>
                  <a:cubicBezTo>
                    <a:pt x="6100" y="21911"/>
                    <a:pt x="6100" y="22050"/>
                    <a:pt x="6031" y="22258"/>
                  </a:cubicBezTo>
                  <a:cubicBezTo>
                    <a:pt x="6031" y="22223"/>
                    <a:pt x="6014" y="22206"/>
                    <a:pt x="5996" y="22206"/>
                  </a:cubicBezTo>
                  <a:cubicBezTo>
                    <a:pt x="5979" y="22206"/>
                    <a:pt x="5962" y="22223"/>
                    <a:pt x="5962" y="22258"/>
                  </a:cubicBezTo>
                  <a:lnTo>
                    <a:pt x="5893" y="22258"/>
                  </a:lnTo>
                  <a:cubicBezTo>
                    <a:pt x="5893" y="22258"/>
                    <a:pt x="5893" y="22327"/>
                    <a:pt x="5893" y="22396"/>
                  </a:cubicBezTo>
                  <a:cubicBezTo>
                    <a:pt x="5842" y="22498"/>
                    <a:pt x="5717" y="22562"/>
                    <a:pt x="5572" y="22562"/>
                  </a:cubicBezTo>
                  <a:cubicBezTo>
                    <a:pt x="5519" y="22562"/>
                    <a:pt x="5463" y="22553"/>
                    <a:pt x="5407" y="22535"/>
                  </a:cubicBezTo>
                  <a:cubicBezTo>
                    <a:pt x="4853" y="22396"/>
                    <a:pt x="4575" y="21356"/>
                    <a:pt x="4575" y="20871"/>
                  </a:cubicBezTo>
                  <a:cubicBezTo>
                    <a:pt x="4575" y="20836"/>
                    <a:pt x="4541" y="20819"/>
                    <a:pt x="4506" y="20819"/>
                  </a:cubicBezTo>
                  <a:cubicBezTo>
                    <a:pt x="4471" y="20819"/>
                    <a:pt x="4437" y="20836"/>
                    <a:pt x="4437" y="20871"/>
                  </a:cubicBezTo>
                  <a:cubicBezTo>
                    <a:pt x="4437" y="21703"/>
                    <a:pt x="4853" y="22465"/>
                    <a:pt x="5615" y="22812"/>
                  </a:cubicBezTo>
                  <a:cubicBezTo>
                    <a:pt x="5708" y="22858"/>
                    <a:pt x="5800" y="22881"/>
                    <a:pt x="5890" y="22881"/>
                  </a:cubicBezTo>
                  <a:cubicBezTo>
                    <a:pt x="6066" y="22881"/>
                    <a:pt x="6233" y="22792"/>
                    <a:pt x="6370" y="22614"/>
                  </a:cubicBezTo>
                  <a:lnTo>
                    <a:pt x="6370" y="22614"/>
                  </a:lnTo>
                  <a:cubicBezTo>
                    <a:pt x="6313" y="22585"/>
                    <a:pt x="6246" y="22560"/>
                    <a:pt x="6170" y="22535"/>
                  </a:cubicBezTo>
                  <a:cubicBezTo>
                    <a:pt x="6308" y="22396"/>
                    <a:pt x="6378" y="22188"/>
                    <a:pt x="6378" y="21980"/>
                  </a:cubicBezTo>
                  <a:cubicBezTo>
                    <a:pt x="6378" y="21356"/>
                    <a:pt x="6031" y="20732"/>
                    <a:pt x="5546" y="20386"/>
                  </a:cubicBezTo>
                  <a:cubicBezTo>
                    <a:pt x="5365" y="20250"/>
                    <a:pt x="5161" y="20188"/>
                    <a:pt x="4965" y="20188"/>
                  </a:cubicBezTo>
                  <a:close/>
                  <a:moveTo>
                    <a:pt x="21983" y="20768"/>
                  </a:moveTo>
                  <a:cubicBezTo>
                    <a:pt x="21828" y="20768"/>
                    <a:pt x="21677" y="20822"/>
                    <a:pt x="21558" y="20940"/>
                  </a:cubicBezTo>
                  <a:cubicBezTo>
                    <a:pt x="21446" y="20997"/>
                    <a:pt x="21470" y="21098"/>
                    <a:pt x="21557" y="21098"/>
                  </a:cubicBezTo>
                  <a:cubicBezTo>
                    <a:pt x="21577" y="21098"/>
                    <a:pt x="21601" y="21092"/>
                    <a:pt x="21628" y="21079"/>
                  </a:cubicBezTo>
                  <a:cubicBezTo>
                    <a:pt x="21727" y="21079"/>
                    <a:pt x="21820" y="21073"/>
                    <a:pt x="21906" y="21073"/>
                  </a:cubicBezTo>
                  <a:cubicBezTo>
                    <a:pt x="22121" y="21073"/>
                    <a:pt x="22291" y="21109"/>
                    <a:pt x="22390" y="21356"/>
                  </a:cubicBezTo>
                  <a:cubicBezTo>
                    <a:pt x="22529" y="21703"/>
                    <a:pt x="22529" y="22050"/>
                    <a:pt x="22390" y="22396"/>
                  </a:cubicBezTo>
                  <a:cubicBezTo>
                    <a:pt x="22327" y="22649"/>
                    <a:pt x="22148" y="22960"/>
                    <a:pt x="21855" y="22960"/>
                  </a:cubicBezTo>
                  <a:cubicBezTo>
                    <a:pt x="21826" y="22960"/>
                    <a:pt x="21797" y="22957"/>
                    <a:pt x="21766" y="22951"/>
                  </a:cubicBezTo>
                  <a:cubicBezTo>
                    <a:pt x="21004" y="22812"/>
                    <a:pt x="21143" y="21703"/>
                    <a:pt x="21628" y="21287"/>
                  </a:cubicBezTo>
                  <a:cubicBezTo>
                    <a:pt x="21677" y="21238"/>
                    <a:pt x="21656" y="21189"/>
                    <a:pt x="21616" y="21189"/>
                  </a:cubicBezTo>
                  <a:cubicBezTo>
                    <a:pt x="21599" y="21189"/>
                    <a:pt x="21579" y="21197"/>
                    <a:pt x="21558" y="21218"/>
                  </a:cubicBezTo>
                  <a:cubicBezTo>
                    <a:pt x="21073" y="21564"/>
                    <a:pt x="20865" y="22188"/>
                    <a:pt x="21073" y="22812"/>
                  </a:cubicBezTo>
                  <a:cubicBezTo>
                    <a:pt x="21004" y="22812"/>
                    <a:pt x="20935" y="22881"/>
                    <a:pt x="20935" y="22951"/>
                  </a:cubicBezTo>
                  <a:lnTo>
                    <a:pt x="21004" y="23159"/>
                  </a:lnTo>
                  <a:cubicBezTo>
                    <a:pt x="20848" y="23522"/>
                    <a:pt x="20731" y="23925"/>
                    <a:pt x="20682" y="24338"/>
                  </a:cubicBezTo>
                  <a:lnTo>
                    <a:pt x="20682" y="24338"/>
                  </a:lnTo>
                  <a:cubicBezTo>
                    <a:pt x="20750" y="24037"/>
                    <a:pt x="20834" y="23736"/>
                    <a:pt x="20935" y="23436"/>
                  </a:cubicBezTo>
                  <a:lnTo>
                    <a:pt x="21212" y="23436"/>
                  </a:lnTo>
                  <a:cubicBezTo>
                    <a:pt x="21281" y="23436"/>
                    <a:pt x="21350" y="23297"/>
                    <a:pt x="21350" y="23228"/>
                  </a:cubicBezTo>
                  <a:lnTo>
                    <a:pt x="21350" y="23089"/>
                  </a:lnTo>
                  <a:lnTo>
                    <a:pt x="21420" y="23159"/>
                  </a:lnTo>
                  <a:cubicBezTo>
                    <a:pt x="21565" y="23221"/>
                    <a:pt x="21711" y="23252"/>
                    <a:pt x="21849" y="23252"/>
                  </a:cubicBezTo>
                  <a:cubicBezTo>
                    <a:pt x="22171" y="23252"/>
                    <a:pt x="22453" y="23082"/>
                    <a:pt x="22598" y="22743"/>
                  </a:cubicBezTo>
                  <a:cubicBezTo>
                    <a:pt x="22875" y="22327"/>
                    <a:pt x="22875" y="21772"/>
                    <a:pt x="22737" y="21287"/>
                  </a:cubicBezTo>
                  <a:cubicBezTo>
                    <a:pt x="22600" y="20968"/>
                    <a:pt x="22283" y="20768"/>
                    <a:pt x="21983" y="20768"/>
                  </a:cubicBezTo>
                  <a:close/>
                  <a:moveTo>
                    <a:pt x="8008" y="20510"/>
                  </a:moveTo>
                  <a:cubicBezTo>
                    <a:pt x="7797" y="20510"/>
                    <a:pt x="7601" y="20615"/>
                    <a:pt x="7487" y="20871"/>
                  </a:cubicBezTo>
                  <a:cubicBezTo>
                    <a:pt x="7438" y="20920"/>
                    <a:pt x="7458" y="20969"/>
                    <a:pt x="7499" y="20969"/>
                  </a:cubicBezTo>
                  <a:cubicBezTo>
                    <a:pt x="7516" y="20969"/>
                    <a:pt x="7536" y="20961"/>
                    <a:pt x="7556" y="20940"/>
                  </a:cubicBezTo>
                  <a:cubicBezTo>
                    <a:pt x="7749" y="20908"/>
                    <a:pt x="7911" y="20862"/>
                    <a:pt x="8051" y="20862"/>
                  </a:cubicBezTo>
                  <a:cubicBezTo>
                    <a:pt x="8214" y="20862"/>
                    <a:pt x="8346" y="20925"/>
                    <a:pt x="8457" y="21148"/>
                  </a:cubicBezTo>
                  <a:cubicBezTo>
                    <a:pt x="8735" y="21564"/>
                    <a:pt x="8804" y="22050"/>
                    <a:pt x="8735" y="22465"/>
                  </a:cubicBezTo>
                  <a:cubicBezTo>
                    <a:pt x="8681" y="22784"/>
                    <a:pt x="8425" y="23021"/>
                    <a:pt x="8121" y="23021"/>
                  </a:cubicBezTo>
                  <a:cubicBezTo>
                    <a:pt x="8028" y="23021"/>
                    <a:pt x="7931" y="22999"/>
                    <a:pt x="7833" y="22951"/>
                  </a:cubicBezTo>
                  <a:lnTo>
                    <a:pt x="7833" y="22881"/>
                  </a:lnTo>
                  <a:cubicBezTo>
                    <a:pt x="7833" y="22780"/>
                    <a:pt x="7759" y="22716"/>
                    <a:pt x="7665" y="22716"/>
                  </a:cubicBezTo>
                  <a:cubicBezTo>
                    <a:pt x="7630" y="22716"/>
                    <a:pt x="7593" y="22724"/>
                    <a:pt x="7556" y="22743"/>
                  </a:cubicBezTo>
                  <a:cubicBezTo>
                    <a:pt x="7210" y="22327"/>
                    <a:pt x="6863" y="21426"/>
                    <a:pt x="7279" y="21148"/>
                  </a:cubicBezTo>
                  <a:cubicBezTo>
                    <a:pt x="7348" y="21148"/>
                    <a:pt x="7279" y="21079"/>
                    <a:pt x="7279" y="21079"/>
                  </a:cubicBezTo>
                  <a:lnTo>
                    <a:pt x="7279" y="21079"/>
                  </a:lnTo>
                  <a:cubicBezTo>
                    <a:pt x="6516" y="21218"/>
                    <a:pt x="7140" y="22673"/>
                    <a:pt x="7418" y="23020"/>
                  </a:cubicBezTo>
                  <a:lnTo>
                    <a:pt x="7487" y="23089"/>
                  </a:lnTo>
                  <a:cubicBezTo>
                    <a:pt x="7487" y="23436"/>
                    <a:pt x="7556" y="23713"/>
                    <a:pt x="7625" y="24060"/>
                  </a:cubicBezTo>
                  <a:cubicBezTo>
                    <a:pt x="7625" y="24114"/>
                    <a:pt x="7625" y="24168"/>
                    <a:pt x="7625" y="24189"/>
                  </a:cubicBezTo>
                  <a:lnTo>
                    <a:pt x="7625" y="24189"/>
                  </a:lnTo>
                  <a:cubicBezTo>
                    <a:pt x="7285" y="23742"/>
                    <a:pt x="6973" y="23260"/>
                    <a:pt x="6586" y="22825"/>
                  </a:cubicBezTo>
                  <a:lnTo>
                    <a:pt x="6586" y="22825"/>
                  </a:lnTo>
                  <a:cubicBezTo>
                    <a:pt x="6586" y="22845"/>
                    <a:pt x="6586" y="22881"/>
                    <a:pt x="6586" y="22881"/>
                  </a:cubicBezTo>
                  <a:cubicBezTo>
                    <a:pt x="6863" y="23228"/>
                    <a:pt x="7140" y="23713"/>
                    <a:pt x="7279" y="23921"/>
                  </a:cubicBezTo>
                  <a:cubicBezTo>
                    <a:pt x="7418" y="24129"/>
                    <a:pt x="7556" y="24198"/>
                    <a:pt x="7625" y="24198"/>
                  </a:cubicBezTo>
                  <a:cubicBezTo>
                    <a:pt x="7625" y="24198"/>
                    <a:pt x="7625" y="24195"/>
                    <a:pt x="7625" y="24189"/>
                  </a:cubicBezTo>
                  <a:lnTo>
                    <a:pt x="7625" y="24189"/>
                  </a:lnTo>
                  <a:cubicBezTo>
                    <a:pt x="7705" y="24294"/>
                    <a:pt x="7786" y="24396"/>
                    <a:pt x="7870" y="24496"/>
                  </a:cubicBezTo>
                  <a:lnTo>
                    <a:pt x="7870" y="24496"/>
                  </a:lnTo>
                  <a:cubicBezTo>
                    <a:pt x="7899" y="24281"/>
                    <a:pt x="7887" y="24067"/>
                    <a:pt x="7833" y="23852"/>
                  </a:cubicBezTo>
                  <a:cubicBezTo>
                    <a:pt x="7903" y="23783"/>
                    <a:pt x="7972" y="23644"/>
                    <a:pt x="7903" y="23505"/>
                  </a:cubicBezTo>
                  <a:cubicBezTo>
                    <a:pt x="7972" y="23505"/>
                    <a:pt x="8041" y="23436"/>
                    <a:pt x="7972" y="23367"/>
                  </a:cubicBezTo>
                  <a:lnTo>
                    <a:pt x="7972" y="23367"/>
                  </a:lnTo>
                  <a:cubicBezTo>
                    <a:pt x="8026" y="23376"/>
                    <a:pt x="8078" y="23380"/>
                    <a:pt x="8130" y="23380"/>
                  </a:cubicBezTo>
                  <a:cubicBezTo>
                    <a:pt x="8475" y="23380"/>
                    <a:pt x="8761" y="23183"/>
                    <a:pt x="8943" y="22881"/>
                  </a:cubicBezTo>
                  <a:cubicBezTo>
                    <a:pt x="9220" y="22258"/>
                    <a:pt x="9150" y="21564"/>
                    <a:pt x="8804" y="21010"/>
                  </a:cubicBezTo>
                  <a:cubicBezTo>
                    <a:pt x="8641" y="20724"/>
                    <a:pt x="8309" y="20510"/>
                    <a:pt x="8008" y="20510"/>
                  </a:cubicBezTo>
                  <a:close/>
                  <a:moveTo>
                    <a:pt x="20682" y="24338"/>
                  </a:moveTo>
                  <a:lnTo>
                    <a:pt x="20682" y="24338"/>
                  </a:lnTo>
                  <a:cubicBezTo>
                    <a:pt x="20669" y="24397"/>
                    <a:pt x="20656" y="24457"/>
                    <a:pt x="20644" y="24516"/>
                  </a:cubicBezTo>
                  <a:lnTo>
                    <a:pt x="20644" y="24516"/>
                  </a:lnTo>
                  <a:cubicBezTo>
                    <a:pt x="20652" y="24596"/>
                    <a:pt x="20657" y="24675"/>
                    <a:pt x="20657" y="24753"/>
                  </a:cubicBezTo>
                  <a:cubicBezTo>
                    <a:pt x="20657" y="24614"/>
                    <a:pt x="20666" y="24475"/>
                    <a:pt x="20682" y="24338"/>
                  </a:cubicBezTo>
                  <a:close/>
                  <a:moveTo>
                    <a:pt x="18362" y="22940"/>
                  </a:moveTo>
                  <a:cubicBezTo>
                    <a:pt x="18410" y="22940"/>
                    <a:pt x="18459" y="22944"/>
                    <a:pt x="18508" y="22951"/>
                  </a:cubicBezTo>
                  <a:cubicBezTo>
                    <a:pt x="19063" y="23089"/>
                    <a:pt x="19410" y="23644"/>
                    <a:pt x="19202" y="24198"/>
                  </a:cubicBezTo>
                  <a:lnTo>
                    <a:pt x="19202" y="24268"/>
                  </a:lnTo>
                  <a:cubicBezTo>
                    <a:pt x="19173" y="24239"/>
                    <a:pt x="19132" y="24222"/>
                    <a:pt x="19100" y="24222"/>
                  </a:cubicBezTo>
                  <a:cubicBezTo>
                    <a:pt x="19053" y="24222"/>
                    <a:pt x="19022" y="24256"/>
                    <a:pt x="19063" y="24337"/>
                  </a:cubicBezTo>
                  <a:cubicBezTo>
                    <a:pt x="19063" y="24406"/>
                    <a:pt x="19063" y="24476"/>
                    <a:pt x="19132" y="24545"/>
                  </a:cubicBezTo>
                  <a:cubicBezTo>
                    <a:pt x="18947" y="24730"/>
                    <a:pt x="18763" y="24853"/>
                    <a:pt x="18557" y="24853"/>
                  </a:cubicBezTo>
                  <a:cubicBezTo>
                    <a:pt x="18455" y="24853"/>
                    <a:pt x="18347" y="24822"/>
                    <a:pt x="18231" y="24753"/>
                  </a:cubicBezTo>
                  <a:cubicBezTo>
                    <a:pt x="17885" y="24476"/>
                    <a:pt x="17677" y="24129"/>
                    <a:pt x="17607" y="23713"/>
                  </a:cubicBezTo>
                  <a:cubicBezTo>
                    <a:pt x="17545" y="23215"/>
                    <a:pt x="17931" y="22940"/>
                    <a:pt x="18362" y="22940"/>
                  </a:cubicBezTo>
                  <a:close/>
                  <a:moveTo>
                    <a:pt x="7870" y="24496"/>
                  </a:moveTo>
                  <a:cubicBezTo>
                    <a:pt x="7861" y="24559"/>
                    <a:pt x="7849" y="24621"/>
                    <a:pt x="7833" y="24684"/>
                  </a:cubicBezTo>
                  <a:cubicBezTo>
                    <a:pt x="7833" y="24753"/>
                    <a:pt x="7833" y="24753"/>
                    <a:pt x="7833" y="24822"/>
                  </a:cubicBezTo>
                  <a:cubicBezTo>
                    <a:pt x="7829" y="24831"/>
                    <a:pt x="7825" y="24840"/>
                    <a:pt x="7821" y="24849"/>
                  </a:cubicBezTo>
                  <a:lnTo>
                    <a:pt x="7821" y="24849"/>
                  </a:lnTo>
                  <a:cubicBezTo>
                    <a:pt x="7828" y="24859"/>
                    <a:pt x="7833" y="24873"/>
                    <a:pt x="7833" y="24892"/>
                  </a:cubicBezTo>
                  <a:cubicBezTo>
                    <a:pt x="7852" y="24929"/>
                    <a:pt x="7871" y="24946"/>
                    <a:pt x="7888" y="24946"/>
                  </a:cubicBezTo>
                  <a:cubicBezTo>
                    <a:pt x="7935" y="24946"/>
                    <a:pt x="7972" y="24817"/>
                    <a:pt x="7972" y="24614"/>
                  </a:cubicBezTo>
                  <a:cubicBezTo>
                    <a:pt x="7937" y="24575"/>
                    <a:pt x="7903" y="24536"/>
                    <a:pt x="7870" y="24496"/>
                  </a:cubicBezTo>
                  <a:close/>
                  <a:moveTo>
                    <a:pt x="7678" y="24765"/>
                  </a:moveTo>
                  <a:cubicBezTo>
                    <a:pt x="7597" y="24765"/>
                    <a:pt x="7507" y="24863"/>
                    <a:pt x="7556" y="24961"/>
                  </a:cubicBezTo>
                  <a:cubicBezTo>
                    <a:pt x="7625" y="25030"/>
                    <a:pt x="7625" y="25100"/>
                    <a:pt x="7625" y="25169"/>
                  </a:cubicBezTo>
                  <a:lnTo>
                    <a:pt x="7625" y="25238"/>
                  </a:lnTo>
                  <a:lnTo>
                    <a:pt x="7695" y="25308"/>
                  </a:lnTo>
                  <a:cubicBezTo>
                    <a:pt x="7760" y="25178"/>
                    <a:pt x="7764" y="24987"/>
                    <a:pt x="7821" y="24849"/>
                  </a:cubicBezTo>
                  <a:lnTo>
                    <a:pt x="7821" y="24849"/>
                  </a:lnTo>
                  <a:cubicBezTo>
                    <a:pt x="7801" y="24822"/>
                    <a:pt x="7764" y="24822"/>
                    <a:pt x="7764" y="24822"/>
                  </a:cubicBezTo>
                  <a:cubicBezTo>
                    <a:pt x="7744" y="24782"/>
                    <a:pt x="7712" y="24765"/>
                    <a:pt x="7678" y="24765"/>
                  </a:cubicBezTo>
                  <a:close/>
                  <a:moveTo>
                    <a:pt x="7695" y="25308"/>
                  </a:moveTo>
                  <a:cubicBezTo>
                    <a:pt x="7695" y="25308"/>
                    <a:pt x="7625" y="25377"/>
                    <a:pt x="7625" y="25377"/>
                  </a:cubicBezTo>
                  <a:cubicBezTo>
                    <a:pt x="7824" y="25675"/>
                    <a:pt x="8023" y="26008"/>
                    <a:pt x="8247" y="26301"/>
                  </a:cubicBezTo>
                  <a:lnTo>
                    <a:pt x="8247" y="26301"/>
                  </a:lnTo>
                  <a:cubicBezTo>
                    <a:pt x="8279" y="26311"/>
                    <a:pt x="8310" y="26322"/>
                    <a:pt x="8342" y="26332"/>
                  </a:cubicBezTo>
                  <a:lnTo>
                    <a:pt x="8342" y="26332"/>
                  </a:lnTo>
                  <a:cubicBezTo>
                    <a:pt x="8223" y="26175"/>
                    <a:pt x="8103" y="26019"/>
                    <a:pt x="7972" y="25862"/>
                  </a:cubicBezTo>
                  <a:cubicBezTo>
                    <a:pt x="7972" y="25820"/>
                    <a:pt x="7998" y="25803"/>
                    <a:pt x="8018" y="25797"/>
                  </a:cubicBezTo>
                  <a:lnTo>
                    <a:pt x="8018" y="25797"/>
                  </a:lnTo>
                  <a:cubicBezTo>
                    <a:pt x="8181" y="26001"/>
                    <a:pt x="8453" y="26352"/>
                    <a:pt x="8402" y="26352"/>
                  </a:cubicBezTo>
                  <a:cubicBezTo>
                    <a:pt x="8399" y="26352"/>
                    <a:pt x="8394" y="26350"/>
                    <a:pt x="8388" y="26347"/>
                  </a:cubicBezTo>
                  <a:cubicBezTo>
                    <a:pt x="8373" y="26342"/>
                    <a:pt x="8357" y="26337"/>
                    <a:pt x="8342" y="26332"/>
                  </a:cubicBezTo>
                  <a:lnTo>
                    <a:pt x="8342" y="26332"/>
                  </a:lnTo>
                  <a:cubicBezTo>
                    <a:pt x="8445" y="26469"/>
                    <a:pt x="8547" y="26606"/>
                    <a:pt x="8651" y="26743"/>
                  </a:cubicBezTo>
                  <a:lnTo>
                    <a:pt x="8651" y="26743"/>
                  </a:lnTo>
                  <a:cubicBezTo>
                    <a:pt x="8747" y="26780"/>
                    <a:pt x="8844" y="26818"/>
                    <a:pt x="8940" y="26858"/>
                  </a:cubicBezTo>
                  <a:lnTo>
                    <a:pt x="8940" y="26858"/>
                  </a:lnTo>
                  <a:cubicBezTo>
                    <a:pt x="8640" y="26500"/>
                    <a:pt x="8341" y="26142"/>
                    <a:pt x="8041" y="25793"/>
                  </a:cubicBezTo>
                  <a:cubicBezTo>
                    <a:pt x="8041" y="25793"/>
                    <a:pt x="8031" y="25793"/>
                    <a:pt x="8018" y="25797"/>
                  </a:cubicBezTo>
                  <a:lnTo>
                    <a:pt x="8018" y="25797"/>
                  </a:lnTo>
                  <a:cubicBezTo>
                    <a:pt x="7951" y="25713"/>
                    <a:pt x="7903" y="25654"/>
                    <a:pt x="7903" y="25654"/>
                  </a:cubicBezTo>
                  <a:cubicBezTo>
                    <a:pt x="7833" y="25585"/>
                    <a:pt x="7764" y="25446"/>
                    <a:pt x="7695" y="25308"/>
                  </a:cubicBezTo>
                  <a:close/>
                  <a:moveTo>
                    <a:pt x="9334" y="27029"/>
                  </a:moveTo>
                  <a:cubicBezTo>
                    <a:pt x="9342" y="27033"/>
                    <a:pt x="9350" y="27037"/>
                    <a:pt x="9358" y="27040"/>
                  </a:cubicBezTo>
                  <a:cubicBezTo>
                    <a:pt x="9350" y="27036"/>
                    <a:pt x="9342" y="27033"/>
                    <a:pt x="9334" y="27029"/>
                  </a:cubicBezTo>
                  <a:close/>
                  <a:moveTo>
                    <a:pt x="8555" y="26707"/>
                  </a:moveTo>
                  <a:cubicBezTo>
                    <a:pt x="8551" y="26769"/>
                    <a:pt x="8504" y="26833"/>
                    <a:pt x="8457" y="26833"/>
                  </a:cubicBezTo>
                  <a:cubicBezTo>
                    <a:pt x="8665" y="26902"/>
                    <a:pt x="8804" y="26971"/>
                    <a:pt x="8943" y="27110"/>
                  </a:cubicBezTo>
                  <a:cubicBezTo>
                    <a:pt x="8841" y="26988"/>
                    <a:pt x="8745" y="26865"/>
                    <a:pt x="8651" y="26743"/>
                  </a:cubicBezTo>
                  <a:lnTo>
                    <a:pt x="8651" y="26743"/>
                  </a:lnTo>
                  <a:cubicBezTo>
                    <a:pt x="8619" y="26731"/>
                    <a:pt x="8587" y="26719"/>
                    <a:pt x="8555" y="26707"/>
                  </a:cubicBezTo>
                  <a:close/>
                  <a:moveTo>
                    <a:pt x="5376" y="24527"/>
                  </a:moveTo>
                  <a:cubicBezTo>
                    <a:pt x="4833" y="24527"/>
                    <a:pt x="4338" y="24901"/>
                    <a:pt x="4229" y="25446"/>
                  </a:cubicBezTo>
                  <a:cubicBezTo>
                    <a:pt x="4133" y="26306"/>
                    <a:pt x="5157" y="27133"/>
                    <a:pt x="6007" y="27133"/>
                  </a:cubicBezTo>
                  <a:cubicBezTo>
                    <a:pt x="6390" y="27133"/>
                    <a:pt x="6738" y="26965"/>
                    <a:pt x="6932" y="26555"/>
                  </a:cubicBezTo>
                  <a:cubicBezTo>
                    <a:pt x="6983" y="26454"/>
                    <a:pt x="6922" y="26389"/>
                    <a:pt x="6859" y="26389"/>
                  </a:cubicBezTo>
                  <a:cubicBezTo>
                    <a:pt x="6836" y="26389"/>
                    <a:pt x="6812" y="26398"/>
                    <a:pt x="6794" y="26417"/>
                  </a:cubicBezTo>
                  <a:cubicBezTo>
                    <a:pt x="6558" y="26652"/>
                    <a:pt x="6259" y="26792"/>
                    <a:pt x="5960" y="26792"/>
                  </a:cubicBezTo>
                  <a:cubicBezTo>
                    <a:pt x="5820" y="26792"/>
                    <a:pt x="5679" y="26761"/>
                    <a:pt x="5546" y="26694"/>
                  </a:cubicBezTo>
                  <a:cubicBezTo>
                    <a:pt x="5061" y="26555"/>
                    <a:pt x="4783" y="26209"/>
                    <a:pt x="4575" y="25793"/>
                  </a:cubicBezTo>
                  <a:cubicBezTo>
                    <a:pt x="4368" y="25169"/>
                    <a:pt x="4922" y="24892"/>
                    <a:pt x="5477" y="24892"/>
                  </a:cubicBezTo>
                  <a:cubicBezTo>
                    <a:pt x="5823" y="24961"/>
                    <a:pt x="6170" y="25100"/>
                    <a:pt x="6447" y="25377"/>
                  </a:cubicBezTo>
                  <a:cubicBezTo>
                    <a:pt x="6655" y="25654"/>
                    <a:pt x="6794" y="26001"/>
                    <a:pt x="6724" y="26347"/>
                  </a:cubicBezTo>
                  <a:cubicBezTo>
                    <a:pt x="6724" y="26382"/>
                    <a:pt x="6742" y="26399"/>
                    <a:pt x="6759" y="26399"/>
                  </a:cubicBezTo>
                  <a:cubicBezTo>
                    <a:pt x="6776" y="26399"/>
                    <a:pt x="6794" y="26382"/>
                    <a:pt x="6794" y="26347"/>
                  </a:cubicBezTo>
                  <a:cubicBezTo>
                    <a:pt x="6863" y="26347"/>
                    <a:pt x="6932" y="26278"/>
                    <a:pt x="6932" y="26209"/>
                  </a:cubicBezTo>
                  <a:cubicBezTo>
                    <a:pt x="6932" y="26278"/>
                    <a:pt x="7002" y="26347"/>
                    <a:pt x="7071" y="26347"/>
                  </a:cubicBezTo>
                  <a:cubicBezTo>
                    <a:pt x="7566" y="26392"/>
                    <a:pt x="8060" y="26525"/>
                    <a:pt x="8555" y="26707"/>
                  </a:cubicBezTo>
                  <a:lnTo>
                    <a:pt x="8555" y="26707"/>
                  </a:lnTo>
                  <a:cubicBezTo>
                    <a:pt x="8557" y="26677"/>
                    <a:pt x="8549" y="26647"/>
                    <a:pt x="8527" y="26625"/>
                  </a:cubicBezTo>
                  <a:cubicBezTo>
                    <a:pt x="8428" y="26526"/>
                    <a:pt x="8336" y="26417"/>
                    <a:pt x="8247" y="26301"/>
                  </a:cubicBezTo>
                  <a:lnTo>
                    <a:pt x="8247" y="26301"/>
                  </a:lnTo>
                  <a:cubicBezTo>
                    <a:pt x="7866" y="26177"/>
                    <a:pt x="7448" y="26047"/>
                    <a:pt x="7140" y="25862"/>
                  </a:cubicBezTo>
                  <a:lnTo>
                    <a:pt x="7071" y="25862"/>
                  </a:lnTo>
                  <a:cubicBezTo>
                    <a:pt x="7071" y="25308"/>
                    <a:pt x="6239" y="24753"/>
                    <a:pt x="5823" y="24614"/>
                  </a:cubicBezTo>
                  <a:cubicBezTo>
                    <a:pt x="5675" y="24555"/>
                    <a:pt x="5524" y="24527"/>
                    <a:pt x="5376" y="24527"/>
                  </a:cubicBezTo>
                  <a:close/>
                  <a:moveTo>
                    <a:pt x="8940" y="26858"/>
                  </a:moveTo>
                  <a:cubicBezTo>
                    <a:pt x="9051" y="26991"/>
                    <a:pt x="9162" y="27124"/>
                    <a:pt x="9274" y="27256"/>
                  </a:cubicBezTo>
                  <a:lnTo>
                    <a:pt x="9274" y="27256"/>
                  </a:lnTo>
                  <a:cubicBezTo>
                    <a:pt x="9256" y="27230"/>
                    <a:pt x="9238" y="27205"/>
                    <a:pt x="9220" y="27179"/>
                  </a:cubicBezTo>
                  <a:cubicBezTo>
                    <a:pt x="9169" y="27078"/>
                    <a:pt x="9193" y="27013"/>
                    <a:pt x="9263" y="27013"/>
                  </a:cubicBezTo>
                  <a:cubicBezTo>
                    <a:pt x="9283" y="27013"/>
                    <a:pt x="9307" y="27018"/>
                    <a:pt x="9334" y="27029"/>
                  </a:cubicBezTo>
                  <a:lnTo>
                    <a:pt x="9334" y="27029"/>
                  </a:lnTo>
                  <a:cubicBezTo>
                    <a:pt x="9202" y="26970"/>
                    <a:pt x="9071" y="26912"/>
                    <a:pt x="8940" y="26858"/>
                  </a:cubicBezTo>
                  <a:close/>
                  <a:moveTo>
                    <a:pt x="9487" y="27509"/>
                  </a:moveTo>
                  <a:lnTo>
                    <a:pt x="9487" y="27509"/>
                  </a:lnTo>
                  <a:cubicBezTo>
                    <a:pt x="9679" y="27679"/>
                    <a:pt x="10043" y="27933"/>
                    <a:pt x="10121" y="28011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380" y="28219"/>
                    <a:pt x="10374" y="28199"/>
                    <a:pt x="10368" y="28178"/>
                  </a:cubicBezTo>
                  <a:lnTo>
                    <a:pt x="10368" y="28178"/>
                  </a:lnTo>
                  <a:cubicBezTo>
                    <a:pt x="10445" y="28261"/>
                    <a:pt x="10523" y="28344"/>
                    <a:pt x="10606" y="28427"/>
                  </a:cubicBezTo>
                  <a:lnTo>
                    <a:pt x="10386" y="28238"/>
                  </a:lnTo>
                  <a:lnTo>
                    <a:pt x="10386" y="28238"/>
                  </a:lnTo>
                  <a:cubicBezTo>
                    <a:pt x="10436" y="28397"/>
                    <a:pt x="10486" y="28553"/>
                    <a:pt x="10537" y="28704"/>
                  </a:cubicBezTo>
                  <a:cubicBezTo>
                    <a:pt x="10187" y="28325"/>
                    <a:pt x="9837" y="27922"/>
                    <a:pt x="9487" y="27509"/>
                  </a:cubicBezTo>
                  <a:close/>
                  <a:moveTo>
                    <a:pt x="9581" y="23383"/>
                  </a:moveTo>
                  <a:cubicBezTo>
                    <a:pt x="9439" y="23383"/>
                    <a:pt x="9295" y="23400"/>
                    <a:pt x="9150" y="23436"/>
                  </a:cubicBezTo>
                  <a:cubicBezTo>
                    <a:pt x="9012" y="23436"/>
                    <a:pt x="9081" y="23575"/>
                    <a:pt x="9150" y="23575"/>
                  </a:cubicBezTo>
                  <a:cubicBezTo>
                    <a:pt x="9774" y="23783"/>
                    <a:pt x="10398" y="23852"/>
                    <a:pt x="10745" y="24476"/>
                  </a:cubicBezTo>
                  <a:cubicBezTo>
                    <a:pt x="11022" y="24892"/>
                    <a:pt x="10953" y="25446"/>
                    <a:pt x="10745" y="25862"/>
                  </a:cubicBezTo>
                  <a:cubicBezTo>
                    <a:pt x="10586" y="26074"/>
                    <a:pt x="10427" y="26164"/>
                    <a:pt x="10299" y="26164"/>
                  </a:cubicBezTo>
                  <a:cubicBezTo>
                    <a:pt x="10260" y="26164"/>
                    <a:pt x="10223" y="26156"/>
                    <a:pt x="10190" y="26139"/>
                  </a:cubicBezTo>
                  <a:lnTo>
                    <a:pt x="10121" y="26001"/>
                  </a:lnTo>
                  <a:cubicBezTo>
                    <a:pt x="10070" y="25899"/>
                    <a:pt x="9982" y="25835"/>
                    <a:pt x="9884" y="25835"/>
                  </a:cubicBezTo>
                  <a:cubicBezTo>
                    <a:pt x="9849" y="25835"/>
                    <a:pt x="9811" y="25843"/>
                    <a:pt x="9774" y="25862"/>
                  </a:cubicBezTo>
                  <a:cubicBezTo>
                    <a:pt x="9636" y="25723"/>
                    <a:pt x="9497" y="25515"/>
                    <a:pt x="9428" y="25308"/>
                  </a:cubicBezTo>
                  <a:cubicBezTo>
                    <a:pt x="9358" y="24822"/>
                    <a:pt x="9358" y="24406"/>
                    <a:pt x="9428" y="23921"/>
                  </a:cubicBezTo>
                  <a:cubicBezTo>
                    <a:pt x="9428" y="23852"/>
                    <a:pt x="9358" y="23852"/>
                    <a:pt x="9289" y="23852"/>
                  </a:cubicBezTo>
                  <a:cubicBezTo>
                    <a:pt x="9012" y="24476"/>
                    <a:pt x="8943" y="25169"/>
                    <a:pt x="9220" y="25793"/>
                  </a:cubicBezTo>
                  <a:cubicBezTo>
                    <a:pt x="9358" y="26001"/>
                    <a:pt x="9566" y="26209"/>
                    <a:pt x="9774" y="26347"/>
                  </a:cubicBezTo>
                  <a:cubicBezTo>
                    <a:pt x="9844" y="26486"/>
                    <a:pt x="9913" y="26625"/>
                    <a:pt x="9982" y="26694"/>
                  </a:cubicBezTo>
                  <a:cubicBezTo>
                    <a:pt x="10083" y="27198"/>
                    <a:pt x="10220" y="27701"/>
                    <a:pt x="10368" y="28178"/>
                  </a:cubicBezTo>
                  <a:lnTo>
                    <a:pt x="10368" y="28178"/>
                  </a:lnTo>
                  <a:cubicBezTo>
                    <a:pt x="10123" y="27915"/>
                    <a:pt x="9899" y="27651"/>
                    <a:pt x="9636" y="27387"/>
                  </a:cubicBezTo>
                  <a:lnTo>
                    <a:pt x="9566" y="27387"/>
                  </a:lnTo>
                  <a:cubicBezTo>
                    <a:pt x="9486" y="27360"/>
                    <a:pt x="9433" y="27348"/>
                    <a:pt x="9403" y="27348"/>
                  </a:cubicBezTo>
                  <a:cubicBezTo>
                    <a:pt x="9379" y="27348"/>
                    <a:pt x="9368" y="27356"/>
                    <a:pt x="9369" y="27369"/>
                  </a:cubicBezTo>
                  <a:lnTo>
                    <a:pt x="9369" y="27369"/>
                  </a:lnTo>
                  <a:cubicBezTo>
                    <a:pt x="9408" y="27416"/>
                    <a:pt x="9448" y="27462"/>
                    <a:pt x="9487" y="27509"/>
                  </a:cubicBezTo>
                  <a:lnTo>
                    <a:pt x="9487" y="27509"/>
                  </a:lnTo>
                  <a:cubicBezTo>
                    <a:pt x="9417" y="27447"/>
                    <a:pt x="9370" y="27396"/>
                    <a:pt x="9369" y="27369"/>
                  </a:cubicBezTo>
                  <a:lnTo>
                    <a:pt x="9369" y="27369"/>
                  </a:lnTo>
                  <a:cubicBezTo>
                    <a:pt x="9337" y="27331"/>
                    <a:pt x="9305" y="27294"/>
                    <a:pt x="9274" y="27256"/>
                  </a:cubicBezTo>
                  <a:lnTo>
                    <a:pt x="9274" y="27256"/>
                  </a:lnTo>
                  <a:cubicBezTo>
                    <a:pt x="9841" y="28058"/>
                    <a:pt x="10520" y="28750"/>
                    <a:pt x="11311" y="29382"/>
                  </a:cubicBezTo>
                  <a:lnTo>
                    <a:pt x="11311" y="29382"/>
                  </a:lnTo>
                  <a:cubicBezTo>
                    <a:pt x="10723" y="28505"/>
                    <a:pt x="10394" y="27560"/>
                    <a:pt x="10260" y="26486"/>
                  </a:cubicBezTo>
                  <a:cubicBezTo>
                    <a:pt x="10468" y="26486"/>
                    <a:pt x="10606" y="26417"/>
                    <a:pt x="10745" y="26278"/>
                  </a:cubicBezTo>
                  <a:cubicBezTo>
                    <a:pt x="11299" y="25793"/>
                    <a:pt x="11438" y="25030"/>
                    <a:pt x="11161" y="24406"/>
                  </a:cubicBezTo>
                  <a:cubicBezTo>
                    <a:pt x="10874" y="23776"/>
                    <a:pt x="10256" y="23383"/>
                    <a:pt x="9581" y="23383"/>
                  </a:cubicBezTo>
                  <a:close/>
                  <a:moveTo>
                    <a:pt x="11854" y="29883"/>
                  </a:moveTo>
                  <a:cubicBezTo>
                    <a:pt x="11854" y="29886"/>
                    <a:pt x="11854" y="29888"/>
                    <a:pt x="11854" y="29891"/>
                  </a:cubicBezTo>
                  <a:lnTo>
                    <a:pt x="11854" y="29891"/>
                  </a:lnTo>
                  <a:cubicBezTo>
                    <a:pt x="11900" y="29932"/>
                    <a:pt x="11946" y="29975"/>
                    <a:pt x="11993" y="30021"/>
                  </a:cubicBezTo>
                  <a:cubicBezTo>
                    <a:pt x="12200" y="30189"/>
                    <a:pt x="12415" y="30353"/>
                    <a:pt x="12635" y="30515"/>
                  </a:cubicBezTo>
                  <a:lnTo>
                    <a:pt x="12635" y="30515"/>
                  </a:lnTo>
                  <a:cubicBezTo>
                    <a:pt x="12582" y="30466"/>
                    <a:pt x="12530" y="30417"/>
                    <a:pt x="12478" y="30368"/>
                  </a:cubicBezTo>
                  <a:cubicBezTo>
                    <a:pt x="12270" y="30229"/>
                    <a:pt x="12062" y="30091"/>
                    <a:pt x="11854" y="29883"/>
                  </a:cubicBezTo>
                  <a:close/>
                  <a:moveTo>
                    <a:pt x="21791" y="28378"/>
                  </a:moveTo>
                  <a:lnTo>
                    <a:pt x="21791" y="28378"/>
                  </a:lnTo>
                  <a:cubicBezTo>
                    <a:pt x="21437" y="29085"/>
                    <a:pt x="21084" y="29797"/>
                    <a:pt x="20731" y="30556"/>
                  </a:cubicBezTo>
                  <a:lnTo>
                    <a:pt x="20731" y="30556"/>
                  </a:lnTo>
                  <a:cubicBezTo>
                    <a:pt x="20746" y="30378"/>
                    <a:pt x="20806" y="30200"/>
                    <a:pt x="20865" y="30021"/>
                  </a:cubicBezTo>
                  <a:cubicBezTo>
                    <a:pt x="21073" y="29605"/>
                    <a:pt x="21281" y="29120"/>
                    <a:pt x="21558" y="28704"/>
                  </a:cubicBezTo>
                  <a:cubicBezTo>
                    <a:pt x="21641" y="28581"/>
                    <a:pt x="21723" y="28482"/>
                    <a:pt x="21791" y="28378"/>
                  </a:cubicBezTo>
                  <a:close/>
                  <a:moveTo>
                    <a:pt x="7697" y="29514"/>
                  </a:moveTo>
                  <a:cubicBezTo>
                    <a:pt x="7795" y="29514"/>
                    <a:pt x="7889" y="29522"/>
                    <a:pt x="7972" y="29536"/>
                  </a:cubicBezTo>
                  <a:cubicBezTo>
                    <a:pt x="8457" y="29605"/>
                    <a:pt x="9012" y="29813"/>
                    <a:pt x="9497" y="30021"/>
                  </a:cubicBezTo>
                  <a:cubicBezTo>
                    <a:pt x="9566" y="30506"/>
                    <a:pt x="9289" y="30922"/>
                    <a:pt x="8804" y="31061"/>
                  </a:cubicBezTo>
                  <a:lnTo>
                    <a:pt x="8873" y="31061"/>
                  </a:lnTo>
                  <a:cubicBezTo>
                    <a:pt x="8698" y="31105"/>
                    <a:pt x="8515" y="31128"/>
                    <a:pt x="8332" y="31128"/>
                  </a:cubicBezTo>
                  <a:cubicBezTo>
                    <a:pt x="7937" y="31128"/>
                    <a:pt x="7541" y="31021"/>
                    <a:pt x="7210" y="30784"/>
                  </a:cubicBezTo>
                  <a:cubicBezTo>
                    <a:pt x="7002" y="30645"/>
                    <a:pt x="6863" y="30368"/>
                    <a:pt x="6863" y="30091"/>
                  </a:cubicBezTo>
                  <a:cubicBezTo>
                    <a:pt x="6863" y="29647"/>
                    <a:pt x="7307" y="29514"/>
                    <a:pt x="7697" y="29514"/>
                  </a:cubicBezTo>
                  <a:close/>
                  <a:moveTo>
                    <a:pt x="7764" y="29103"/>
                  </a:moveTo>
                  <a:cubicBezTo>
                    <a:pt x="7649" y="29103"/>
                    <a:pt x="7533" y="29108"/>
                    <a:pt x="7418" y="29120"/>
                  </a:cubicBezTo>
                  <a:cubicBezTo>
                    <a:pt x="6586" y="29189"/>
                    <a:pt x="6170" y="30229"/>
                    <a:pt x="6794" y="30853"/>
                  </a:cubicBezTo>
                  <a:cubicBezTo>
                    <a:pt x="7096" y="31231"/>
                    <a:pt x="7609" y="31398"/>
                    <a:pt x="8129" y="31398"/>
                  </a:cubicBezTo>
                  <a:cubicBezTo>
                    <a:pt x="9041" y="31398"/>
                    <a:pt x="9976" y="30885"/>
                    <a:pt x="9844" y="30091"/>
                  </a:cubicBezTo>
                  <a:lnTo>
                    <a:pt x="9913" y="30091"/>
                  </a:lnTo>
                  <a:cubicBezTo>
                    <a:pt x="9948" y="30125"/>
                    <a:pt x="9965" y="30142"/>
                    <a:pt x="9982" y="30142"/>
                  </a:cubicBezTo>
                  <a:cubicBezTo>
                    <a:pt x="10000" y="30142"/>
                    <a:pt x="10017" y="30125"/>
                    <a:pt x="10052" y="30091"/>
                  </a:cubicBezTo>
                  <a:cubicBezTo>
                    <a:pt x="10260" y="30091"/>
                    <a:pt x="10398" y="30091"/>
                    <a:pt x="10537" y="29952"/>
                  </a:cubicBezTo>
                  <a:cubicBezTo>
                    <a:pt x="10883" y="29883"/>
                    <a:pt x="11161" y="29813"/>
                    <a:pt x="11507" y="29813"/>
                  </a:cubicBezTo>
                  <a:lnTo>
                    <a:pt x="11715" y="30021"/>
                  </a:lnTo>
                  <a:cubicBezTo>
                    <a:pt x="11715" y="30041"/>
                    <a:pt x="11727" y="30050"/>
                    <a:pt x="11744" y="30050"/>
                  </a:cubicBezTo>
                  <a:cubicBezTo>
                    <a:pt x="11785" y="30050"/>
                    <a:pt x="11854" y="30001"/>
                    <a:pt x="11854" y="29952"/>
                  </a:cubicBezTo>
                  <a:cubicBezTo>
                    <a:pt x="11819" y="29917"/>
                    <a:pt x="11819" y="29917"/>
                    <a:pt x="11828" y="29917"/>
                  </a:cubicBezTo>
                  <a:cubicBezTo>
                    <a:pt x="11836" y="29917"/>
                    <a:pt x="11851" y="29917"/>
                    <a:pt x="11854" y="29891"/>
                  </a:cubicBezTo>
                  <a:lnTo>
                    <a:pt x="11854" y="29891"/>
                  </a:lnTo>
                  <a:cubicBezTo>
                    <a:pt x="11692" y="29748"/>
                    <a:pt x="11530" y="29628"/>
                    <a:pt x="11369" y="29467"/>
                  </a:cubicBezTo>
                  <a:lnTo>
                    <a:pt x="11369" y="29467"/>
                  </a:lnTo>
                  <a:lnTo>
                    <a:pt x="11507" y="29536"/>
                  </a:lnTo>
                  <a:cubicBezTo>
                    <a:pt x="11441" y="29485"/>
                    <a:pt x="11376" y="29434"/>
                    <a:pt x="11311" y="29382"/>
                  </a:cubicBezTo>
                  <a:lnTo>
                    <a:pt x="11311" y="29382"/>
                  </a:lnTo>
                  <a:cubicBezTo>
                    <a:pt x="11330" y="29410"/>
                    <a:pt x="11349" y="29439"/>
                    <a:pt x="11369" y="29467"/>
                  </a:cubicBezTo>
                  <a:cubicBezTo>
                    <a:pt x="11342" y="29453"/>
                    <a:pt x="11318" y="29448"/>
                    <a:pt x="11297" y="29448"/>
                  </a:cubicBezTo>
                  <a:cubicBezTo>
                    <a:pt x="11209" y="29448"/>
                    <a:pt x="11174" y="29549"/>
                    <a:pt x="11230" y="29605"/>
                  </a:cubicBezTo>
                  <a:cubicBezTo>
                    <a:pt x="11022" y="29675"/>
                    <a:pt x="10814" y="29675"/>
                    <a:pt x="10606" y="29744"/>
                  </a:cubicBezTo>
                  <a:cubicBezTo>
                    <a:pt x="10606" y="29675"/>
                    <a:pt x="10468" y="29605"/>
                    <a:pt x="10398" y="29605"/>
                  </a:cubicBezTo>
                  <a:cubicBezTo>
                    <a:pt x="10190" y="29675"/>
                    <a:pt x="10052" y="29744"/>
                    <a:pt x="9844" y="29813"/>
                  </a:cubicBezTo>
                  <a:cubicBezTo>
                    <a:pt x="9774" y="29744"/>
                    <a:pt x="9636" y="29605"/>
                    <a:pt x="9566" y="29536"/>
                  </a:cubicBezTo>
                  <a:cubicBezTo>
                    <a:pt x="9532" y="29501"/>
                    <a:pt x="9514" y="29484"/>
                    <a:pt x="9497" y="29484"/>
                  </a:cubicBezTo>
                  <a:cubicBezTo>
                    <a:pt x="9480" y="29484"/>
                    <a:pt x="9462" y="29501"/>
                    <a:pt x="9428" y="29536"/>
                  </a:cubicBezTo>
                  <a:cubicBezTo>
                    <a:pt x="8908" y="29247"/>
                    <a:pt x="8340" y="29103"/>
                    <a:pt x="7764" y="29103"/>
                  </a:cubicBezTo>
                  <a:close/>
                  <a:moveTo>
                    <a:pt x="14835" y="32517"/>
                  </a:moveTo>
                  <a:cubicBezTo>
                    <a:pt x="14873" y="32550"/>
                    <a:pt x="14912" y="32582"/>
                    <a:pt x="14951" y="32614"/>
                  </a:cubicBezTo>
                  <a:lnTo>
                    <a:pt x="14951" y="32614"/>
                  </a:lnTo>
                  <a:cubicBezTo>
                    <a:pt x="14912" y="32582"/>
                    <a:pt x="14873" y="32549"/>
                    <a:pt x="14835" y="32517"/>
                  </a:cubicBezTo>
                  <a:close/>
                  <a:moveTo>
                    <a:pt x="24470" y="32170"/>
                  </a:moveTo>
                  <a:cubicBezTo>
                    <a:pt x="24401" y="32170"/>
                    <a:pt x="24401" y="32309"/>
                    <a:pt x="24470" y="32309"/>
                  </a:cubicBezTo>
                  <a:lnTo>
                    <a:pt x="25302" y="32309"/>
                  </a:lnTo>
                  <a:cubicBezTo>
                    <a:pt x="25510" y="32309"/>
                    <a:pt x="25648" y="32378"/>
                    <a:pt x="25718" y="32517"/>
                  </a:cubicBezTo>
                  <a:cubicBezTo>
                    <a:pt x="25787" y="32586"/>
                    <a:pt x="25787" y="32655"/>
                    <a:pt x="25718" y="32725"/>
                  </a:cubicBezTo>
                  <a:cubicBezTo>
                    <a:pt x="25718" y="32863"/>
                    <a:pt x="25648" y="32933"/>
                    <a:pt x="25510" y="33002"/>
                  </a:cubicBezTo>
                  <a:cubicBezTo>
                    <a:pt x="25331" y="33136"/>
                    <a:pt x="25094" y="33213"/>
                    <a:pt x="24874" y="33213"/>
                  </a:cubicBezTo>
                  <a:cubicBezTo>
                    <a:pt x="24753" y="33213"/>
                    <a:pt x="24637" y="33190"/>
                    <a:pt x="24539" y="33141"/>
                  </a:cubicBezTo>
                  <a:cubicBezTo>
                    <a:pt x="24262" y="33002"/>
                    <a:pt x="24054" y="32794"/>
                    <a:pt x="23985" y="32586"/>
                  </a:cubicBezTo>
                  <a:lnTo>
                    <a:pt x="24193" y="32586"/>
                  </a:lnTo>
                  <a:cubicBezTo>
                    <a:pt x="24262" y="32586"/>
                    <a:pt x="24331" y="32447"/>
                    <a:pt x="24262" y="32378"/>
                  </a:cubicBezTo>
                  <a:lnTo>
                    <a:pt x="24193" y="32309"/>
                  </a:lnTo>
                  <a:cubicBezTo>
                    <a:pt x="24193" y="32309"/>
                    <a:pt x="24262" y="32239"/>
                    <a:pt x="24262" y="32170"/>
                  </a:cubicBezTo>
                  <a:close/>
                  <a:moveTo>
                    <a:pt x="12635" y="30515"/>
                  </a:moveTo>
                  <a:cubicBezTo>
                    <a:pt x="13836" y="31639"/>
                    <a:pt x="15101" y="32699"/>
                    <a:pt x="16429" y="33695"/>
                  </a:cubicBezTo>
                  <a:cubicBezTo>
                    <a:pt x="16498" y="33695"/>
                    <a:pt x="16498" y="33626"/>
                    <a:pt x="16498" y="33626"/>
                  </a:cubicBezTo>
                  <a:cubicBezTo>
                    <a:pt x="15429" y="32378"/>
                    <a:pt x="13952" y="31487"/>
                    <a:pt x="12635" y="30515"/>
                  </a:cubicBezTo>
                  <a:close/>
                  <a:moveTo>
                    <a:pt x="14951" y="32614"/>
                  </a:moveTo>
                  <a:cubicBezTo>
                    <a:pt x="15744" y="33281"/>
                    <a:pt x="16534" y="34008"/>
                    <a:pt x="17261" y="34735"/>
                  </a:cubicBezTo>
                  <a:cubicBezTo>
                    <a:pt x="17256" y="34708"/>
                    <a:pt x="17252" y="34681"/>
                    <a:pt x="17247" y="34654"/>
                  </a:cubicBezTo>
                  <a:lnTo>
                    <a:pt x="17247" y="34654"/>
                  </a:lnTo>
                  <a:cubicBezTo>
                    <a:pt x="16993" y="34305"/>
                    <a:pt x="16711" y="33977"/>
                    <a:pt x="16429" y="33695"/>
                  </a:cubicBezTo>
                  <a:cubicBezTo>
                    <a:pt x="15918" y="33312"/>
                    <a:pt x="15408" y="32988"/>
                    <a:pt x="14951" y="32614"/>
                  </a:cubicBezTo>
                  <a:close/>
                  <a:moveTo>
                    <a:pt x="18508" y="37716"/>
                  </a:moveTo>
                  <a:cubicBezTo>
                    <a:pt x="18605" y="38283"/>
                    <a:pt x="18699" y="38859"/>
                    <a:pt x="18799" y="39437"/>
                  </a:cubicBezTo>
                  <a:lnTo>
                    <a:pt x="18799" y="39437"/>
                  </a:lnTo>
                  <a:cubicBezTo>
                    <a:pt x="18701" y="38929"/>
                    <a:pt x="18605" y="38424"/>
                    <a:pt x="18508" y="37923"/>
                  </a:cubicBezTo>
                  <a:lnTo>
                    <a:pt x="18508" y="37716"/>
                  </a:lnTo>
                  <a:close/>
                  <a:moveTo>
                    <a:pt x="8411" y="1"/>
                  </a:moveTo>
                  <a:cubicBezTo>
                    <a:pt x="7702" y="1"/>
                    <a:pt x="7147" y="600"/>
                    <a:pt x="7279" y="1323"/>
                  </a:cubicBezTo>
                  <a:cubicBezTo>
                    <a:pt x="7279" y="1358"/>
                    <a:pt x="7314" y="1375"/>
                    <a:pt x="7348" y="1375"/>
                  </a:cubicBezTo>
                  <a:cubicBezTo>
                    <a:pt x="7383" y="1375"/>
                    <a:pt x="7418" y="1358"/>
                    <a:pt x="7418" y="1323"/>
                  </a:cubicBezTo>
                  <a:cubicBezTo>
                    <a:pt x="7543" y="822"/>
                    <a:pt x="7782" y="264"/>
                    <a:pt x="8287" y="264"/>
                  </a:cubicBezTo>
                  <a:cubicBezTo>
                    <a:pt x="8341" y="264"/>
                    <a:pt x="8397" y="270"/>
                    <a:pt x="8457" y="284"/>
                  </a:cubicBezTo>
                  <a:cubicBezTo>
                    <a:pt x="9012" y="422"/>
                    <a:pt x="9358" y="907"/>
                    <a:pt x="9358" y="1462"/>
                  </a:cubicBezTo>
                  <a:cubicBezTo>
                    <a:pt x="9358" y="1771"/>
                    <a:pt x="9029" y="2903"/>
                    <a:pt x="8614" y="2903"/>
                  </a:cubicBezTo>
                  <a:cubicBezTo>
                    <a:pt x="8563" y="2903"/>
                    <a:pt x="8510" y="2886"/>
                    <a:pt x="8457" y="2848"/>
                  </a:cubicBezTo>
                  <a:cubicBezTo>
                    <a:pt x="8506" y="2799"/>
                    <a:pt x="8451" y="2750"/>
                    <a:pt x="8390" y="2750"/>
                  </a:cubicBezTo>
                  <a:cubicBezTo>
                    <a:pt x="8365" y="2750"/>
                    <a:pt x="8339" y="2759"/>
                    <a:pt x="8319" y="2779"/>
                  </a:cubicBezTo>
                  <a:cubicBezTo>
                    <a:pt x="8041" y="2363"/>
                    <a:pt x="7833" y="1878"/>
                    <a:pt x="7695" y="1323"/>
                  </a:cubicBezTo>
                  <a:cubicBezTo>
                    <a:pt x="7695" y="1300"/>
                    <a:pt x="7679" y="1292"/>
                    <a:pt x="7659" y="1292"/>
                  </a:cubicBezTo>
                  <a:cubicBezTo>
                    <a:pt x="7618" y="1292"/>
                    <a:pt x="7556" y="1323"/>
                    <a:pt x="7556" y="1323"/>
                  </a:cubicBezTo>
                  <a:cubicBezTo>
                    <a:pt x="7625" y="1809"/>
                    <a:pt x="7764" y="2224"/>
                    <a:pt x="7972" y="2640"/>
                  </a:cubicBezTo>
                  <a:cubicBezTo>
                    <a:pt x="7903" y="2640"/>
                    <a:pt x="7833" y="2710"/>
                    <a:pt x="7833" y="2779"/>
                  </a:cubicBezTo>
                  <a:cubicBezTo>
                    <a:pt x="7833" y="2918"/>
                    <a:pt x="7903" y="3056"/>
                    <a:pt x="7972" y="3195"/>
                  </a:cubicBezTo>
                  <a:cubicBezTo>
                    <a:pt x="7972" y="3195"/>
                    <a:pt x="7972" y="3264"/>
                    <a:pt x="8041" y="3264"/>
                  </a:cubicBezTo>
                  <a:lnTo>
                    <a:pt x="8111" y="3264"/>
                  </a:lnTo>
                  <a:cubicBezTo>
                    <a:pt x="8319" y="3957"/>
                    <a:pt x="8457" y="4720"/>
                    <a:pt x="8596" y="5482"/>
                  </a:cubicBezTo>
                  <a:cubicBezTo>
                    <a:pt x="8111" y="4789"/>
                    <a:pt x="7625" y="4165"/>
                    <a:pt x="7071" y="3541"/>
                  </a:cubicBezTo>
                  <a:cubicBezTo>
                    <a:pt x="7210" y="3264"/>
                    <a:pt x="7279" y="3056"/>
                    <a:pt x="7279" y="2779"/>
                  </a:cubicBezTo>
                  <a:cubicBezTo>
                    <a:pt x="7348" y="2363"/>
                    <a:pt x="7210" y="2016"/>
                    <a:pt x="6932" y="1739"/>
                  </a:cubicBezTo>
                  <a:cubicBezTo>
                    <a:pt x="6589" y="1339"/>
                    <a:pt x="6104" y="1080"/>
                    <a:pt x="5555" y="1080"/>
                  </a:cubicBezTo>
                  <a:cubicBezTo>
                    <a:pt x="5439" y="1080"/>
                    <a:pt x="5320" y="1091"/>
                    <a:pt x="5199" y="1115"/>
                  </a:cubicBezTo>
                  <a:cubicBezTo>
                    <a:pt x="4645" y="1323"/>
                    <a:pt x="4645" y="1809"/>
                    <a:pt x="4783" y="2224"/>
                  </a:cubicBezTo>
                  <a:cubicBezTo>
                    <a:pt x="4783" y="2294"/>
                    <a:pt x="4783" y="2294"/>
                    <a:pt x="4783" y="2294"/>
                  </a:cubicBezTo>
                  <a:cubicBezTo>
                    <a:pt x="5031" y="2850"/>
                    <a:pt x="5775" y="3793"/>
                    <a:pt x="6523" y="3793"/>
                  </a:cubicBezTo>
                  <a:cubicBezTo>
                    <a:pt x="6613" y="3793"/>
                    <a:pt x="6704" y="3779"/>
                    <a:pt x="6794" y="3749"/>
                  </a:cubicBezTo>
                  <a:cubicBezTo>
                    <a:pt x="6863" y="3749"/>
                    <a:pt x="6932" y="3680"/>
                    <a:pt x="7002" y="3680"/>
                  </a:cubicBezTo>
                  <a:cubicBezTo>
                    <a:pt x="7625" y="4443"/>
                    <a:pt x="8180" y="5274"/>
                    <a:pt x="8735" y="6106"/>
                  </a:cubicBezTo>
                  <a:cubicBezTo>
                    <a:pt x="8665" y="6106"/>
                    <a:pt x="8665" y="6176"/>
                    <a:pt x="8735" y="6176"/>
                  </a:cubicBezTo>
                  <a:lnTo>
                    <a:pt x="9081" y="6799"/>
                  </a:lnTo>
                  <a:cubicBezTo>
                    <a:pt x="8527" y="6314"/>
                    <a:pt x="7833" y="5968"/>
                    <a:pt x="7140" y="5760"/>
                  </a:cubicBezTo>
                  <a:lnTo>
                    <a:pt x="7071" y="5760"/>
                  </a:lnTo>
                  <a:lnTo>
                    <a:pt x="6863" y="5690"/>
                  </a:lnTo>
                  <a:cubicBezTo>
                    <a:pt x="6690" y="5171"/>
                    <a:pt x="5896" y="4760"/>
                    <a:pt x="5223" y="4760"/>
                  </a:cubicBezTo>
                  <a:cubicBezTo>
                    <a:pt x="4817" y="4760"/>
                    <a:pt x="4455" y="4910"/>
                    <a:pt x="4298" y="5274"/>
                  </a:cubicBezTo>
                  <a:cubicBezTo>
                    <a:pt x="4298" y="5274"/>
                    <a:pt x="4298" y="5305"/>
                    <a:pt x="4319" y="5305"/>
                  </a:cubicBezTo>
                  <a:cubicBezTo>
                    <a:pt x="4329" y="5305"/>
                    <a:pt x="4344" y="5298"/>
                    <a:pt x="4368" y="5274"/>
                  </a:cubicBezTo>
                  <a:lnTo>
                    <a:pt x="4575" y="5205"/>
                  </a:lnTo>
                  <a:cubicBezTo>
                    <a:pt x="4783" y="5829"/>
                    <a:pt x="5269" y="6245"/>
                    <a:pt x="5893" y="6453"/>
                  </a:cubicBezTo>
                  <a:cubicBezTo>
                    <a:pt x="5985" y="6490"/>
                    <a:pt x="6078" y="6507"/>
                    <a:pt x="6170" y="6507"/>
                  </a:cubicBezTo>
                  <a:cubicBezTo>
                    <a:pt x="6420" y="6507"/>
                    <a:pt x="6660" y="6379"/>
                    <a:pt x="6863" y="6176"/>
                  </a:cubicBezTo>
                  <a:cubicBezTo>
                    <a:pt x="6932" y="6176"/>
                    <a:pt x="7002" y="6176"/>
                    <a:pt x="7071" y="6106"/>
                  </a:cubicBezTo>
                  <a:cubicBezTo>
                    <a:pt x="7833" y="6384"/>
                    <a:pt x="8596" y="6730"/>
                    <a:pt x="9220" y="7215"/>
                  </a:cubicBezTo>
                  <a:cubicBezTo>
                    <a:pt x="9220" y="7250"/>
                    <a:pt x="9237" y="7267"/>
                    <a:pt x="9254" y="7267"/>
                  </a:cubicBezTo>
                  <a:cubicBezTo>
                    <a:pt x="9272" y="7267"/>
                    <a:pt x="9289" y="7250"/>
                    <a:pt x="9289" y="7215"/>
                  </a:cubicBezTo>
                  <a:cubicBezTo>
                    <a:pt x="9774" y="8047"/>
                    <a:pt x="10190" y="8879"/>
                    <a:pt x="10537" y="9711"/>
                  </a:cubicBezTo>
                  <a:cubicBezTo>
                    <a:pt x="10190" y="9434"/>
                    <a:pt x="9705" y="9226"/>
                    <a:pt x="9289" y="9156"/>
                  </a:cubicBezTo>
                  <a:cubicBezTo>
                    <a:pt x="9289" y="9087"/>
                    <a:pt x="9289" y="9018"/>
                    <a:pt x="9220" y="9018"/>
                  </a:cubicBezTo>
                  <a:cubicBezTo>
                    <a:pt x="9081" y="9018"/>
                    <a:pt x="8943" y="9087"/>
                    <a:pt x="8873" y="9087"/>
                  </a:cubicBezTo>
                  <a:lnTo>
                    <a:pt x="8735" y="9087"/>
                  </a:lnTo>
                  <a:cubicBezTo>
                    <a:pt x="8873" y="8602"/>
                    <a:pt x="8665" y="8117"/>
                    <a:pt x="8249" y="7839"/>
                  </a:cubicBezTo>
                  <a:cubicBezTo>
                    <a:pt x="7967" y="7637"/>
                    <a:pt x="7637" y="7530"/>
                    <a:pt x="7301" y="7530"/>
                  </a:cubicBezTo>
                  <a:cubicBezTo>
                    <a:pt x="7061" y="7530"/>
                    <a:pt x="6817" y="7585"/>
                    <a:pt x="6586" y="7701"/>
                  </a:cubicBezTo>
                  <a:cubicBezTo>
                    <a:pt x="6031" y="8047"/>
                    <a:pt x="6031" y="8879"/>
                    <a:pt x="6516" y="9226"/>
                  </a:cubicBezTo>
                  <a:cubicBezTo>
                    <a:pt x="6537" y="9246"/>
                    <a:pt x="6557" y="9254"/>
                    <a:pt x="6576" y="9254"/>
                  </a:cubicBezTo>
                  <a:cubicBezTo>
                    <a:pt x="6620" y="9254"/>
                    <a:pt x="6655" y="9205"/>
                    <a:pt x="6655" y="9156"/>
                  </a:cubicBezTo>
                  <a:cubicBezTo>
                    <a:pt x="6655" y="9096"/>
                    <a:pt x="6655" y="9035"/>
                    <a:pt x="6609" y="8975"/>
                  </a:cubicBezTo>
                  <a:lnTo>
                    <a:pt x="6609" y="8975"/>
                  </a:lnTo>
                  <a:cubicBezTo>
                    <a:pt x="6916" y="9317"/>
                    <a:pt x="7364" y="9514"/>
                    <a:pt x="7849" y="9514"/>
                  </a:cubicBezTo>
                  <a:cubicBezTo>
                    <a:pt x="8026" y="9514"/>
                    <a:pt x="8207" y="9488"/>
                    <a:pt x="8388" y="9434"/>
                  </a:cubicBezTo>
                  <a:cubicBezTo>
                    <a:pt x="8492" y="9538"/>
                    <a:pt x="8613" y="9590"/>
                    <a:pt x="8735" y="9590"/>
                  </a:cubicBezTo>
                  <a:cubicBezTo>
                    <a:pt x="8856" y="9590"/>
                    <a:pt x="8977" y="9538"/>
                    <a:pt x="9081" y="9434"/>
                  </a:cubicBezTo>
                  <a:cubicBezTo>
                    <a:pt x="9705" y="9642"/>
                    <a:pt x="10329" y="9919"/>
                    <a:pt x="10814" y="10335"/>
                  </a:cubicBezTo>
                  <a:cubicBezTo>
                    <a:pt x="11230" y="11305"/>
                    <a:pt x="11715" y="12206"/>
                    <a:pt x="11993" y="13246"/>
                  </a:cubicBezTo>
                  <a:lnTo>
                    <a:pt x="11854" y="13107"/>
                  </a:lnTo>
                  <a:cubicBezTo>
                    <a:pt x="11785" y="12969"/>
                    <a:pt x="11646" y="12899"/>
                    <a:pt x="11507" y="12830"/>
                  </a:cubicBezTo>
                  <a:cubicBezTo>
                    <a:pt x="11467" y="12790"/>
                    <a:pt x="11426" y="12773"/>
                    <a:pt x="11389" y="12773"/>
                  </a:cubicBezTo>
                  <a:cubicBezTo>
                    <a:pt x="11299" y="12773"/>
                    <a:pt x="11230" y="12871"/>
                    <a:pt x="11230" y="12969"/>
                  </a:cubicBezTo>
                  <a:cubicBezTo>
                    <a:pt x="10953" y="12276"/>
                    <a:pt x="10329" y="11721"/>
                    <a:pt x="9497" y="11582"/>
                  </a:cubicBezTo>
                  <a:cubicBezTo>
                    <a:pt x="9453" y="11576"/>
                    <a:pt x="9412" y="11573"/>
                    <a:pt x="9372" y="11573"/>
                  </a:cubicBezTo>
                  <a:cubicBezTo>
                    <a:pt x="8533" y="11573"/>
                    <a:pt x="8612" y="12924"/>
                    <a:pt x="8943" y="13454"/>
                  </a:cubicBezTo>
                  <a:cubicBezTo>
                    <a:pt x="9202" y="13922"/>
                    <a:pt x="9735" y="14156"/>
                    <a:pt x="10249" y="14156"/>
                  </a:cubicBezTo>
                  <a:cubicBezTo>
                    <a:pt x="10420" y="14156"/>
                    <a:pt x="10589" y="14130"/>
                    <a:pt x="10745" y="14078"/>
                  </a:cubicBezTo>
                  <a:cubicBezTo>
                    <a:pt x="11022" y="13939"/>
                    <a:pt x="11230" y="13662"/>
                    <a:pt x="11230" y="13385"/>
                  </a:cubicBezTo>
                  <a:cubicBezTo>
                    <a:pt x="11230" y="13385"/>
                    <a:pt x="11230" y="13385"/>
                    <a:pt x="11230" y="13454"/>
                  </a:cubicBezTo>
                  <a:cubicBezTo>
                    <a:pt x="11230" y="13483"/>
                    <a:pt x="11266" y="13500"/>
                    <a:pt x="11308" y="13500"/>
                  </a:cubicBezTo>
                  <a:cubicBezTo>
                    <a:pt x="11367" y="13500"/>
                    <a:pt x="11438" y="13466"/>
                    <a:pt x="11438" y="13385"/>
                  </a:cubicBezTo>
                  <a:lnTo>
                    <a:pt x="11577" y="13454"/>
                  </a:lnTo>
                  <a:lnTo>
                    <a:pt x="11993" y="13731"/>
                  </a:lnTo>
                  <a:cubicBezTo>
                    <a:pt x="12027" y="13766"/>
                    <a:pt x="12079" y="13783"/>
                    <a:pt x="12122" y="13783"/>
                  </a:cubicBezTo>
                  <a:cubicBezTo>
                    <a:pt x="12166" y="13783"/>
                    <a:pt x="12200" y="13766"/>
                    <a:pt x="12200" y="13731"/>
                  </a:cubicBezTo>
                  <a:cubicBezTo>
                    <a:pt x="12616" y="14771"/>
                    <a:pt x="12963" y="15742"/>
                    <a:pt x="13240" y="16781"/>
                  </a:cubicBezTo>
                  <a:cubicBezTo>
                    <a:pt x="13102" y="16643"/>
                    <a:pt x="12894" y="16504"/>
                    <a:pt x="12755" y="16365"/>
                  </a:cubicBezTo>
                  <a:lnTo>
                    <a:pt x="12686" y="16365"/>
                  </a:lnTo>
                  <a:lnTo>
                    <a:pt x="12616" y="16296"/>
                  </a:lnTo>
                  <a:lnTo>
                    <a:pt x="12547" y="16157"/>
                  </a:lnTo>
                  <a:lnTo>
                    <a:pt x="12478" y="16157"/>
                  </a:lnTo>
                  <a:cubicBezTo>
                    <a:pt x="12355" y="15485"/>
                    <a:pt x="11478" y="15244"/>
                    <a:pt x="10893" y="15244"/>
                  </a:cubicBezTo>
                  <a:cubicBezTo>
                    <a:pt x="10814" y="15244"/>
                    <a:pt x="10741" y="15248"/>
                    <a:pt x="10675" y="15256"/>
                  </a:cubicBezTo>
                  <a:cubicBezTo>
                    <a:pt x="9913" y="15326"/>
                    <a:pt x="9566" y="16227"/>
                    <a:pt x="10052" y="16781"/>
                  </a:cubicBezTo>
                  <a:cubicBezTo>
                    <a:pt x="10432" y="17352"/>
                    <a:pt x="11046" y="17691"/>
                    <a:pt x="11678" y="17691"/>
                  </a:cubicBezTo>
                  <a:cubicBezTo>
                    <a:pt x="11737" y="17691"/>
                    <a:pt x="11795" y="17688"/>
                    <a:pt x="11854" y="17682"/>
                  </a:cubicBezTo>
                  <a:cubicBezTo>
                    <a:pt x="12339" y="17682"/>
                    <a:pt x="12686" y="17267"/>
                    <a:pt x="12686" y="16781"/>
                  </a:cubicBezTo>
                  <a:cubicBezTo>
                    <a:pt x="12720" y="16816"/>
                    <a:pt x="12772" y="16833"/>
                    <a:pt x="12824" y="16833"/>
                  </a:cubicBezTo>
                  <a:cubicBezTo>
                    <a:pt x="12876" y="16833"/>
                    <a:pt x="12928" y="16816"/>
                    <a:pt x="12963" y="16781"/>
                  </a:cubicBezTo>
                  <a:cubicBezTo>
                    <a:pt x="13102" y="16851"/>
                    <a:pt x="13240" y="16989"/>
                    <a:pt x="13379" y="17128"/>
                  </a:cubicBezTo>
                  <a:cubicBezTo>
                    <a:pt x="13656" y="18098"/>
                    <a:pt x="13933" y="19069"/>
                    <a:pt x="14211" y="20039"/>
                  </a:cubicBezTo>
                  <a:cubicBezTo>
                    <a:pt x="13725" y="19623"/>
                    <a:pt x="13171" y="19207"/>
                    <a:pt x="12547" y="18861"/>
                  </a:cubicBezTo>
                  <a:cubicBezTo>
                    <a:pt x="11577" y="18237"/>
                    <a:pt x="10537" y="17613"/>
                    <a:pt x="9566" y="16781"/>
                  </a:cubicBezTo>
                  <a:cubicBezTo>
                    <a:pt x="9566" y="16781"/>
                    <a:pt x="9497" y="16781"/>
                    <a:pt x="9497" y="16851"/>
                  </a:cubicBezTo>
                  <a:cubicBezTo>
                    <a:pt x="10260" y="17544"/>
                    <a:pt x="11091" y="18098"/>
                    <a:pt x="11923" y="18653"/>
                  </a:cubicBezTo>
                  <a:cubicBezTo>
                    <a:pt x="12339" y="18930"/>
                    <a:pt x="12686" y="19207"/>
                    <a:pt x="13102" y="19554"/>
                  </a:cubicBezTo>
                  <a:lnTo>
                    <a:pt x="12963" y="19485"/>
                  </a:lnTo>
                  <a:cubicBezTo>
                    <a:pt x="11577" y="18584"/>
                    <a:pt x="10329" y="17613"/>
                    <a:pt x="9012" y="16712"/>
                  </a:cubicBezTo>
                  <a:cubicBezTo>
                    <a:pt x="9081" y="16573"/>
                    <a:pt x="9081" y="16435"/>
                    <a:pt x="8943" y="16365"/>
                  </a:cubicBezTo>
                  <a:cubicBezTo>
                    <a:pt x="7972" y="15811"/>
                    <a:pt x="7695" y="14632"/>
                    <a:pt x="7348" y="13523"/>
                  </a:cubicBezTo>
                  <a:lnTo>
                    <a:pt x="7348" y="13523"/>
                  </a:lnTo>
                  <a:cubicBezTo>
                    <a:pt x="7428" y="13576"/>
                    <a:pt x="7517" y="13599"/>
                    <a:pt x="7605" y="13599"/>
                  </a:cubicBezTo>
                  <a:cubicBezTo>
                    <a:pt x="7748" y="13599"/>
                    <a:pt x="7886" y="13540"/>
                    <a:pt x="7972" y="13454"/>
                  </a:cubicBezTo>
                  <a:cubicBezTo>
                    <a:pt x="8527" y="13038"/>
                    <a:pt x="8249" y="12137"/>
                    <a:pt x="7972" y="11652"/>
                  </a:cubicBezTo>
                  <a:cubicBezTo>
                    <a:pt x="7835" y="11331"/>
                    <a:pt x="7454" y="11010"/>
                    <a:pt x="7072" y="11010"/>
                  </a:cubicBezTo>
                  <a:cubicBezTo>
                    <a:pt x="6877" y="11010"/>
                    <a:pt x="6681" y="11094"/>
                    <a:pt x="6516" y="11305"/>
                  </a:cubicBezTo>
                  <a:cubicBezTo>
                    <a:pt x="6031" y="11929"/>
                    <a:pt x="6586" y="12692"/>
                    <a:pt x="6794" y="13177"/>
                  </a:cubicBezTo>
                  <a:cubicBezTo>
                    <a:pt x="6794" y="13211"/>
                    <a:pt x="6811" y="13229"/>
                    <a:pt x="6828" y="13229"/>
                  </a:cubicBezTo>
                  <a:cubicBezTo>
                    <a:pt x="6846" y="13229"/>
                    <a:pt x="6863" y="13211"/>
                    <a:pt x="6863" y="13177"/>
                  </a:cubicBezTo>
                  <a:lnTo>
                    <a:pt x="6863" y="13107"/>
                  </a:lnTo>
                  <a:cubicBezTo>
                    <a:pt x="7002" y="13246"/>
                    <a:pt x="7140" y="13385"/>
                    <a:pt x="7279" y="13523"/>
                  </a:cubicBezTo>
                  <a:cubicBezTo>
                    <a:pt x="7348" y="14009"/>
                    <a:pt x="7556" y="14494"/>
                    <a:pt x="7695" y="14979"/>
                  </a:cubicBezTo>
                  <a:cubicBezTo>
                    <a:pt x="7764" y="15118"/>
                    <a:pt x="7833" y="15256"/>
                    <a:pt x="7903" y="15395"/>
                  </a:cubicBezTo>
                  <a:cubicBezTo>
                    <a:pt x="7625" y="15118"/>
                    <a:pt x="7279" y="14840"/>
                    <a:pt x="7071" y="14632"/>
                  </a:cubicBezTo>
                  <a:cubicBezTo>
                    <a:pt x="7071" y="14563"/>
                    <a:pt x="7071" y="14494"/>
                    <a:pt x="7002" y="14494"/>
                  </a:cubicBezTo>
                  <a:lnTo>
                    <a:pt x="6863" y="14425"/>
                  </a:lnTo>
                  <a:lnTo>
                    <a:pt x="6724" y="14286"/>
                  </a:lnTo>
                  <a:cubicBezTo>
                    <a:pt x="6447" y="13939"/>
                    <a:pt x="6170" y="13662"/>
                    <a:pt x="5823" y="13385"/>
                  </a:cubicBezTo>
                  <a:lnTo>
                    <a:pt x="5615" y="13246"/>
                  </a:lnTo>
                  <a:cubicBezTo>
                    <a:pt x="5615" y="13211"/>
                    <a:pt x="5615" y="13194"/>
                    <a:pt x="5607" y="13194"/>
                  </a:cubicBezTo>
                  <a:cubicBezTo>
                    <a:pt x="5598" y="13194"/>
                    <a:pt x="5581" y="13211"/>
                    <a:pt x="5546" y="13246"/>
                  </a:cubicBezTo>
                  <a:cubicBezTo>
                    <a:pt x="5477" y="13107"/>
                    <a:pt x="5338" y="13038"/>
                    <a:pt x="5199" y="12969"/>
                  </a:cubicBezTo>
                  <a:lnTo>
                    <a:pt x="5130" y="12969"/>
                  </a:lnTo>
                  <a:cubicBezTo>
                    <a:pt x="5199" y="12899"/>
                    <a:pt x="5269" y="12830"/>
                    <a:pt x="5199" y="12761"/>
                  </a:cubicBezTo>
                  <a:cubicBezTo>
                    <a:pt x="4783" y="11790"/>
                    <a:pt x="4506" y="10820"/>
                    <a:pt x="4506" y="9780"/>
                  </a:cubicBezTo>
                  <a:cubicBezTo>
                    <a:pt x="5199" y="8879"/>
                    <a:pt x="5615" y="7007"/>
                    <a:pt x="4090" y="6661"/>
                  </a:cubicBezTo>
                  <a:cubicBezTo>
                    <a:pt x="4059" y="6656"/>
                    <a:pt x="4029" y="6653"/>
                    <a:pt x="4001" y="6653"/>
                  </a:cubicBezTo>
                  <a:cubicBezTo>
                    <a:pt x="3644" y="6653"/>
                    <a:pt x="3461" y="7033"/>
                    <a:pt x="3397" y="7354"/>
                  </a:cubicBezTo>
                  <a:cubicBezTo>
                    <a:pt x="3328" y="7909"/>
                    <a:pt x="3536" y="8463"/>
                    <a:pt x="4021" y="8740"/>
                  </a:cubicBezTo>
                  <a:cubicBezTo>
                    <a:pt x="4021" y="9018"/>
                    <a:pt x="4090" y="9364"/>
                    <a:pt x="4160" y="9642"/>
                  </a:cubicBezTo>
                  <a:cubicBezTo>
                    <a:pt x="4160" y="9642"/>
                    <a:pt x="4229" y="9711"/>
                    <a:pt x="4229" y="9711"/>
                  </a:cubicBezTo>
                  <a:cubicBezTo>
                    <a:pt x="4229" y="10042"/>
                    <a:pt x="4179" y="10275"/>
                    <a:pt x="4036" y="10275"/>
                  </a:cubicBezTo>
                  <a:cubicBezTo>
                    <a:pt x="3939" y="10275"/>
                    <a:pt x="3800" y="10170"/>
                    <a:pt x="3605" y="9919"/>
                  </a:cubicBezTo>
                  <a:cubicBezTo>
                    <a:pt x="3189" y="9434"/>
                    <a:pt x="2843" y="8948"/>
                    <a:pt x="2496" y="8532"/>
                  </a:cubicBezTo>
                  <a:cubicBezTo>
                    <a:pt x="2565" y="8463"/>
                    <a:pt x="2565" y="8324"/>
                    <a:pt x="2565" y="8255"/>
                  </a:cubicBezTo>
                  <a:cubicBezTo>
                    <a:pt x="2843" y="7631"/>
                    <a:pt x="2635" y="6869"/>
                    <a:pt x="2080" y="6453"/>
                  </a:cubicBezTo>
                  <a:cubicBezTo>
                    <a:pt x="1838" y="6251"/>
                    <a:pt x="1548" y="6143"/>
                    <a:pt x="1253" y="6143"/>
                  </a:cubicBezTo>
                  <a:cubicBezTo>
                    <a:pt x="1041" y="6143"/>
                    <a:pt x="827" y="6198"/>
                    <a:pt x="624" y="6314"/>
                  </a:cubicBezTo>
                  <a:cubicBezTo>
                    <a:pt x="0" y="6661"/>
                    <a:pt x="208" y="7562"/>
                    <a:pt x="624" y="7978"/>
                  </a:cubicBezTo>
                  <a:cubicBezTo>
                    <a:pt x="624" y="7998"/>
                    <a:pt x="630" y="8007"/>
                    <a:pt x="639" y="8007"/>
                  </a:cubicBezTo>
                  <a:cubicBezTo>
                    <a:pt x="659" y="8007"/>
                    <a:pt x="694" y="7958"/>
                    <a:pt x="694" y="7909"/>
                  </a:cubicBezTo>
                  <a:cubicBezTo>
                    <a:pt x="624" y="7562"/>
                    <a:pt x="347" y="6869"/>
                    <a:pt x="763" y="6522"/>
                  </a:cubicBezTo>
                  <a:cubicBezTo>
                    <a:pt x="907" y="6465"/>
                    <a:pt x="1062" y="6431"/>
                    <a:pt x="1215" y="6431"/>
                  </a:cubicBezTo>
                  <a:cubicBezTo>
                    <a:pt x="1430" y="6431"/>
                    <a:pt x="1640" y="6498"/>
                    <a:pt x="1803" y="6661"/>
                  </a:cubicBezTo>
                  <a:cubicBezTo>
                    <a:pt x="2219" y="6869"/>
                    <a:pt x="2427" y="7354"/>
                    <a:pt x="2427" y="7770"/>
                  </a:cubicBezTo>
                  <a:cubicBezTo>
                    <a:pt x="2427" y="8047"/>
                    <a:pt x="2357" y="8255"/>
                    <a:pt x="2219" y="8394"/>
                  </a:cubicBezTo>
                  <a:cubicBezTo>
                    <a:pt x="2164" y="8475"/>
                    <a:pt x="2099" y="8504"/>
                    <a:pt x="2032" y="8504"/>
                  </a:cubicBezTo>
                  <a:cubicBezTo>
                    <a:pt x="1927" y="8504"/>
                    <a:pt x="1818" y="8436"/>
                    <a:pt x="1733" y="8394"/>
                  </a:cubicBezTo>
                  <a:cubicBezTo>
                    <a:pt x="1456" y="8255"/>
                    <a:pt x="1110" y="8047"/>
                    <a:pt x="832" y="7770"/>
                  </a:cubicBezTo>
                  <a:cubicBezTo>
                    <a:pt x="832" y="7770"/>
                    <a:pt x="763" y="7770"/>
                    <a:pt x="832" y="7839"/>
                  </a:cubicBezTo>
                  <a:cubicBezTo>
                    <a:pt x="1164" y="8171"/>
                    <a:pt x="1672" y="8811"/>
                    <a:pt x="2075" y="8811"/>
                  </a:cubicBezTo>
                  <a:cubicBezTo>
                    <a:pt x="2177" y="8811"/>
                    <a:pt x="2273" y="8769"/>
                    <a:pt x="2357" y="8671"/>
                  </a:cubicBezTo>
                  <a:cubicBezTo>
                    <a:pt x="2912" y="9434"/>
                    <a:pt x="3466" y="10196"/>
                    <a:pt x="4021" y="10889"/>
                  </a:cubicBezTo>
                  <a:cubicBezTo>
                    <a:pt x="4039" y="10908"/>
                    <a:pt x="4063" y="10916"/>
                    <a:pt x="4088" y="10916"/>
                  </a:cubicBezTo>
                  <a:cubicBezTo>
                    <a:pt x="4155" y="10916"/>
                    <a:pt x="4229" y="10852"/>
                    <a:pt x="4229" y="10751"/>
                  </a:cubicBezTo>
                  <a:cubicBezTo>
                    <a:pt x="4229" y="10681"/>
                    <a:pt x="4229" y="10543"/>
                    <a:pt x="4298" y="10404"/>
                  </a:cubicBezTo>
                  <a:cubicBezTo>
                    <a:pt x="4298" y="11097"/>
                    <a:pt x="4437" y="11790"/>
                    <a:pt x="4714" y="12345"/>
                  </a:cubicBezTo>
                  <a:cubicBezTo>
                    <a:pt x="4736" y="12411"/>
                    <a:pt x="4702" y="12435"/>
                    <a:pt x="4644" y="12435"/>
                  </a:cubicBezTo>
                  <a:cubicBezTo>
                    <a:pt x="4518" y="12435"/>
                    <a:pt x="4276" y="12323"/>
                    <a:pt x="4229" y="12276"/>
                  </a:cubicBezTo>
                  <a:cubicBezTo>
                    <a:pt x="3952" y="12276"/>
                    <a:pt x="3744" y="12206"/>
                    <a:pt x="3536" y="12137"/>
                  </a:cubicBezTo>
                  <a:cubicBezTo>
                    <a:pt x="3536" y="11790"/>
                    <a:pt x="3397" y="11444"/>
                    <a:pt x="3050" y="11236"/>
                  </a:cubicBezTo>
                  <a:cubicBezTo>
                    <a:pt x="2712" y="10946"/>
                    <a:pt x="2273" y="10824"/>
                    <a:pt x="1826" y="10824"/>
                  </a:cubicBezTo>
                  <a:cubicBezTo>
                    <a:pt x="1632" y="10824"/>
                    <a:pt x="1437" y="10847"/>
                    <a:pt x="1248" y="10889"/>
                  </a:cubicBezTo>
                  <a:cubicBezTo>
                    <a:pt x="694" y="11167"/>
                    <a:pt x="555" y="11790"/>
                    <a:pt x="902" y="12276"/>
                  </a:cubicBezTo>
                  <a:cubicBezTo>
                    <a:pt x="902" y="12276"/>
                    <a:pt x="971" y="12276"/>
                    <a:pt x="971" y="12206"/>
                  </a:cubicBezTo>
                  <a:cubicBezTo>
                    <a:pt x="971" y="11790"/>
                    <a:pt x="902" y="11374"/>
                    <a:pt x="1387" y="11167"/>
                  </a:cubicBezTo>
                  <a:cubicBezTo>
                    <a:pt x="1491" y="11149"/>
                    <a:pt x="1599" y="11141"/>
                    <a:pt x="1710" y="11141"/>
                  </a:cubicBezTo>
                  <a:cubicBezTo>
                    <a:pt x="2041" y="11141"/>
                    <a:pt x="2392" y="11219"/>
                    <a:pt x="2704" y="11374"/>
                  </a:cubicBezTo>
                  <a:cubicBezTo>
                    <a:pt x="2912" y="11444"/>
                    <a:pt x="3120" y="11721"/>
                    <a:pt x="3189" y="11929"/>
                  </a:cubicBezTo>
                  <a:cubicBezTo>
                    <a:pt x="3189" y="11929"/>
                    <a:pt x="3120" y="11998"/>
                    <a:pt x="3120" y="12068"/>
                  </a:cubicBezTo>
                  <a:cubicBezTo>
                    <a:pt x="3120" y="12137"/>
                    <a:pt x="3189" y="12206"/>
                    <a:pt x="3189" y="12206"/>
                  </a:cubicBezTo>
                  <a:cubicBezTo>
                    <a:pt x="3189" y="12345"/>
                    <a:pt x="3120" y="12414"/>
                    <a:pt x="3050" y="12484"/>
                  </a:cubicBezTo>
                  <a:cubicBezTo>
                    <a:pt x="2918" y="12616"/>
                    <a:pt x="2715" y="12671"/>
                    <a:pt x="2488" y="12671"/>
                  </a:cubicBezTo>
                  <a:cubicBezTo>
                    <a:pt x="2005" y="12671"/>
                    <a:pt x="1415" y="12420"/>
                    <a:pt x="1179" y="12137"/>
                  </a:cubicBezTo>
                  <a:cubicBezTo>
                    <a:pt x="1179" y="12137"/>
                    <a:pt x="1110" y="12137"/>
                    <a:pt x="1110" y="12206"/>
                  </a:cubicBezTo>
                  <a:cubicBezTo>
                    <a:pt x="1393" y="12678"/>
                    <a:pt x="1901" y="12926"/>
                    <a:pt x="2438" y="12926"/>
                  </a:cubicBezTo>
                  <a:cubicBezTo>
                    <a:pt x="2689" y="12926"/>
                    <a:pt x="2946" y="12871"/>
                    <a:pt x="3189" y="12761"/>
                  </a:cubicBezTo>
                  <a:cubicBezTo>
                    <a:pt x="3328" y="12692"/>
                    <a:pt x="3397" y="12553"/>
                    <a:pt x="3466" y="12414"/>
                  </a:cubicBezTo>
                  <a:cubicBezTo>
                    <a:pt x="3674" y="12553"/>
                    <a:pt x="3952" y="12622"/>
                    <a:pt x="4160" y="12692"/>
                  </a:cubicBezTo>
                  <a:cubicBezTo>
                    <a:pt x="4645" y="12899"/>
                    <a:pt x="5130" y="13177"/>
                    <a:pt x="5615" y="13454"/>
                  </a:cubicBezTo>
                  <a:cubicBezTo>
                    <a:pt x="5823" y="13731"/>
                    <a:pt x="6100" y="13939"/>
                    <a:pt x="6308" y="14217"/>
                  </a:cubicBezTo>
                  <a:cubicBezTo>
                    <a:pt x="6170" y="14217"/>
                    <a:pt x="6100" y="14286"/>
                    <a:pt x="6100" y="14425"/>
                  </a:cubicBezTo>
                  <a:lnTo>
                    <a:pt x="5893" y="14425"/>
                  </a:lnTo>
                  <a:cubicBezTo>
                    <a:pt x="5823" y="14425"/>
                    <a:pt x="5823" y="14494"/>
                    <a:pt x="5754" y="14563"/>
                  </a:cubicBezTo>
                  <a:lnTo>
                    <a:pt x="5615" y="14632"/>
                  </a:lnTo>
                  <a:cubicBezTo>
                    <a:pt x="5546" y="14563"/>
                    <a:pt x="5477" y="14563"/>
                    <a:pt x="5407" y="14494"/>
                  </a:cubicBezTo>
                  <a:cubicBezTo>
                    <a:pt x="5080" y="14302"/>
                    <a:pt x="4658" y="14211"/>
                    <a:pt x="4241" y="14211"/>
                  </a:cubicBezTo>
                  <a:cubicBezTo>
                    <a:pt x="3155" y="14211"/>
                    <a:pt x="2110" y="14828"/>
                    <a:pt x="2912" y="15880"/>
                  </a:cubicBezTo>
                  <a:cubicBezTo>
                    <a:pt x="3205" y="16238"/>
                    <a:pt x="3620" y="16367"/>
                    <a:pt x="4050" y="16367"/>
                  </a:cubicBezTo>
                  <a:cubicBezTo>
                    <a:pt x="4535" y="16367"/>
                    <a:pt x="5040" y="16203"/>
                    <a:pt x="5407" y="16019"/>
                  </a:cubicBezTo>
                  <a:cubicBezTo>
                    <a:pt x="5823" y="15811"/>
                    <a:pt x="6031" y="15256"/>
                    <a:pt x="5823" y="14840"/>
                  </a:cubicBezTo>
                  <a:lnTo>
                    <a:pt x="6586" y="14840"/>
                  </a:lnTo>
                  <a:cubicBezTo>
                    <a:pt x="6655" y="14840"/>
                    <a:pt x="6724" y="14771"/>
                    <a:pt x="6724" y="14702"/>
                  </a:cubicBezTo>
                  <a:cubicBezTo>
                    <a:pt x="7140" y="15118"/>
                    <a:pt x="7487" y="15464"/>
                    <a:pt x="7833" y="15880"/>
                  </a:cubicBezTo>
                  <a:cubicBezTo>
                    <a:pt x="7972" y="16088"/>
                    <a:pt x="8111" y="16227"/>
                    <a:pt x="8319" y="16435"/>
                  </a:cubicBezTo>
                  <a:lnTo>
                    <a:pt x="7418" y="16435"/>
                  </a:lnTo>
                  <a:cubicBezTo>
                    <a:pt x="7071" y="16435"/>
                    <a:pt x="6724" y="16504"/>
                    <a:pt x="6378" y="16573"/>
                  </a:cubicBezTo>
                  <a:lnTo>
                    <a:pt x="6308" y="16573"/>
                  </a:lnTo>
                  <a:cubicBezTo>
                    <a:pt x="6031" y="16643"/>
                    <a:pt x="5754" y="16712"/>
                    <a:pt x="5477" y="16851"/>
                  </a:cubicBezTo>
                  <a:cubicBezTo>
                    <a:pt x="5130" y="17059"/>
                    <a:pt x="4853" y="17267"/>
                    <a:pt x="4645" y="17613"/>
                  </a:cubicBezTo>
                  <a:cubicBezTo>
                    <a:pt x="4368" y="18306"/>
                    <a:pt x="5130" y="18861"/>
                    <a:pt x="5823" y="18861"/>
                  </a:cubicBezTo>
                  <a:cubicBezTo>
                    <a:pt x="6447" y="18792"/>
                    <a:pt x="7071" y="18445"/>
                    <a:pt x="7348" y="17821"/>
                  </a:cubicBezTo>
                  <a:cubicBezTo>
                    <a:pt x="7487" y="17475"/>
                    <a:pt x="7348" y="17059"/>
                    <a:pt x="6932" y="16851"/>
                  </a:cubicBezTo>
                  <a:lnTo>
                    <a:pt x="6932" y="16851"/>
                  </a:lnTo>
                  <a:cubicBezTo>
                    <a:pt x="7002" y="16885"/>
                    <a:pt x="7088" y="16903"/>
                    <a:pt x="7175" y="16903"/>
                  </a:cubicBezTo>
                  <a:cubicBezTo>
                    <a:pt x="7262" y="16903"/>
                    <a:pt x="7348" y="16885"/>
                    <a:pt x="7418" y="16851"/>
                  </a:cubicBezTo>
                  <a:cubicBezTo>
                    <a:pt x="7487" y="16851"/>
                    <a:pt x="7487" y="16781"/>
                    <a:pt x="7418" y="16781"/>
                  </a:cubicBezTo>
                  <a:cubicBezTo>
                    <a:pt x="7210" y="16781"/>
                    <a:pt x="6932" y="16712"/>
                    <a:pt x="6724" y="16643"/>
                  </a:cubicBezTo>
                  <a:cubicBezTo>
                    <a:pt x="6983" y="16614"/>
                    <a:pt x="7253" y="16597"/>
                    <a:pt x="7525" y="16597"/>
                  </a:cubicBezTo>
                  <a:cubicBezTo>
                    <a:pt x="7911" y="16597"/>
                    <a:pt x="8300" y="16631"/>
                    <a:pt x="8665" y="16712"/>
                  </a:cubicBezTo>
                  <a:cubicBezTo>
                    <a:pt x="8804" y="16851"/>
                    <a:pt x="8943" y="16920"/>
                    <a:pt x="9081" y="16989"/>
                  </a:cubicBezTo>
                  <a:cubicBezTo>
                    <a:pt x="9081" y="17059"/>
                    <a:pt x="9150" y="17128"/>
                    <a:pt x="9428" y="17267"/>
                  </a:cubicBezTo>
                  <a:lnTo>
                    <a:pt x="10537" y="18098"/>
                  </a:lnTo>
                  <a:lnTo>
                    <a:pt x="10814" y="18306"/>
                  </a:lnTo>
                  <a:cubicBezTo>
                    <a:pt x="10745" y="18306"/>
                    <a:pt x="10675" y="18237"/>
                    <a:pt x="10606" y="18168"/>
                  </a:cubicBezTo>
                  <a:cubicBezTo>
                    <a:pt x="10468" y="18168"/>
                    <a:pt x="10398" y="18237"/>
                    <a:pt x="10398" y="18306"/>
                  </a:cubicBezTo>
                  <a:cubicBezTo>
                    <a:pt x="10121" y="18306"/>
                    <a:pt x="9831" y="18293"/>
                    <a:pt x="9541" y="18293"/>
                  </a:cubicBezTo>
                  <a:cubicBezTo>
                    <a:pt x="8890" y="18293"/>
                    <a:pt x="8244" y="18360"/>
                    <a:pt x="7764" y="18792"/>
                  </a:cubicBezTo>
                  <a:cubicBezTo>
                    <a:pt x="7348" y="19207"/>
                    <a:pt x="7487" y="19901"/>
                    <a:pt x="8041" y="20109"/>
                  </a:cubicBezTo>
                  <a:cubicBezTo>
                    <a:pt x="8140" y="20120"/>
                    <a:pt x="8239" y="20125"/>
                    <a:pt x="8337" y="20125"/>
                  </a:cubicBezTo>
                  <a:cubicBezTo>
                    <a:pt x="8859" y="20125"/>
                    <a:pt x="9366" y="19962"/>
                    <a:pt x="9774" y="19554"/>
                  </a:cubicBezTo>
                  <a:cubicBezTo>
                    <a:pt x="10121" y="19346"/>
                    <a:pt x="10190" y="18861"/>
                    <a:pt x="9913" y="18514"/>
                  </a:cubicBezTo>
                  <a:lnTo>
                    <a:pt x="9913" y="18514"/>
                  </a:lnTo>
                  <a:lnTo>
                    <a:pt x="10606" y="18584"/>
                  </a:lnTo>
                  <a:lnTo>
                    <a:pt x="10814" y="18584"/>
                  </a:lnTo>
                  <a:cubicBezTo>
                    <a:pt x="10883" y="18584"/>
                    <a:pt x="10953" y="18514"/>
                    <a:pt x="10953" y="18445"/>
                  </a:cubicBezTo>
                  <a:cubicBezTo>
                    <a:pt x="11369" y="18792"/>
                    <a:pt x="11854" y="19069"/>
                    <a:pt x="12339" y="19415"/>
                  </a:cubicBezTo>
                  <a:lnTo>
                    <a:pt x="12963" y="19762"/>
                  </a:lnTo>
                  <a:cubicBezTo>
                    <a:pt x="12894" y="19831"/>
                    <a:pt x="12824" y="19901"/>
                    <a:pt x="12824" y="19970"/>
                  </a:cubicBezTo>
                  <a:lnTo>
                    <a:pt x="12894" y="20109"/>
                  </a:lnTo>
                  <a:cubicBezTo>
                    <a:pt x="12547" y="20317"/>
                    <a:pt x="12270" y="20594"/>
                    <a:pt x="12062" y="20871"/>
                  </a:cubicBezTo>
                  <a:lnTo>
                    <a:pt x="11854" y="20940"/>
                  </a:lnTo>
                  <a:cubicBezTo>
                    <a:pt x="11785" y="21010"/>
                    <a:pt x="11785" y="21148"/>
                    <a:pt x="11854" y="21218"/>
                  </a:cubicBezTo>
                  <a:cubicBezTo>
                    <a:pt x="11923" y="21287"/>
                    <a:pt x="11993" y="21287"/>
                    <a:pt x="11993" y="21287"/>
                  </a:cubicBezTo>
                  <a:lnTo>
                    <a:pt x="12200" y="21218"/>
                  </a:lnTo>
                  <a:cubicBezTo>
                    <a:pt x="12339" y="21218"/>
                    <a:pt x="12339" y="21079"/>
                    <a:pt x="12339" y="21010"/>
                  </a:cubicBezTo>
                  <a:lnTo>
                    <a:pt x="12478" y="20871"/>
                  </a:lnTo>
                  <a:lnTo>
                    <a:pt x="12547" y="20871"/>
                  </a:lnTo>
                  <a:cubicBezTo>
                    <a:pt x="12547" y="20802"/>
                    <a:pt x="12547" y="20802"/>
                    <a:pt x="12547" y="20802"/>
                  </a:cubicBezTo>
                  <a:cubicBezTo>
                    <a:pt x="12686" y="20594"/>
                    <a:pt x="12963" y="20386"/>
                    <a:pt x="13171" y="20247"/>
                  </a:cubicBezTo>
                  <a:cubicBezTo>
                    <a:pt x="13240" y="20247"/>
                    <a:pt x="13310" y="20178"/>
                    <a:pt x="13310" y="20109"/>
                  </a:cubicBezTo>
                  <a:cubicBezTo>
                    <a:pt x="13656" y="20386"/>
                    <a:pt x="13933" y="20663"/>
                    <a:pt x="14211" y="21079"/>
                  </a:cubicBezTo>
                  <a:cubicBezTo>
                    <a:pt x="14488" y="21495"/>
                    <a:pt x="14349" y="21634"/>
                    <a:pt x="14488" y="21772"/>
                  </a:cubicBezTo>
                  <a:cubicBezTo>
                    <a:pt x="14557" y="21980"/>
                    <a:pt x="14627" y="22119"/>
                    <a:pt x="14627" y="22327"/>
                  </a:cubicBezTo>
                  <a:cubicBezTo>
                    <a:pt x="14765" y="22812"/>
                    <a:pt x="14904" y="23297"/>
                    <a:pt x="15043" y="23783"/>
                  </a:cubicBezTo>
                  <a:cubicBezTo>
                    <a:pt x="15043" y="24268"/>
                    <a:pt x="15043" y="24753"/>
                    <a:pt x="15181" y="25238"/>
                  </a:cubicBezTo>
                  <a:cubicBezTo>
                    <a:pt x="15181" y="25273"/>
                    <a:pt x="15198" y="25290"/>
                    <a:pt x="15216" y="25290"/>
                  </a:cubicBezTo>
                  <a:cubicBezTo>
                    <a:pt x="15233" y="25290"/>
                    <a:pt x="15250" y="25273"/>
                    <a:pt x="15250" y="25238"/>
                  </a:cubicBezTo>
                  <a:cubicBezTo>
                    <a:pt x="15250" y="25169"/>
                    <a:pt x="15250" y="24892"/>
                    <a:pt x="15250" y="24684"/>
                  </a:cubicBezTo>
                  <a:cubicBezTo>
                    <a:pt x="16076" y="27984"/>
                    <a:pt x="16696" y="31352"/>
                    <a:pt x="17247" y="34654"/>
                  </a:cubicBezTo>
                  <a:lnTo>
                    <a:pt x="17247" y="34654"/>
                  </a:lnTo>
                  <a:cubicBezTo>
                    <a:pt x="17431" y="34905"/>
                    <a:pt x="17601" y="35166"/>
                    <a:pt x="17746" y="35428"/>
                  </a:cubicBezTo>
                  <a:cubicBezTo>
                    <a:pt x="18231" y="38131"/>
                    <a:pt x="18716" y="40835"/>
                    <a:pt x="19271" y="43469"/>
                  </a:cubicBezTo>
                  <a:cubicBezTo>
                    <a:pt x="19300" y="43556"/>
                    <a:pt x="19366" y="43595"/>
                    <a:pt x="19432" y="43595"/>
                  </a:cubicBezTo>
                  <a:cubicBezTo>
                    <a:pt x="19524" y="43595"/>
                    <a:pt x="19618" y="43521"/>
                    <a:pt x="19618" y="43400"/>
                  </a:cubicBezTo>
                  <a:cubicBezTo>
                    <a:pt x="19557" y="43139"/>
                    <a:pt x="19499" y="42876"/>
                    <a:pt x="19441" y="42613"/>
                  </a:cubicBezTo>
                  <a:lnTo>
                    <a:pt x="19441" y="42613"/>
                  </a:lnTo>
                  <a:cubicBezTo>
                    <a:pt x="19753" y="43853"/>
                    <a:pt x="20155" y="45058"/>
                    <a:pt x="20727" y="46172"/>
                  </a:cubicBezTo>
                  <a:cubicBezTo>
                    <a:pt x="20747" y="46193"/>
                    <a:pt x="20767" y="46201"/>
                    <a:pt x="20786" y="46201"/>
                  </a:cubicBezTo>
                  <a:cubicBezTo>
                    <a:pt x="20831" y="46201"/>
                    <a:pt x="20865" y="46152"/>
                    <a:pt x="20865" y="46103"/>
                  </a:cubicBezTo>
                  <a:cubicBezTo>
                    <a:pt x="19964" y="43330"/>
                    <a:pt x="19271" y="40488"/>
                    <a:pt x="18716" y="37577"/>
                  </a:cubicBezTo>
                  <a:cubicBezTo>
                    <a:pt x="18716" y="37438"/>
                    <a:pt x="18647" y="37230"/>
                    <a:pt x="18647" y="37092"/>
                  </a:cubicBezTo>
                  <a:cubicBezTo>
                    <a:pt x="18786" y="36260"/>
                    <a:pt x="19063" y="35359"/>
                    <a:pt x="19340" y="34527"/>
                  </a:cubicBezTo>
                  <a:lnTo>
                    <a:pt x="19618" y="34388"/>
                  </a:lnTo>
                  <a:lnTo>
                    <a:pt x="19687" y="34388"/>
                  </a:lnTo>
                  <a:cubicBezTo>
                    <a:pt x="20311" y="33903"/>
                    <a:pt x="20865" y="33418"/>
                    <a:pt x="21420" y="33002"/>
                  </a:cubicBezTo>
                  <a:cubicBezTo>
                    <a:pt x="22182" y="32794"/>
                    <a:pt x="22875" y="32517"/>
                    <a:pt x="23638" y="32378"/>
                  </a:cubicBezTo>
                  <a:lnTo>
                    <a:pt x="23777" y="32447"/>
                  </a:lnTo>
                  <a:cubicBezTo>
                    <a:pt x="23777" y="32655"/>
                    <a:pt x="23846" y="32863"/>
                    <a:pt x="23915" y="33002"/>
                  </a:cubicBezTo>
                  <a:cubicBezTo>
                    <a:pt x="24190" y="33331"/>
                    <a:pt x="24637" y="33530"/>
                    <a:pt x="25087" y="33530"/>
                  </a:cubicBezTo>
                  <a:cubicBezTo>
                    <a:pt x="25206" y="33530"/>
                    <a:pt x="25325" y="33516"/>
                    <a:pt x="25440" y="33487"/>
                  </a:cubicBezTo>
                  <a:cubicBezTo>
                    <a:pt x="25787" y="33348"/>
                    <a:pt x="26064" y="33071"/>
                    <a:pt x="26203" y="32655"/>
                  </a:cubicBezTo>
                  <a:cubicBezTo>
                    <a:pt x="26203" y="32170"/>
                    <a:pt x="25718" y="32031"/>
                    <a:pt x="25302" y="31962"/>
                  </a:cubicBezTo>
                  <a:cubicBezTo>
                    <a:pt x="25094" y="31962"/>
                    <a:pt x="24886" y="32031"/>
                    <a:pt x="24747" y="32031"/>
                  </a:cubicBezTo>
                  <a:cubicBezTo>
                    <a:pt x="24608" y="31962"/>
                    <a:pt x="24470" y="31927"/>
                    <a:pt x="24340" y="31927"/>
                  </a:cubicBezTo>
                  <a:cubicBezTo>
                    <a:pt x="24210" y="31927"/>
                    <a:pt x="24089" y="31962"/>
                    <a:pt x="23985" y="32031"/>
                  </a:cubicBezTo>
                  <a:lnTo>
                    <a:pt x="23430" y="31893"/>
                  </a:lnTo>
                  <a:cubicBezTo>
                    <a:pt x="23408" y="31885"/>
                    <a:pt x="23386" y="31882"/>
                    <a:pt x="23365" y="31882"/>
                  </a:cubicBezTo>
                  <a:cubicBezTo>
                    <a:pt x="23196" y="31882"/>
                    <a:pt x="23106" y="32116"/>
                    <a:pt x="23291" y="32239"/>
                  </a:cubicBezTo>
                  <a:cubicBezTo>
                    <a:pt x="22806" y="32378"/>
                    <a:pt x="22252" y="32517"/>
                    <a:pt x="21766" y="32725"/>
                  </a:cubicBezTo>
                  <a:cubicBezTo>
                    <a:pt x="22321" y="32170"/>
                    <a:pt x="22945" y="31685"/>
                    <a:pt x="23499" y="31130"/>
                  </a:cubicBezTo>
                  <a:cubicBezTo>
                    <a:pt x="23707" y="30922"/>
                    <a:pt x="23915" y="30645"/>
                    <a:pt x="24123" y="30368"/>
                  </a:cubicBezTo>
                  <a:cubicBezTo>
                    <a:pt x="24331" y="30298"/>
                    <a:pt x="24608" y="30229"/>
                    <a:pt x="24816" y="30091"/>
                  </a:cubicBezTo>
                  <a:cubicBezTo>
                    <a:pt x="24955" y="30091"/>
                    <a:pt x="25094" y="30021"/>
                    <a:pt x="25232" y="30021"/>
                  </a:cubicBezTo>
                  <a:cubicBezTo>
                    <a:pt x="25302" y="30091"/>
                    <a:pt x="25302" y="30091"/>
                    <a:pt x="25371" y="30160"/>
                  </a:cubicBezTo>
                  <a:cubicBezTo>
                    <a:pt x="25530" y="30372"/>
                    <a:pt x="25770" y="30462"/>
                    <a:pt x="26028" y="30462"/>
                  </a:cubicBezTo>
                  <a:cubicBezTo>
                    <a:pt x="26108" y="30462"/>
                    <a:pt x="26190" y="30453"/>
                    <a:pt x="26272" y="30437"/>
                  </a:cubicBezTo>
                  <a:cubicBezTo>
                    <a:pt x="26411" y="30437"/>
                    <a:pt x="26341" y="30229"/>
                    <a:pt x="26272" y="30160"/>
                  </a:cubicBezTo>
                  <a:cubicBezTo>
                    <a:pt x="26211" y="30180"/>
                    <a:pt x="26156" y="30189"/>
                    <a:pt x="26104" y="30189"/>
                  </a:cubicBezTo>
                  <a:cubicBezTo>
                    <a:pt x="25977" y="30189"/>
                    <a:pt x="25865" y="30140"/>
                    <a:pt x="25718" y="30091"/>
                  </a:cubicBezTo>
                  <a:cubicBezTo>
                    <a:pt x="25787" y="30021"/>
                    <a:pt x="25787" y="30021"/>
                    <a:pt x="25718" y="29952"/>
                  </a:cubicBezTo>
                  <a:cubicBezTo>
                    <a:pt x="25718" y="29883"/>
                    <a:pt x="25648" y="29813"/>
                    <a:pt x="25579" y="29813"/>
                  </a:cubicBezTo>
                  <a:cubicBezTo>
                    <a:pt x="25648" y="29675"/>
                    <a:pt x="25718" y="29605"/>
                    <a:pt x="25787" y="29467"/>
                  </a:cubicBezTo>
                  <a:cubicBezTo>
                    <a:pt x="26098" y="29094"/>
                    <a:pt x="26520" y="28832"/>
                    <a:pt x="27004" y="28832"/>
                  </a:cubicBezTo>
                  <a:cubicBezTo>
                    <a:pt x="27060" y="28832"/>
                    <a:pt x="27116" y="28836"/>
                    <a:pt x="27173" y="28843"/>
                  </a:cubicBezTo>
                  <a:cubicBezTo>
                    <a:pt x="27658" y="28843"/>
                    <a:pt x="28144" y="29120"/>
                    <a:pt x="27866" y="29605"/>
                  </a:cubicBezTo>
                  <a:cubicBezTo>
                    <a:pt x="27658" y="30160"/>
                    <a:pt x="27173" y="30229"/>
                    <a:pt x="26688" y="30506"/>
                  </a:cubicBezTo>
                  <a:cubicBezTo>
                    <a:pt x="26688" y="30506"/>
                    <a:pt x="26688" y="30576"/>
                    <a:pt x="26688" y="30576"/>
                  </a:cubicBezTo>
                  <a:cubicBezTo>
                    <a:pt x="27381" y="30576"/>
                    <a:pt x="27936" y="30160"/>
                    <a:pt x="28144" y="29536"/>
                  </a:cubicBezTo>
                  <a:cubicBezTo>
                    <a:pt x="28282" y="28843"/>
                    <a:pt x="27589" y="28565"/>
                    <a:pt x="27035" y="28496"/>
                  </a:cubicBezTo>
                  <a:cubicBezTo>
                    <a:pt x="26341" y="28565"/>
                    <a:pt x="25648" y="28912"/>
                    <a:pt x="25302" y="29605"/>
                  </a:cubicBezTo>
                  <a:cubicBezTo>
                    <a:pt x="25302" y="29605"/>
                    <a:pt x="25302" y="29605"/>
                    <a:pt x="25302" y="29675"/>
                  </a:cubicBezTo>
                  <a:cubicBezTo>
                    <a:pt x="25281" y="29654"/>
                    <a:pt x="25255" y="29646"/>
                    <a:pt x="25228" y="29646"/>
                  </a:cubicBezTo>
                  <a:cubicBezTo>
                    <a:pt x="25163" y="29646"/>
                    <a:pt x="25094" y="29695"/>
                    <a:pt x="25094" y="29744"/>
                  </a:cubicBezTo>
                  <a:cubicBezTo>
                    <a:pt x="24955" y="29813"/>
                    <a:pt x="24886" y="29813"/>
                    <a:pt x="24816" y="29813"/>
                  </a:cubicBezTo>
                  <a:cubicBezTo>
                    <a:pt x="24608" y="29883"/>
                    <a:pt x="24470" y="29952"/>
                    <a:pt x="24262" y="30021"/>
                  </a:cubicBezTo>
                  <a:cubicBezTo>
                    <a:pt x="24678" y="29397"/>
                    <a:pt x="24886" y="28773"/>
                    <a:pt x="25232" y="28080"/>
                  </a:cubicBezTo>
                  <a:cubicBezTo>
                    <a:pt x="25302" y="28080"/>
                    <a:pt x="25302" y="28011"/>
                    <a:pt x="25302" y="28011"/>
                  </a:cubicBezTo>
                  <a:lnTo>
                    <a:pt x="25302" y="27803"/>
                  </a:lnTo>
                  <a:cubicBezTo>
                    <a:pt x="25302" y="27803"/>
                    <a:pt x="25302" y="27734"/>
                    <a:pt x="25302" y="27734"/>
                  </a:cubicBezTo>
                  <a:cubicBezTo>
                    <a:pt x="25371" y="27664"/>
                    <a:pt x="25371" y="27526"/>
                    <a:pt x="25302" y="27456"/>
                  </a:cubicBezTo>
                  <a:lnTo>
                    <a:pt x="25371" y="27456"/>
                  </a:lnTo>
                  <a:cubicBezTo>
                    <a:pt x="25856" y="27248"/>
                    <a:pt x="26203" y="26763"/>
                    <a:pt x="26272" y="26209"/>
                  </a:cubicBezTo>
                  <a:cubicBezTo>
                    <a:pt x="26341" y="25654"/>
                    <a:pt x="25926" y="25169"/>
                    <a:pt x="25371" y="25169"/>
                  </a:cubicBezTo>
                  <a:cubicBezTo>
                    <a:pt x="25371" y="25238"/>
                    <a:pt x="25371" y="25238"/>
                    <a:pt x="25371" y="25308"/>
                  </a:cubicBezTo>
                  <a:cubicBezTo>
                    <a:pt x="25648" y="25585"/>
                    <a:pt x="25995" y="25654"/>
                    <a:pt x="25926" y="26139"/>
                  </a:cubicBezTo>
                  <a:cubicBezTo>
                    <a:pt x="25856" y="26486"/>
                    <a:pt x="25718" y="26833"/>
                    <a:pt x="25440" y="27040"/>
                  </a:cubicBezTo>
                  <a:cubicBezTo>
                    <a:pt x="25371" y="27040"/>
                    <a:pt x="25302" y="27110"/>
                    <a:pt x="25302" y="27110"/>
                  </a:cubicBezTo>
                  <a:cubicBezTo>
                    <a:pt x="25267" y="27040"/>
                    <a:pt x="25180" y="27006"/>
                    <a:pt x="25094" y="27006"/>
                  </a:cubicBezTo>
                  <a:cubicBezTo>
                    <a:pt x="25007" y="27006"/>
                    <a:pt x="24920" y="27040"/>
                    <a:pt x="24886" y="27110"/>
                  </a:cubicBezTo>
                  <a:cubicBezTo>
                    <a:pt x="24747" y="27110"/>
                    <a:pt x="24678" y="27040"/>
                    <a:pt x="24608" y="26902"/>
                  </a:cubicBezTo>
                  <a:cubicBezTo>
                    <a:pt x="24193" y="26486"/>
                    <a:pt x="24608" y="25377"/>
                    <a:pt x="25232" y="25377"/>
                  </a:cubicBezTo>
                  <a:cubicBezTo>
                    <a:pt x="25302" y="25377"/>
                    <a:pt x="25302" y="25238"/>
                    <a:pt x="25232" y="25238"/>
                  </a:cubicBezTo>
                  <a:cubicBezTo>
                    <a:pt x="24470" y="25238"/>
                    <a:pt x="24054" y="26070"/>
                    <a:pt x="24193" y="26763"/>
                  </a:cubicBezTo>
                  <a:cubicBezTo>
                    <a:pt x="24262" y="27110"/>
                    <a:pt x="24539" y="27387"/>
                    <a:pt x="24886" y="27456"/>
                  </a:cubicBezTo>
                  <a:cubicBezTo>
                    <a:pt x="24886" y="27664"/>
                    <a:pt x="24886" y="27803"/>
                    <a:pt x="24886" y="28011"/>
                  </a:cubicBezTo>
                  <a:cubicBezTo>
                    <a:pt x="24886" y="28011"/>
                    <a:pt x="24886" y="28080"/>
                    <a:pt x="24955" y="28080"/>
                  </a:cubicBezTo>
                  <a:cubicBezTo>
                    <a:pt x="24816" y="28219"/>
                    <a:pt x="24747" y="28358"/>
                    <a:pt x="24747" y="28496"/>
                  </a:cubicBezTo>
                  <a:cubicBezTo>
                    <a:pt x="24539" y="28912"/>
                    <a:pt x="24401" y="29328"/>
                    <a:pt x="24193" y="29813"/>
                  </a:cubicBezTo>
                  <a:cubicBezTo>
                    <a:pt x="24123" y="29952"/>
                    <a:pt x="23985" y="30021"/>
                    <a:pt x="23915" y="30160"/>
                  </a:cubicBezTo>
                  <a:cubicBezTo>
                    <a:pt x="23915" y="30229"/>
                    <a:pt x="23915" y="30229"/>
                    <a:pt x="23915" y="30298"/>
                  </a:cubicBezTo>
                  <a:cubicBezTo>
                    <a:pt x="23569" y="30784"/>
                    <a:pt x="23083" y="31269"/>
                    <a:pt x="22668" y="31754"/>
                  </a:cubicBezTo>
                  <a:cubicBezTo>
                    <a:pt x="22182" y="32170"/>
                    <a:pt x="21766" y="32517"/>
                    <a:pt x="21281" y="32933"/>
                  </a:cubicBezTo>
                  <a:cubicBezTo>
                    <a:pt x="21281" y="32933"/>
                    <a:pt x="21212" y="32933"/>
                    <a:pt x="21281" y="33002"/>
                  </a:cubicBezTo>
                  <a:lnTo>
                    <a:pt x="19756" y="34180"/>
                  </a:lnTo>
                  <a:cubicBezTo>
                    <a:pt x="19618" y="34180"/>
                    <a:pt x="19618" y="34250"/>
                    <a:pt x="19548" y="34319"/>
                  </a:cubicBezTo>
                  <a:lnTo>
                    <a:pt x="19410" y="34388"/>
                  </a:lnTo>
                  <a:cubicBezTo>
                    <a:pt x="20449" y="31754"/>
                    <a:pt x="21628" y="29120"/>
                    <a:pt x="22945" y="26555"/>
                  </a:cubicBezTo>
                  <a:lnTo>
                    <a:pt x="23014" y="26555"/>
                  </a:lnTo>
                  <a:cubicBezTo>
                    <a:pt x="23361" y="25862"/>
                    <a:pt x="23707" y="25238"/>
                    <a:pt x="24123" y="24614"/>
                  </a:cubicBezTo>
                  <a:cubicBezTo>
                    <a:pt x="24608" y="23921"/>
                    <a:pt x="25163" y="23228"/>
                    <a:pt x="25787" y="22673"/>
                  </a:cubicBezTo>
                  <a:cubicBezTo>
                    <a:pt x="25856" y="22673"/>
                    <a:pt x="25926" y="22673"/>
                    <a:pt x="25995" y="22604"/>
                  </a:cubicBezTo>
                  <a:lnTo>
                    <a:pt x="26064" y="22604"/>
                  </a:lnTo>
                  <a:cubicBezTo>
                    <a:pt x="26150" y="22775"/>
                    <a:pt x="26262" y="22894"/>
                    <a:pt x="26433" y="22894"/>
                  </a:cubicBezTo>
                  <a:cubicBezTo>
                    <a:pt x="26539" y="22894"/>
                    <a:pt x="26668" y="22849"/>
                    <a:pt x="26827" y="22743"/>
                  </a:cubicBezTo>
                  <a:cubicBezTo>
                    <a:pt x="26827" y="22743"/>
                    <a:pt x="26827" y="22673"/>
                    <a:pt x="26827" y="22673"/>
                  </a:cubicBezTo>
                  <a:cubicBezTo>
                    <a:pt x="26757" y="22691"/>
                    <a:pt x="26697" y="22699"/>
                    <a:pt x="26644" y="22699"/>
                  </a:cubicBezTo>
                  <a:cubicBezTo>
                    <a:pt x="26484" y="22699"/>
                    <a:pt x="26393" y="22621"/>
                    <a:pt x="26341" y="22465"/>
                  </a:cubicBezTo>
                  <a:cubicBezTo>
                    <a:pt x="26341" y="22396"/>
                    <a:pt x="26341" y="22396"/>
                    <a:pt x="26341" y="22327"/>
                  </a:cubicBezTo>
                  <a:cubicBezTo>
                    <a:pt x="26341" y="21980"/>
                    <a:pt x="26411" y="21703"/>
                    <a:pt x="26619" y="21426"/>
                  </a:cubicBezTo>
                  <a:cubicBezTo>
                    <a:pt x="26804" y="21241"/>
                    <a:pt x="27142" y="21056"/>
                    <a:pt x="27430" y="21056"/>
                  </a:cubicBezTo>
                  <a:cubicBezTo>
                    <a:pt x="27574" y="21056"/>
                    <a:pt x="27705" y="21102"/>
                    <a:pt x="27797" y="21218"/>
                  </a:cubicBezTo>
                  <a:cubicBezTo>
                    <a:pt x="28074" y="21495"/>
                    <a:pt x="28144" y="21911"/>
                    <a:pt x="28005" y="22327"/>
                  </a:cubicBezTo>
                  <a:cubicBezTo>
                    <a:pt x="27797" y="22812"/>
                    <a:pt x="27520" y="23228"/>
                    <a:pt x="27104" y="23505"/>
                  </a:cubicBezTo>
                  <a:cubicBezTo>
                    <a:pt x="27104" y="23575"/>
                    <a:pt x="27104" y="23644"/>
                    <a:pt x="27173" y="23644"/>
                  </a:cubicBezTo>
                  <a:cubicBezTo>
                    <a:pt x="27866" y="23367"/>
                    <a:pt x="28352" y="22743"/>
                    <a:pt x="28352" y="22050"/>
                  </a:cubicBezTo>
                  <a:cubicBezTo>
                    <a:pt x="28490" y="21495"/>
                    <a:pt x="28144" y="20940"/>
                    <a:pt x="27658" y="20732"/>
                  </a:cubicBezTo>
                  <a:cubicBezTo>
                    <a:pt x="27592" y="20720"/>
                    <a:pt x="27526" y="20715"/>
                    <a:pt x="27462" y="20715"/>
                  </a:cubicBezTo>
                  <a:cubicBezTo>
                    <a:pt x="26791" y="20715"/>
                    <a:pt x="26260" y="21342"/>
                    <a:pt x="26133" y="21911"/>
                  </a:cubicBezTo>
                  <a:cubicBezTo>
                    <a:pt x="26064" y="21980"/>
                    <a:pt x="26064" y="22050"/>
                    <a:pt x="26133" y="22119"/>
                  </a:cubicBezTo>
                  <a:lnTo>
                    <a:pt x="25995" y="22119"/>
                  </a:lnTo>
                  <a:cubicBezTo>
                    <a:pt x="25926" y="22188"/>
                    <a:pt x="25856" y="22258"/>
                    <a:pt x="25856" y="22327"/>
                  </a:cubicBezTo>
                  <a:cubicBezTo>
                    <a:pt x="25440" y="23020"/>
                    <a:pt x="24816" y="23644"/>
                    <a:pt x="24262" y="24268"/>
                  </a:cubicBezTo>
                  <a:cubicBezTo>
                    <a:pt x="24123" y="24476"/>
                    <a:pt x="24054" y="24684"/>
                    <a:pt x="23846" y="24961"/>
                  </a:cubicBezTo>
                  <a:cubicBezTo>
                    <a:pt x="24608" y="23228"/>
                    <a:pt x="25232" y="21495"/>
                    <a:pt x="25579" y="19693"/>
                  </a:cubicBezTo>
                  <a:cubicBezTo>
                    <a:pt x="25856" y="19554"/>
                    <a:pt x="26133" y="19346"/>
                    <a:pt x="26272" y="19138"/>
                  </a:cubicBezTo>
                  <a:cubicBezTo>
                    <a:pt x="26549" y="19069"/>
                    <a:pt x="26688" y="18930"/>
                    <a:pt x="26896" y="18792"/>
                  </a:cubicBezTo>
                  <a:cubicBezTo>
                    <a:pt x="26965" y="18792"/>
                    <a:pt x="26965" y="18722"/>
                    <a:pt x="26965" y="18653"/>
                  </a:cubicBezTo>
                  <a:cubicBezTo>
                    <a:pt x="27035" y="18792"/>
                    <a:pt x="27035" y="18930"/>
                    <a:pt x="27173" y="19000"/>
                  </a:cubicBezTo>
                  <a:cubicBezTo>
                    <a:pt x="27312" y="19207"/>
                    <a:pt x="27554" y="19311"/>
                    <a:pt x="27806" y="19311"/>
                  </a:cubicBezTo>
                  <a:cubicBezTo>
                    <a:pt x="28057" y="19311"/>
                    <a:pt x="28317" y="19207"/>
                    <a:pt x="28490" y="19000"/>
                  </a:cubicBezTo>
                  <a:cubicBezTo>
                    <a:pt x="28837" y="18584"/>
                    <a:pt x="29045" y="18029"/>
                    <a:pt x="28976" y="17475"/>
                  </a:cubicBezTo>
                  <a:cubicBezTo>
                    <a:pt x="28930" y="17021"/>
                    <a:pt x="28558" y="16745"/>
                    <a:pt x="28170" y="16745"/>
                  </a:cubicBezTo>
                  <a:cubicBezTo>
                    <a:pt x="27966" y="16745"/>
                    <a:pt x="27757" y="16822"/>
                    <a:pt x="27589" y="16989"/>
                  </a:cubicBezTo>
                  <a:cubicBezTo>
                    <a:pt x="27589" y="16989"/>
                    <a:pt x="27589" y="17059"/>
                    <a:pt x="27589" y="17128"/>
                  </a:cubicBezTo>
                  <a:cubicBezTo>
                    <a:pt x="27050" y="17330"/>
                    <a:pt x="26707" y="17925"/>
                    <a:pt x="26816" y="18595"/>
                  </a:cubicBezTo>
                  <a:lnTo>
                    <a:pt x="26816" y="18595"/>
                  </a:lnTo>
                  <a:cubicBezTo>
                    <a:pt x="26799" y="18555"/>
                    <a:pt x="26764" y="18538"/>
                    <a:pt x="26726" y="18538"/>
                  </a:cubicBezTo>
                  <a:cubicBezTo>
                    <a:pt x="26688" y="18538"/>
                    <a:pt x="26647" y="18555"/>
                    <a:pt x="26619" y="18584"/>
                  </a:cubicBezTo>
                  <a:cubicBezTo>
                    <a:pt x="26549" y="18584"/>
                    <a:pt x="26480" y="18653"/>
                    <a:pt x="26341" y="18722"/>
                  </a:cubicBezTo>
                  <a:cubicBezTo>
                    <a:pt x="26203" y="18792"/>
                    <a:pt x="26133" y="18861"/>
                    <a:pt x="25995" y="19000"/>
                  </a:cubicBezTo>
                  <a:cubicBezTo>
                    <a:pt x="25856" y="19138"/>
                    <a:pt x="25718" y="19277"/>
                    <a:pt x="25579" y="19415"/>
                  </a:cubicBezTo>
                  <a:cubicBezTo>
                    <a:pt x="25579" y="19207"/>
                    <a:pt x="25648" y="18930"/>
                    <a:pt x="25718" y="18722"/>
                  </a:cubicBezTo>
                  <a:cubicBezTo>
                    <a:pt x="26133" y="17890"/>
                    <a:pt x="26411" y="16989"/>
                    <a:pt x="26549" y="16088"/>
                  </a:cubicBezTo>
                  <a:cubicBezTo>
                    <a:pt x="26688" y="16157"/>
                    <a:pt x="26757" y="16227"/>
                    <a:pt x="26896" y="16227"/>
                  </a:cubicBezTo>
                  <a:cubicBezTo>
                    <a:pt x="26965" y="16227"/>
                    <a:pt x="26965" y="16157"/>
                    <a:pt x="26896" y="16157"/>
                  </a:cubicBezTo>
                  <a:cubicBezTo>
                    <a:pt x="26757" y="16019"/>
                    <a:pt x="26619" y="15880"/>
                    <a:pt x="26549" y="15742"/>
                  </a:cubicBezTo>
                  <a:lnTo>
                    <a:pt x="26549" y="15603"/>
                  </a:lnTo>
                  <a:cubicBezTo>
                    <a:pt x="26549" y="15603"/>
                    <a:pt x="26480" y="15534"/>
                    <a:pt x="26480" y="15534"/>
                  </a:cubicBezTo>
                  <a:cubicBezTo>
                    <a:pt x="26341" y="15118"/>
                    <a:pt x="26411" y="14702"/>
                    <a:pt x="26619" y="14355"/>
                  </a:cubicBezTo>
                  <a:cubicBezTo>
                    <a:pt x="26732" y="14073"/>
                    <a:pt x="27074" y="13745"/>
                    <a:pt x="27422" y="13745"/>
                  </a:cubicBezTo>
                  <a:cubicBezTo>
                    <a:pt x="27501" y="13745"/>
                    <a:pt x="27581" y="13762"/>
                    <a:pt x="27658" y="13801"/>
                  </a:cubicBezTo>
                  <a:cubicBezTo>
                    <a:pt x="28005" y="14078"/>
                    <a:pt x="28144" y="14425"/>
                    <a:pt x="28144" y="14840"/>
                  </a:cubicBezTo>
                  <a:cubicBezTo>
                    <a:pt x="28074" y="15326"/>
                    <a:pt x="27866" y="15811"/>
                    <a:pt x="27451" y="16157"/>
                  </a:cubicBezTo>
                  <a:cubicBezTo>
                    <a:pt x="27451" y="16157"/>
                    <a:pt x="27451" y="16296"/>
                    <a:pt x="27589" y="16296"/>
                  </a:cubicBezTo>
                  <a:cubicBezTo>
                    <a:pt x="28629" y="15811"/>
                    <a:pt x="28837" y="13870"/>
                    <a:pt x="27658" y="13454"/>
                  </a:cubicBezTo>
                  <a:cubicBezTo>
                    <a:pt x="27559" y="13421"/>
                    <a:pt x="27463" y="13406"/>
                    <a:pt x="27371" y="13406"/>
                  </a:cubicBezTo>
                  <a:cubicBezTo>
                    <a:pt x="26495" y="13406"/>
                    <a:pt x="25952" y="14794"/>
                    <a:pt x="26203" y="15672"/>
                  </a:cubicBezTo>
                  <a:lnTo>
                    <a:pt x="26203" y="16504"/>
                  </a:lnTo>
                  <a:cubicBezTo>
                    <a:pt x="26203" y="16573"/>
                    <a:pt x="26203" y="16573"/>
                    <a:pt x="26203" y="16573"/>
                  </a:cubicBezTo>
                  <a:cubicBezTo>
                    <a:pt x="26064" y="17128"/>
                    <a:pt x="25926" y="17613"/>
                    <a:pt x="25718" y="18098"/>
                  </a:cubicBezTo>
                  <a:cubicBezTo>
                    <a:pt x="25787" y="16851"/>
                    <a:pt x="25787" y="15603"/>
                    <a:pt x="25579" y="14425"/>
                  </a:cubicBezTo>
                  <a:cubicBezTo>
                    <a:pt x="25648" y="14355"/>
                    <a:pt x="25648" y="14286"/>
                    <a:pt x="25648" y="14217"/>
                  </a:cubicBezTo>
                  <a:lnTo>
                    <a:pt x="25648" y="14147"/>
                  </a:lnTo>
                  <a:cubicBezTo>
                    <a:pt x="25648" y="14078"/>
                    <a:pt x="25579" y="13939"/>
                    <a:pt x="25579" y="13870"/>
                  </a:cubicBezTo>
                  <a:cubicBezTo>
                    <a:pt x="25718" y="13731"/>
                    <a:pt x="25787" y="13523"/>
                    <a:pt x="25787" y="13385"/>
                  </a:cubicBezTo>
                  <a:cubicBezTo>
                    <a:pt x="25856" y="12761"/>
                    <a:pt x="25648" y="12206"/>
                    <a:pt x="25302" y="11721"/>
                  </a:cubicBezTo>
                  <a:cubicBezTo>
                    <a:pt x="25153" y="11512"/>
                    <a:pt x="24940" y="11419"/>
                    <a:pt x="24728" y="11419"/>
                  </a:cubicBezTo>
                  <a:cubicBezTo>
                    <a:pt x="24449" y="11419"/>
                    <a:pt x="24172" y="11583"/>
                    <a:pt x="24054" y="11860"/>
                  </a:cubicBezTo>
                  <a:cubicBezTo>
                    <a:pt x="24054" y="11909"/>
                    <a:pt x="24054" y="11958"/>
                    <a:pt x="24078" y="11958"/>
                  </a:cubicBezTo>
                  <a:cubicBezTo>
                    <a:pt x="24089" y="11958"/>
                    <a:pt x="24103" y="11949"/>
                    <a:pt x="24123" y="11929"/>
                  </a:cubicBezTo>
                  <a:cubicBezTo>
                    <a:pt x="24309" y="11818"/>
                    <a:pt x="24474" y="11746"/>
                    <a:pt x="24631" y="11746"/>
                  </a:cubicBezTo>
                  <a:cubicBezTo>
                    <a:pt x="24767" y="11746"/>
                    <a:pt x="24895" y="11800"/>
                    <a:pt x="25024" y="11929"/>
                  </a:cubicBezTo>
                  <a:cubicBezTo>
                    <a:pt x="25302" y="12276"/>
                    <a:pt x="25440" y="12622"/>
                    <a:pt x="25510" y="13038"/>
                  </a:cubicBezTo>
                  <a:cubicBezTo>
                    <a:pt x="25510" y="13107"/>
                    <a:pt x="25510" y="13315"/>
                    <a:pt x="25510" y="13454"/>
                  </a:cubicBezTo>
                  <a:cubicBezTo>
                    <a:pt x="25469" y="13413"/>
                    <a:pt x="25428" y="13397"/>
                    <a:pt x="25391" y="13397"/>
                  </a:cubicBezTo>
                  <a:cubicBezTo>
                    <a:pt x="25302" y="13397"/>
                    <a:pt x="25232" y="13495"/>
                    <a:pt x="25232" y="13593"/>
                  </a:cubicBezTo>
                  <a:lnTo>
                    <a:pt x="25232" y="13662"/>
                  </a:lnTo>
                  <a:lnTo>
                    <a:pt x="25163" y="13662"/>
                  </a:lnTo>
                  <a:cubicBezTo>
                    <a:pt x="24470" y="13385"/>
                    <a:pt x="24123" y="12484"/>
                    <a:pt x="24608" y="11860"/>
                  </a:cubicBezTo>
                  <a:cubicBezTo>
                    <a:pt x="24608" y="11811"/>
                    <a:pt x="24574" y="11762"/>
                    <a:pt x="24529" y="11762"/>
                  </a:cubicBezTo>
                  <a:cubicBezTo>
                    <a:pt x="24510" y="11762"/>
                    <a:pt x="24490" y="11770"/>
                    <a:pt x="24470" y="11790"/>
                  </a:cubicBezTo>
                  <a:cubicBezTo>
                    <a:pt x="24123" y="11998"/>
                    <a:pt x="24123" y="12553"/>
                    <a:pt x="24193" y="12969"/>
                  </a:cubicBezTo>
                  <a:cubicBezTo>
                    <a:pt x="24262" y="13385"/>
                    <a:pt x="24539" y="13731"/>
                    <a:pt x="24955" y="13870"/>
                  </a:cubicBezTo>
                  <a:cubicBezTo>
                    <a:pt x="25024" y="13939"/>
                    <a:pt x="25163" y="13939"/>
                    <a:pt x="25302" y="13939"/>
                  </a:cubicBezTo>
                  <a:cubicBezTo>
                    <a:pt x="25302" y="14009"/>
                    <a:pt x="25302" y="14009"/>
                    <a:pt x="25302" y="14009"/>
                  </a:cubicBezTo>
                  <a:lnTo>
                    <a:pt x="25302" y="14147"/>
                  </a:lnTo>
                  <a:lnTo>
                    <a:pt x="25302" y="14217"/>
                  </a:lnTo>
                  <a:cubicBezTo>
                    <a:pt x="25302" y="14286"/>
                    <a:pt x="25302" y="14355"/>
                    <a:pt x="25371" y="14355"/>
                  </a:cubicBezTo>
                  <a:cubicBezTo>
                    <a:pt x="25371" y="14494"/>
                    <a:pt x="25371" y="14563"/>
                    <a:pt x="25440" y="14702"/>
                  </a:cubicBezTo>
                  <a:cubicBezTo>
                    <a:pt x="25510" y="15326"/>
                    <a:pt x="25579" y="15950"/>
                    <a:pt x="25579" y="16573"/>
                  </a:cubicBezTo>
                  <a:cubicBezTo>
                    <a:pt x="25579" y="17197"/>
                    <a:pt x="25579" y="17821"/>
                    <a:pt x="25510" y="18445"/>
                  </a:cubicBezTo>
                  <a:lnTo>
                    <a:pt x="25371" y="18722"/>
                  </a:lnTo>
                  <a:cubicBezTo>
                    <a:pt x="25302" y="18029"/>
                    <a:pt x="25094" y="17405"/>
                    <a:pt x="24747" y="16851"/>
                  </a:cubicBezTo>
                  <a:cubicBezTo>
                    <a:pt x="24747" y="16851"/>
                    <a:pt x="24747" y="16781"/>
                    <a:pt x="24747" y="16781"/>
                  </a:cubicBezTo>
                  <a:cubicBezTo>
                    <a:pt x="24747" y="16781"/>
                    <a:pt x="24747" y="16712"/>
                    <a:pt x="24747" y="16712"/>
                  </a:cubicBezTo>
                  <a:cubicBezTo>
                    <a:pt x="24747" y="16712"/>
                    <a:pt x="24747" y="16643"/>
                    <a:pt x="24747" y="16643"/>
                  </a:cubicBezTo>
                  <a:lnTo>
                    <a:pt x="24747" y="16573"/>
                  </a:lnTo>
                  <a:cubicBezTo>
                    <a:pt x="25143" y="15717"/>
                    <a:pt x="24097" y="14484"/>
                    <a:pt x="23218" y="14484"/>
                  </a:cubicBezTo>
                  <a:cubicBezTo>
                    <a:pt x="23173" y="14484"/>
                    <a:pt x="23128" y="14487"/>
                    <a:pt x="23083" y="14494"/>
                  </a:cubicBezTo>
                  <a:cubicBezTo>
                    <a:pt x="23014" y="14494"/>
                    <a:pt x="23014" y="14632"/>
                    <a:pt x="23083" y="14632"/>
                  </a:cubicBezTo>
                  <a:cubicBezTo>
                    <a:pt x="23777" y="14840"/>
                    <a:pt x="24678" y="15603"/>
                    <a:pt x="24470" y="16365"/>
                  </a:cubicBezTo>
                  <a:cubicBezTo>
                    <a:pt x="24470" y="16573"/>
                    <a:pt x="24262" y="16573"/>
                    <a:pt x="24054" y="16643"/>
                  </a:cubicBezTo>
                  <a:cubicBezTo>
                    <a:pt x="23846" y="16643"/>
                    <a:pt x="23638" y="16296"/>
                    <a:pt x="23499" y="16088"/>
                  </a:cubicBezTo>
                  <a:cubicBezTo>
                    <a:pt x="23291" y="15742"/>
                    <a:pt x="23083" y="15326"/>
                    <a:pt x="23014" y="14910"/>
                  </a:cubicBezTo>
                  <a:cubicBezTo>
                    <a:pt x="23014" y="14875"/>
                    <a:pt x="22997" y="14858"/>
                    <a:pt x="22979" y="14858"/>
                  </a:cubicBezTo>
                  <a:cubicBezTo>
                    <a:pt x="22962" y="14858"/>
                    <a:pt x="22945" y="14875"/>
                    <a:pt x="22945" y="14910"/>
                  </a:cubicBezTo>
                  <a:cubicBezTo>
                    <a:pt x="22945" y="15534"/>
                    <a:pt x="23153" y="16088"/>
                    <a:pt x="23499" y="16573"/>
                  </a:cubicBezTo>
                  <a:cubicBezTo>
                    <a:pt x="23652" y="16776"/>
                    <a:pt x="23915" y="16905"/>
                    <a:pt x="24182" y="16905"/>
                  </a:cubicBezTo>
                  <a:cubicBezTo>
                    <a:pt x="24279" y="16905"/>
                    <a:pt x="24377" y="16888"/>
                    <a:pt x="24470" y="16851"/>
                  </a:cubicBezTo>
                  <a:lnTo>
                    <a:pt x="24470" y="16920"/>
                  </a:lnTo>
                  <a:cubicBezTo>
                    <a:pt x="24470" y="16989"/>
                    <a:pt x="24539" y="17128"/>
                    <a:pt x="24539" y="17197"/>
                  </a:cubicBezTo>
                  <a:cubicBezTo>
                    <a:pt x="24539" y="17246"/>
                    <a:pt x="24608" y="17295"/>
                    <a:pt x="24698" y="17295"/>
                  </a:cubicBezTo>
                  <a:cubicBezTo>
                    <a:pt x="24735" y="17295"/>
                    <a:pt x="24776" y="17287"/>
                    <a:pt x="24816" y="17267"/>
                  </a:cubicBezTo>
                  <a:cubicBezTo>
                    <a:pt x="25024" y="17821"/>
                    <a:pt x="25232" y="18445"/>
                    <a:pt x="25232" y="19069"/>
                  </a:cubicBezTo>
                  <a:cubicBezTo>
                    <a:pt x="25232" y="19138"/>
                    <a:pt x="25232" y="19207"/>
                    <a:pt x="25232" y="19207"/>
                  </a:cubicBezTo>
                  <a:cubicBezTo>
                    <a:pt x="25232" y="19277"/>
                    <a:pt x="25232" y="19346"/>
                    <a:pt x="25232" y="19415"/>
                  </a:cubicBezTo>
                  <a:cubicBezTo>
                    <a:pt x="25163" y="19415"/>
                    <a:pt x="25163" y="19623"/>
                    <a:pt x="25232" y="19623"/>
                  </a:cubicBezTo>
                  <a:cubicBezTo>
                    <a:pt x="25232" y="19762"/>
                    <a:pt x="25232" y="19901"/>
                    <a:pt x="25163" y="20039"/>
                  </a:cubicBezTo>
                  <a:cubicBezTo>
                    <a:pt x="24886" y="21287"/>
                    <a:pt x="24470" y="22535"/>
                    <a:pt x="23985" y="23644"/>
                  </a:cubicBezTo>
                  <a:cubicBezTo>
                    <a:pt x="23985" y="23575"/>
                    <a:pt x="24054" y="23436"/>
                    <a:pt x="24054" y="23367"/>
                  </a:cubicBezTo>
                  <a:cubicBezTo>
                    <a:pt x="24054" y="23297"/>
                    <a:pt x="24054" y="23297"/>
                    <a:pt x="24054" y="23297"/>
                  </a:cubicBezTo>
                  <a:lnTo>
                    <a:pt x="24054" y="23159"/>
                  </a:lnTo>
                  <a:cubicBezTo>
                    <a:pt x="24123" y="22951"/>
                    <a:pt x="24193" y="22743"/>
                    <a:pt x="24262" y="22535"/>
                  </a:cubicBezTo>
                  <a:cubicBezTo>
                    <a:pt x="24262" y="22535"/>
                    <a:pt x="24231" y="22504"/>
                    <a:pt x="24211" y="22504"/>
                  </a:cubicBezTo>
                  <a:cubicBezTo>
                    <a:pt x="24200" y="22504"/>
                    <a:pt x="24193" y="22512"/>
                    <a:pt x="24193" y="22535"/>
                  </a:cubicBezTo>
                  <a:lnTo>
                    <a:pt x="24123" y="22743"/>
                  </a:lnTo>
                  <a:cubicBezTo>
                    <a:pt x="24123" y="22188"/>
                    <a:pt x="24123" y="21634"/>
                    <a:pt x="24123" y="21079"/>
                  </a:cubicBezTo>
                  <a:lnTo>
                    <a:pt x="24123" y="21010"/>
                  </a:lnTo>
                  <a:cubicBezTo>
                    <a:pt x="24054" y="20802"/>
                    <a:pt x="24054" y="20594"/>
                    <a:pt x="23985" y="20455"/>
                  </a:cubicBezTo>
                  <a:cubicBezTo>
                    <a:pt x="24054" y="20317"/>
                    <a:pt x="24193" y="20178"/>
                    <a:pt x="24262" y="20039"/>
                  </a:cubicBezTo>
                  <a:cubicBezTo>
                    <a:pt x="24470" y="19693"/>
                    <a:pt x="24539" y="19277"/>
                    <a:pt x="24470" y="18861"/>
                  </a:cubicBezTo>
                  <a:cubicBezTo>
                    <a:pt x="24341" y="18283"/>
                    <a:pt x="23796" y="17883"/>
                    <a:pt x="23220" y="17883"/>
                  </a:cubicBezTo>
                  <a:cubicBezTo>
                    <a:pt x="23174" y="17883"/>
                    <a:pt x="23129" y="17885"/>
                    <a:pt x="23083" y="17890"/>
                  </a:cubicBezTo>
                  <a:cubicBezTo>
                    <a:pt x="22806" y="17890"/>
                    <a:pt x="22598" y="18029"/>
                    <a:pt x="22390" y="18237"/>
                  </a:cubicBezTo>
                  <a:cubicBezTo>
                    <a:pt x="22252" y="18584"/>
                    <a:pt x="22252" y="18930"/>
                    <a:pt x="22390" y="19207"/>
                  </a:cubicBezTo>
                  <a:cubicBezTo>
                    <a:pt x="22390" y="19242"/>
                    <a:pt x="22425" y="19259"/>
                    <a:pt x="22460" y="19259"/>
                  </a:cubicBezTo>
                  <a:cubicBezTo>
                    <a:pt x="22494" y="19259"/>
                    <a:pt x="22529" y="19242"/>
                    <a:pt x="22529" y="19207"/>
                  </a:cubicBezTo>
                  <a:cubicBezTo>
                    <a:pt x="22529" y="19207"/>
                    <a:pt x="22529" y="19138"/>
                    <a:pt x="22529" y="19069"/>
                  </a:cubicBezTo>
                  <a:cubicBezTo>
                    <a:pt x="22598" y="19623"/>
                    <a:pt x="22806" y="20594"/>
                    <a:pt x="23430" y="20732"/>
                  </a:cubicBezTo>
                  <a:cubicBezTo>
                    <a:pt x="23499" y="20732"/>
                    <a:pt x="23638" y="20732"/>
                    <a:pt x="23707" y="20663"/>
                  </a:cubicBezTo>
                  <a:lnTo>
                    <a:pt x="23707" y="20732"/>
                  </a:lnTo>
                  <a:cubicBezTo>
                    <a:pt x="23707" y="20732"/>
                    <a:pt x="23777" y="20802"/>
                    <a:pt x="23777" y="20802"/>
                  </a:cubicBezTo>
                  <a:cubicBezTo>
                    <a:pt x="23846" y="21634"/>
                    <a:pt x="23777" y="22465"/>
                    <a:pt x="23777" y="23297"/>
                  </a:cubicBezTo>
                  <a:cubicBezTo>
                    <a:pt x="23569" y="23921"/>
                    <a:pt x="23361" y="24545"/>
                    <a:pt x="23153" y="25169"/>
                  </a:cubicBezTo>
                  <a:cubicBezTo>
                    <a:pt x="22945" y="25654"/>
                    <a:pt x="22668" y="26139"/>
                    <a:pt x="22460" y="26625"/>
                  </a:cubicBezTo>
                  <a:cubicBezTo>
                    <a:pt x="22390" y="26694"/>
                    <a:pt x="22390" y="26763"/>
                    <a:pt x="22321" y="26833"/>
                  </a:cubicBezTo>
                  <a:cubicBezTo>
                    <a:pt x="21905" y="27595"/>
                    <a:pt x="21350" y="28288"/>
                    <a:pt x="20935" y="28981"/>
                  </a:cubicBezTo>
                  <a:cubicBezTo>
                    <a:pt x="20889" y="29027"/>
                    <a:pt x="20843" y="29073"/>
                    <a:pt x="20818" y="29138"/>
                  </a:cubicBezTo>
                  <a:lnTo>
                    <a:pt x="20818" y="29138"/>
                  </a:lnTo>
                  <a:cubicBezTo>
                    <a:pt x="20866" y="28832"/>
                    <a:pt x="20873" y="28525"/>
                    <a:pt x="20935" y="28219"/>
                  </a:cubicBezTo>
                  <a:cubicBezTo>
                    <a:pt x="20935" y="27248"/>
                    <a:pt x="20796" y="26278"/>
                    <a:pt x="20519" y="25308"/>
                  </a:cubicBezTo>
                  <a:cubicBezTo>
                    <a:pt x="20548" y="25044"/>
                    <a:pt x="20590" y="24780"/>
                    <a:pt x="20644" y="24516"/>
                  </a:cubicBezTo>
                  <a:lnTo>
                    <a:pt x="20644" y="24516"/>
                  </a:lnTo>
                  <a:cubicBezTo>
                    <a:pt x="20624" y="24313"/>
                    <a:pt x="20588" y="24100"/>
                    <a:pt x="20588" y="23852"/>
                  </a:cubicBezTo>
                  <a:cubicBezTo>
                    <a:pt x="20588" y="23852"/>
                    <a:pt x="20657" y="23852"/>
                    <a:pt x="20657" y="23783"/>
                  </a:cubicBezTo>
                  <a:cubicBezTo>
                    <a:pt x="20588" y="23575"/>
                    <a:pt x="20588" y="23367"/>
                    <a:pt x="20519" y="23159"/>
                  </a:cubicBezTo>
                  <a:cubicBezTo>
                    <a:pt x="20519" y="22743"/>
                    <a:pt x="20449" y="22396"/>
                    <a:pt x="20449" y="21980"/>
                  </a:cubicBezTo>
                  <a:cubicBezTo>
                    <a:pt x="20380" y="21495"/>
                    <a:pt x="20380" y="21010"/>
                    <a:pt x="20449" y="20525"/>
                  </a:cubicBezTo>
                  <a:cubicBezTo>
                    <a:pt x="20449" y="20525"/>
                    <a:pt x="20519" y="20039"/>
                    <a:pt x="20588" y="19623"/>
                  </a:cubicBezTo>
                  <a:lnTo>
                    <a:pt x="20588" y="19831"/>
                  </a:lnTo>
                  <a:cubicBezTo>
                    <a:pt x="20588" y="19866"/>
                    <a:pt x="20640" y="19883"/>
                    <a:pt x="20692" y="19883"/>
                  </a:cubicBezTo>
                  <a:cubicBezTo>
                    <a:pt x="20744" y="19883"/>
                    <a:pt x="20796" y="19866"/>
                    <a:pt x="20796" y="19831"/>
                  </a:cubicBezTo>
                  <a:cubicBezTo>
                    <a:pt x="20796" y="19693"/>
                    <a:pt x="20865" y="19554"/>
                    <a:pt x="20865" y="19415"/>
                  </a:cubicBezTo>
                  <a:lnTo>
                    <a:pt x="21004" y="19415"/>
                  </a:lnTo>
                  <a:cubicBezTo>
                    <a:pt x="21036" y="19419"/>
                    <a:pt x="21067" y="19421"/>
                    <a:pt x="21098" y="19421"/>
                  </a:cubicBezTo>
                  <a:cubicBezTo>
                    <a:pt x="21606" y="19421"/>
                    <a:pt x="21986" y="18902"/>
                    <a:pt x="22182" y="18445"/>
                  </a:cubicBezTo>
                  <a:cubicBezTo>
                    <a:pt x="22390" y="17960"/>
                    <a:pt x="22182" y="16989"/>
                    <a:pt x="21489" y="16851"/>
                  </a:cubicBezTo>
                  <a:cubicBezTo>
                    <a:pt x="21489" y="16851"/>
                    <a:pt x="21420" y="16851"/>
                    <a:pt x="21420" y="16920"/>
                  </a:cubicBezTo>
                  <a:cubicBezTo>
                    <a:pt x="21386" y="16887"/>
                    <a:pt x="21349" y="16873"/>
                    <a:pt x="21311" y="16873"/>
                  </a:cubicBezTo>
                  <a:cubicBezTo>
                    <a:pt x="21189" y="16873"/>
                    <a:pt x="21057" y="17006"/>
                    <a:pt x="21004" y="17059"/>
                  </a:cubicBezTo>
                  <a:cubicBezTo>
                    <a:pt x="20727" y="17336"/>
                    <a:pt x="20449" y="17682"/>
                    <a:pt x="20311" y="18029"/>
                  </a:cubicBezTo>
                  <a:cubicBezTo>
                    <a:pt x="20172" y="18445"/>
                    <a:pt x="20241" y="18861"/>
                    <a:pt x="20519" y="19207"/>
                  </a:cubicBezTo>
                  <a:cubicBezTo>
                    <a:pt x="20172" y="20178"/>
                    <a:pt x="20033" y="21218"/>
                    <a:pt x="20172" y="22258"/>
                  </a:cubicBezTo>
                  <a:cubicBezTo>
                    <a:pt x="20033" y="21911"/>
                    <a:pt x="19825" y="21495"/>
                    <a:pt x="19687" y="21148"/>
                  </a:cubicBezTo>
                  <a:cubicBezTo>
                    <a:pt x="19964" y="20594"/>
                    <a:pt x="19895" y="19831"/>
                    <a:pt x="19479" y="19346"/>
                  </a:cubicBezTo>
                  <a:cubicBezTo>
                    <a:pt x="19214" y="18976"/>
                    <a:pt x="18707" y="18605"/>
                    <a:pt x="18204" y="18605"/>
                  </a:cubicBezTo>
                  <a:cubicBezTo>
                    <a:pt x="18048" y="18605"/>
                    <a:pt x="17893" y="18640"/>
                    <a:pt x="17746" y="18722"/>
                  </a:cubicBezTo>
                  <a:cubicBezTo>
                    <a:pt x="17053" y="19069"/>
                    <a:pt x="17261" y="20247"/>
                    <a:pt x="17607" y="20802"/>
                  </a:cubicBezTo>
                  <a:cubicBezTo>
                    <a:pt x="17861" y="21140"/>
                    <a:pt x="18268" y="21426"/>
                    <a:pt x="18626" y="21426"/>
                  </a:cubicBezTo>
                  <a:cubicBezTo>
                    <a:pt x="18856" y="21426"/>
                    <a:pt x="19066" y="21308"/>
                    <a:pt x="19202" y="21010"/>
                  </a:cubicBezTo>
                  <a:lnTo>
                    <a:pt x="19202" y="21010"/>
                  </a:lnTo>
                  <a:cubicBezTo>
                    <a:pt x="19061" y="21231"/>
                    <a:pt x="18902" y="21318"/>
                    <a:pt x="18741" y="21318"/>
                  </a:cubicBezTo>
                  <a:cubicBezTo>
                    <a:pt x="18349" y="21318"/>
                    <a:pt x="17943" y="20799"/>
                    <a:pt x="17746" y="20455"/>
                  </a:cubicBezTo>
                  <a:cubicBezTo>
                    <a:pt x="17469" y="19970"/>
                    <a:pt x="17538" y="19138"/>
                    <a:pt x="18162" y="19000"/>
                  </a:cubicBezTo>
                  <a:cubicBezTo>
                    <a:pt x="18189" y="18995"/>
                    <a:pt x="18216" y="18993"/>
                    <a:pt x="18244" y="18993"/>
                  </a:cubicBezTo>
                  <a:cubicBezTo>
                    <a:pt x="18640" y="18993"/>
                    <a:pt x="19081" y="19438"/>
                    <a:pt x="19340" y="19762"/>
                  </a:cubicBezTo>
                  <a:cubicBezTo>
                    <a:pt x="19548" y="20109"/>
                    <a:pt x="19618" y="20525"/>
                    <a:pt x="19548" y="20871"/>
                  </a:cubicBezTo>
                  <a:lnTo>
                    <a:pt x="19479" y="20871"/>
                  </a:lnTo>
                  <a:cubicBezTo>
                    <a:pt x="19450" y="20784"/>
                    <a:pt x="19397" y="20746"/>
                    <a:pt x="19344" y="20746"/>
                  </a:cubicBezTo>
                  <a:cubicBezTo>
                    <a:pt x="19272" y="20746"/>
                    <a:pt x="19202" y="20820"/>
                    <a:pt x="19202" y="20940"/>
                  </a:cubicBezTo>
                  <a:cubicBezTo>
                    <a:pt x="19202" y="20940"/>
                    <a:pt x="19202" y="21010"/>
                    <a:pt x="19202" y="21010"/>
                  </a:cubicBezTo>
                  <a:cubicBezTo>
                    <a:pt x="19271" y="21148"/>
                    <a:pt x="19271" y="21218"/>
                    <a:pt x="19340" y="21287"/>
                  </a:cubicBezTo>
                  <a:cubicBezTo>
                    <a:pt x="19340" y="21356"/>
                    <a:pt x="19340" y="21356"/>
                    <a:pt x="19340" y="21426"/>
                  </a:cubicBezTo>
                  <a:cubicBezTo>
                    <a:pt x="19479" y="21564"/>
                    <a:pt x="19548" y="21703"/>
                    <a:pt x="19687" y="21842"/>
                  </a:cubicBezTo>
                  <a:cubicBezTo>
                    <a:pt x="19895" y="22188"/>
                    <a:pt x="20033" y="22673"/>
                    <a:pt x="20172" y="23089"/>
                  </a:cubicBezTo>
                  <a:cubicBezTo>
                    <a:pt x="20311" y="23436"/>
                    <a:pt x="20241" y="23644"/>
                    <a:pt x="20311" y="23921"/>
                  </a:cubicBezTo>
                  <a:cubicBezTo>
                    <a:pt x="20311" y="24406"/>
                    <a:pt x="20380" y="24892"/>
                    <a:pt x="20519" y="25377"/>
                  </a:cubicBezTo>
                  <a:lnTo>
                    <a:pt x="20519" y="25446"/>
                  </a:lnTo>
                  <a:cubicBezTo>
                    <a:pt x="20449" y="25515"/>
                    <a:pt x="20519" y="25515"/>
                    <a:pt x="20519" y="25585"/>
                  </a:cubicBezTo>
                  <a:cubicBezTo>
                    <a:pt x="20519" y="25862"/>
                    <a:pt x="20657" y="26139"/>
                    <a:pt x="20657" y="26417"/>
                  </a:cubicBezTo>
                  <a:cubicBezTo>
                    <a:pt x="20449" y="26070"/>
                    <a:pt x="20241" y="25654"/>
                    <a:pt x="20103" y="25308"/>
                  </a:cubicBezTo>
                  <a:cubicBezTo>
                    <a:pt x="20033" y="25100"/>
                    <a:pt x="19895" y="24892"/>
                    <a:pt x="19756" y="24684"/>
                  </a:cubicBezTo>
                  <a:cubicBezTo>
                    <a:pt x="19618" y="24545"/>
                    <a:pt x="19479" y="24476"/>
                    <a:pt x="19340" y="24337"/>
                  </a:cubicBezTo>
                  <a:cubicBezTo>
                    <a:pt x="19687" y="23713"/>
                    <a:pt x="19479" y="22951"/>
                    <a:pt x="18855" y="22604"/>
                  </a:cubicBezTo>
                  <a:cubicBezTo>
                    <a:pt x="18672" y="22513"/>
                    <a:pt x="18484" y="22469"/>
                    <a:pt x="18304" y="22469"/>
                  </a:cubicBezTo>
                  <a:cubicBezTo>
                    <a:pt x="17803" y="22469"/>
                    <a:pt x="17363" y="22805"/>
                    <a:pt x="17261" y="23367"/>
                  </a:cubicBezTo>
                  <a:cubicBezTo>
                    <a:pt x="17191" y="23921"/>
                    <a:pt x="17469" y="24545"/>
                    <a:pt x="18023" y="24892"/>
                  </a:cubicBezTo>
                  <a:cubicBezTo>
                    <a:pt x="18162" y="25003"/>
                    <a:pt x="18334" y="25058"/>
                    <a:pt x="18508" y="25058"/>
                  </a:cubicBezTo>
                  <a:cubicBezTo>
                    <a:pt x="18769" y="25058"/>
                    <a:pt x="19035" y="24933"/>
                    <a:pt x="19202" y="24684"/>
                  </a:cubicBezTo>
                  <a:lnTo>
                    <a:pt x="19340" y="24822"/>
                  </a:lnTo>
                  <a:cubicBezTo>
                    <a:pt x="19359" y="24841"/>
                    <a:pt x="19377" y="24849"/>
                    <a:pt x="19395" y="24849"/>
                  </a:cubicBezTo>
                  <a:cubicBezTo>
                    <a:pt x="19442" y="24849"/>
                    <a:pt x="19479" y="24785"/>
                    <a:pt x="19479" y="24684"/>
                  </a:cubicBezTo>
                  <a:cubicBezTo>
                    <a:pt x="19687" y="24961"/>
                    <a:pt x="19895" y="25238"/>
                    <a:pt x="19964" y="25515"/>
                  </a:cubicBezTo>
                  <a:cubicBezTo>
                    <a:pt x="20172" y="26001"/>
                    <a:pt x="20380" y="26417"/>
                    <a:pt x="20727" y="26763"/>
                  </a:cubicBezTo>
                  <a:cubicBezTo>
                    <a:pt x="20727" y="26833"/>
                    <a:pt x="20727" y="26902"/>
                    <a:pt x="20727" y="26971"/>
                  </a:cubicBezTo>
                  <a:cubicBezTo>
                    <a:pt x="20865" y="27595"/>
                    <a:pt x="20865" y="28288"/>
                    <a:pt x="20727" y="28981"/>
                  </a:cubicBezTo>
                  <a:cubicBezTo>
                    <a:pt x="20588" y="28427"/>
                    <a:pt x="20241" y="27942"/>
                    <a:pt x="19825" y="27595"/>
                  </a:cubicBezTo>
                  <a:cubicBezTo>
                    <a:pt x="19756" y="27526"/>
                    <a:pt x="19687" y="27456"/>
                    <a:pt x="19548" y="27387"/>
                  </a:cubicBezTo>
                  <a:cubicBezTo>
                    <a:pt x="19690" y="26726"/>
                    <a:pt x="18866" y="26000"/>
                    <a:pt x="18216" y="26000"/>
                  </a:cubicBezTo>
                  <a:cubicBezTo>
                    <a:pt x="17913" y="26000"/>
                    <a:pt x="17648" y="26158"/>
                    <a:pt x="17538" y="26555"/>
                  </a:cubicBezTo>
                  <a:cubicBezTo>
                    <a:pt x="17469" y="27110"/>
                    <a:pt x="17677" y="27664"/>
                    <a:pt x="18093" y="28011"/>
                  </a:cubicBezTo>
                  <a:cubicBezTo>
                    <a:pt x="18272" y="28235"/>
                    <a:pt x="18624" y="28458"/>
                    <a:pt x="18944" y="28458"/>
                  </a:cubicBezTo>
                  <a:cubicBezTo>
                    <a:pt x="19120" y="28458"/>
                    <a:pt x="19287" y="28391"/>
                    <a:pt x="19410" y="28219"/>
                  </a:cubicBezTo>
                  <a:cubicBezTo>
                    <a:pt x="19410" y="28219"/>
                    <a:pt x="19410" y="28150"/>
                    <a:pt x="19340" y="28150"/>
                  </a:cubicBezTo>
                  <a:cubicBezTo>
                    <a:pt x="19254" y="28167"/>
                    <a:pt x="19171" y="28176"/>
                    <a:pt x="19092" y="28176"/>
                  </a:cubicBezTo>
                  <a:cubicBezTo>
                    <a:pt x="18855" y="28176"/>
                    <a:pt x="18647" y="28098"/>
                    <a:pt x="18439" y="27942"/>
                  </a:cubicBezTo>
                  <a:cubicBezTo>
                    <a:pt x="18093" y="27664"/>
                    <a:pt x="17885" y="27318"/>
                    <a:pt x="17815" y="26971"/>
                  </a:cubicBezTo>
                  <a:cubicBezTo>
                    <a:pt x="17698" y="26619"/>
                    <a:pt x="17978" y="26316"/>
                    <a:pt x="18320" y="26316"/>
                  </a:cubicBezTo>
                  <a:cubicBezTo>
                    <a:pt x="18381" y="26316"/>
                    <a:pt x="18445" y="26326"/>
                    <a:pt x="18508" y="26347"/>
                  </a:cubicBezTo>
                  <a:cubicBezTo>
                    <a:pt x="18924" y="26486"/>
                    <a:pt x="19202" y="26833"/>
                    <a:pt x="19340" y="27318"/>
                  </a:cubicBezTo>
                  <a:cubicBezTo>
                    <a:pt x="19340" y="27318"/>
                    <a:pt x="19271" y="27387"/>
                    <a:pt x="19271" y="27387"/>
                  </a:cubicBezTo>
                  <a:cubicBezTo>
                    <a:pt x="19271" y="27456"/>
                    <a:pt x="19271" y="27456"/>
                    <a:pt x="19271" y="27526"/>
                  </a:cubicBezTo>
                  <a:cubicBezTo>
                    <a:pt x="19271" y="27526"/>
                    <a:pt x="19271" y="27526"/>
                    <a:pt x="19271" y="27595"/>
                  </a:cubicBezTo>
                  <a:cubicBezTo>
                    <a:pt x="19271" y="27595"/>
                    <a:pt x="19271" y="27664"/>
                    <a:pt x="19340" y="27664"/>
                  </a:cubicBezTo>
                  <a:cubicBezTo>
                    <a:pt x="19375" y="27699"/>
                    <a:pt x="19392" y="27716"/>
                    <a:pt x="19410" y="27716"/>
                  </a:cubicBezTo>
                  <a:cubicBezTo>
                    <a:pt x="19427" y="27716"/>
                    <a:pt x="19444" y="27699"/>
                    <a:pt x="19479" y="27664"/>
                  </a:cubicBezTo>
                  <a:lnTo>
                    <a:pt x="19548" y="27664"/>
                  </a:lnTo>
                  <a:cubicBezTo>
                    <a:pt x="19548" y="27734"/>
                    <a:pt x="19618" y="27734"/>
                    <a:pt x="19687" y="27803"/>
                  </a:cubicBezTo>
                  <a:cubicBezTo>
                    <a:pt x="20172" y="28219"/>
                    <a:pt x="20519" y="28704"/>
                    <a:pt x="20657" y="29328"/>
                  </a:cubicBezTo>
                  <a:lnTo>
                    <a:pt x="20588" y="29883"/>
                  </a:lnTo>
                  <a:cubicBezTo>
                    <a:pt x="19548" y="31546"/>
                    <a:pt x="18786" y="33418"/>
                    <a:pt x="18370" y="35359"/>
                  </a:cubicBezTo>
                  <a:cubicBezTo>
                    <a:pt x="18370" y="35440"/>
                    <a:pt x="18441" y="35474"/>
                    <a:pt x="18500" y="35474"/>
                  </a:cubicBezTo>
                  <a:cubicBezTo>
                    <a:pt x="18542" y="35474"/>
                    <a:pt x="18578" y="35457"/>
                    <a:pt x="18578" y="35428"/>
                  </a:cubicBezTo>
                  <a:cubicBezTo>
                    <a:pt x="19202" y="33834"/>
                    <a:pt x="19687" y="32239"/>
                    <a:pt x="20380" y="30784"/>
                  </a:cubicBezTo>
                  <a:lnTo>
                    <a:pt x="20380" y="30784"/>
                  </a:lnTo>
                  <a:cubicBezTo>
                    <a:pt x="20380" y="30922"/>
                    <a:pt x="20311" y="31130"/>
                    <a:pt x="20311" y="31338"/>
                  </a:cubicBezTo>
                  <a:cubicBezTo>
                    <a:pt x="19548" y="33002"/>
                    <a:pt x="18924" y="34735"/>
                    <a:pt x="18508" y="36537"/>
                  </a:cubicBezTo>
                  <a:cubicBezTo>
                    <a:pt x="18162" y="33972"/>
                    <a:pt x="17677" y="31477"/>
                    <a:pt x="17053" y="28981"/>
                  </a:cubicBezTo>
                  <a:cubicBezTo>
                    <a:pt x="17053" y="28947"/>
                    <a:pt x="17035" y="28929"/>
                    <a:pt x="17009" y="28929"/>
                  </a:cubicBezTo>
                  <a:cubicBezTo>
                    <a:pt x="16983" y="28929"/>
                    <a:pt x="16949" y="28947"/>
                    <a:pt x="16914" y="28981"/>
                  </a:cubicBezTo>
                  <a:cubicBezTo>
                    <a:pt x="17538" y="31685"/>
                    <a:pt x="17885" y="34388"/>
                    <a:pt x="18370" y="37092"/>
                  </a:cubicBezTo>
                  <a:cubicBezTo>
                    <a:pt x="18370" y="37161"/>
                    <a:pt x="18300" y="37230"/>
                    <a:pt x="18300" y="37300"/>
                  </a:cubicBezTo>
                  <a:cubicBezTo>
                    <a:pt x="17885" y="34873"/>
                    <a:pt x="17469" y="32517"/>
                    <a:pt x="16983" y="30091"/>
                  </a:cubicBezTo>
                  <a:cubicBezTo>
                    <a:pt x="16775" y="27803"/>
                    <a:pt x="16360" y="25515"/>
                    <a:pt x="15736" y="23297"/>
                  </a:cubicBezTo>
                  <a:cubicBezTo>
                    <a:pt x="15736" y="22465"/>
                    <a:pt x="15805" y="21703"/>
                    <a:pt x="15944" y="20940"/>
                  </a:cubicBezTo>
                  <a:cubicBezTo>
                    <a:pt x="16290" y="20247"/>
                    <a:pt x="16775" y="19693"/>
                    <a:pt x="17191" y="19069"/>
                  </a:cubicBezTo>
                  <a:cubicBezTo>
                    <a:pt x="17538" y="18653"/>
                    <a:pt x="17746" y="18168"/>
                    <a:pt x="17954" y="17682"/>
                  </a:cubicBezTo>
                  <a:cubicBezTo>
                    <a:pt x="18023" y="17682"/>
                    <a:pt x="18023" y="17682"/>
                    <a:pt x="18093" y="17752"/>
                  </a:cubicBezTo>
                  <a:cubicBezTo>
                    <a:pt x="18106" y="17765"/>
                    <a:pt x="18119" y="17771"/>
                    <a:pt x="18132" y="17771"/>
                  </a:cubicBezTo>
                  <a:cubicBezTo>
                    <a:pt x="18186" y="17771"/>
                    <a:pt x="18231" y="17669"/>
                    <a:pt x="18231" y="17613"/>
                  </a:cubicBezTo>
                  <a:cubicBezTo>
                    <a:pt x="18162" y="17544"/>
                    <a:pt x="18162" y="17475"/>
                    <a:pt x="18093" y="17405"/>
                  </a:cubicBezTo>
                  <a:cubicBezTo>
                    <a:pt x="18093" y="17336"/>
                    <a:pt x="18093" y="17336"/>
                    <a:pt x="18093" y="17267"/>
                  </a:cubicBezTo>
                  <a:cubicBezTo>
                    <a:pt x="18162" y="17197"/>
                    <a:pt x="18093" y="17128"/>
                    <a:pt x="18023" y="17059"/>
                  </a:cubicBezTo>
                  <a:cubicBezTo>
                    <a:pt x="18023" y="16573"/>
                    <a:pt x="18300" y="16157"/>
                    <a:pt x="18647" y="15950"/>
                  </a:cubicBezTo>
                  <a:cubicBezTo>
                    <a:pt x="18779" y="15850"/>
                    <a:pt x="19069" y="15767"/>
                    <a:pt x="19336" y="15767"/>
                  </a:cubicBezTo>
                  <a:cubicBezTo>
                    <a:pt x="19629" y="15767"/>
                    <a:pt x="19895" y="15867"/>
                    <a:pt x="19895" y="16157"/>
                  </a:cubicBezTo>
                  <a:cubicBezTo>
                    <a:pt x="19895" y="16573"/>
                    <a:pt x="19410" y="16989"/>
                    <a:pt x="19132" y="17197"/>
                  </a:cubicBezTo>
                  <a:cubicBezTo>
                    <a:pt x="18786" y="17475"/>
                    <a:pt x="18439" y="17752"/>
                    <a:pt x="18023" y="17890"/>
                  </a:cubicBezTo>
                  <a:cubicBezTo>
                    <a:pt x="17954" y="17960"/>
                    <a:pt x="17954" y="18029"/>
                    <a:pt x="18023" y="18098"/>
                  </a:cubicBezTo>
                  <a:cubicBezTo>
                    <a:pt x="18647" y="17960"/>
                    <a:pt x="19271" y="17613"/>
                    <a:pt x="19687" y="17059"/>
                  </a:cubicBezTo>
                  <a:cubicBezTo>
                    <a:pt x="19964" y="16712"/>
                    <a:pt x="20380" y="16157"/>
                    <a:pt x="20033" y="15742"/>
                  </a:cubicBezTo>
                  <a:cubicBezTo>
                    <a:pt x="19862" y="15570"/>
                    <a:pt x="19644" y="15446"/>
                    <a:pt x="19418" y="15446"/>
                  </a:cubicBezTo>
                  <a:cubicBezTo>
                    <a:pt x="19369" y="15446"/>
                    <a:pt x="19320" y="15452"/>
                    <a:pt x="19271" y="15464"/>
                  </a:cubicBezTo>
                  <a:cubicBezTo>
                    <a:pt x="19216" y="15455"/>
                    <a:pt x="19163" y="15451"/>
                    <a:pt x="19110" y="15451"/>
                  </a:cubicBezTo>
                  <a:cubicBezTo>
                    <a:pt x="18765" y="15451"/>
                    <a:pt x="18472" y="15639"/>
                    <a:pt x="18231" y="15880"/>
                  </a:cubicBezTo>
                  <a:cubicBezTo>
                    <a:pt x="17885" y="16157"/>
                    <a:pt x="17746" y="16573"/>
                    <a:pt x="17677" y="16989"/>
                  </a:cubicBezTo>
                  <a:cubicBezTo>
                    <a:pt x="17607" y="16989"/>
                    <a:pt x="17607" y="17059"/>
                    <a:pt x="17607" y="17128"/>
                  </a:cubicBezTo>
                  <a:cubicBezTo>
                    <a:pt x="17746" y="18445"/>
                    <a:pt x="16637" y="19415"/>
                    <a:pt x="15944" y="20525"/>
                  </a:cubicBezTo>
                  <a:cubicBezTo>
                    <a:pt x="16082" y="19485"/>
                    <a:pt x="16290" y="18514"/>
                    <a:pt x="16498" y="17475"/>
                  </a:cubicBezTo>
                  <a:cubicBezTo>
                    <a:pt x="16775" y="16435"/>
                    <a:pt x="17399" y="15464"/>
                    <a:pt x="18162" y="14702"/>
                  </a:cubicBezTo>
                  <a:cubicBezTo>
                    <a:pt x="18202" y="14742"/>
                    <a:pt x="18249" y="14759"/>
                    <a:pt x="18293" y="14759"/>
                  </a:cubicBezTo>
                  <a:cubicBezTo>
                    <a:pt x="18399" y="14759"/>
                    <a:pt x="18488" y="14661"/>
                    <a:pt x="18439" y="14563"/>
                  </a:cubicBezTo>
                  <a:lnTo>
                    <a:pt x="18439" y="14425"/>
                  </a:lnTo>
                  <a:lnTo>
                    <a:pt x="18439" y="14355"/>
                  </a:lnTo>
                  <a:cubicBezTo>
                    <a:pt x="18601" y="14788"/>
                    <a:pt x="18891" y="15137"/>
                    <a:pt x="19307" y="15137"/>
                  </a:cubicBezTo>
                  <a:cubicBezTo>
                    <a:pt x="19423" y="15137"/>
                    <a:pt x="19550" y="15109"/>
                    <a:pt x="19687" y="15048"/>
                  </a:cubicBezTo>
                  <a:cubicBezTo>
                    <a:pt x="20172" y="14840"/>
                    <a:pt x="20588" y="14355"/>
                    <a:pt x="20657" y="13801"/>
                  </a:cubicBezTo>
                  <a:cubicBezTo>
                    <a:pt x="20790" y="13335"/>
                    <a:pt x="20604" y="12549"/>
                    <a:pt x="20036" y="12549"/>
                  </a:cubicBezTo>
                  <a:cubicBezTo>
                    <a:pt x="20013" y="12549"/>
                    <a:pt x="19989" y="12550"/>
                    <a:pt x="19964" y="12553"/>
                  </a:cubicBezTo>
                  <a:cubicBezTo>
                    <a:pt x="19895" y="12553"/>
                    <a:pt x="19895" y="12622"/>
                    <a:pt x="19895" y="12692"/>
                  </a:cubicBezTo>
                  <a:cubicBezTo>
                    <a:pt x="20172" y="12969"/>
                    <a:pt x="20449" y="13177"/>
                    <a:pt x="20380" y="13662"/>
                  </a:cubicBezTo>
                  <a:cubicBezTo>
                    <a:pt x="20311" y="14009"/>
                    <a:pt x="20033" y="14425"/>
                    <a:pt x="19756" y="14632"/>
                  </a:cubicBezTo>
                  <a:cubicBezTo>
                    <a:pt x="19640" y="14748"/>
                    <a:pt x="19488" y="14804"/>
                    <a:pt x="19341" y="14804"/>
                  </a:cubicBezTo>
                  <a:cubicBezTo>
                    <a:pt x="19134" y="14804"/>
                    <a:pt x="18936" y="14696"/>
                    <a:pt x="18855" y="14494"/>
                  </a:cubicBezTo>
                  <a:cubicBezTo>
                    <a:pt x="18578" y="13939"/>
                    <a:pt x="18716" y="12761"/>
                    <a:pt x="19479" y="12761"/>
                  </a:cubicBezTo>
                  <a:cubicBezTo>
                    <a:pt x="19548" y="12761"/>
                    <a:pt x="19548" y="12622"/>
                    <a:pt x="19479" y="12622"/>
                  </a:cubicBezTo>
                  <a:cubicBezTo>
                    <a:pt x="19403" y="12602"/>
                    <a:pt x="19331" y="12592"/>
                    <a:pt x="19263" y="12592"/>
                  </a:cubicBezTo>
                  <a:cubicBezTo>
                    <a:pt x="18651" y="12592"/>
                    <a:pt x="18370" y="13384"/>
                    <a:pt x="18370" y="14009"/>
                  </a:cubicBezTo>
                  <a:cubicBezTo>
                    <a:pt x="18343" y="13956"/>
                    <a:pt x="18297" y="13933"/>
                    <a:pt x="18249" y="13933"/>
                  </a:cubicBezTo>
                  <a:cubicBezTo>
                    <a:pt x="18172" y="13933"/>
                    <a:pt x="18093" y="13992"/>
                    <a:pt x="18093" y="14078"/>
                  </a:cubicBezTo>
                  <a:lnTo>
                    <a:pt x="18093" y="14425"/>
                  </a:lnTo>
                  <a:cubicBezTo>
                    <a:pt x="18023" y="14425"/>
                    <a:pt x="18023" y="14494"/>
                    <a:pt x="18093" y="14494"/>
                  </a:cubicBezTo>
                  <a:lnTo>
                    <a:pt x="18093" y="14563"/>
                  </a:lnTo>
                  <a:cubicBezTo>
                    <a:pt x="17607" y="15118"/>
                    <a:pt x="17122" y="15742"/>
                    <a:pt x="16775" y="16435"/>
                  </a:cubicBezTo>
                  <a:cubicBezTo>
                    <a:pt x="16983" y="15534"/>
                    <a:pt x="17122" y="14702"/>
                    <a:pt x="17330" y="13731"/>
                  </a:cubicBezTo>
                  <a:cubicBezTo>
                    <a:pt x="17538" y="13177"/>
                    <a:pt x="17815" y="12622"/>
                    <a:pt x="18093" y="12068"/>
                  </a:cubicBezTo>
                  <a:cubicBezTo>
                    <a:pt x="18162" y="11929"/>
                    <a:pt x="18231" y="11721"/>
                    <a:pt x="18300" y="11513"/>
                  </a:cubicBezTo>
                  <a:cubicBezTo>
                    <a:pt x="18439" y="11721"/>
                    <a:pt x="18647" y="11790"/>
                    <a:pt x="18855" y="11790"/>
                  </a:cubicBezTo>
                  <a:cubicBezTo>
                    <a:pt x="19340" y="11721"/>
                    <a:pt x="19548" y="11097"/>
                    <a:pt x="19618" y="10681"/>
                  </a:cubicBezTo>
                  <a:cubicBezTo>
                    <a:pt x="19687" y="10265"/>
                    <a:pt x="19756" y="9156"/>
                    <a:pt x="19202" y="8879"/>
                  </a:cubicBezTo>
                  <a:cubicBezTo>
                    <a:pt x="19132" y="8879"/>
                    <a:pt x="19063" y="8879"/>
                    <a:pt x="19063" y="8948"/>
                  </a:cubicBezTo>
                  <a:cubicBezTo>
                    <a:pt x="19132" y="9156"/>
                    <a:pt x="19132" y="9295"/>
                    <a:pt x="19202" y="9503"/>
                  </a:cubicBezTo>
                  <a:cubicBezTo>
                    <a:pt x="19271" y="9711"/>
                    <a:pt x="19340" y="9988"/>
                    <a:pt x="19340" y="10265"/>
                  </a:cubicBezTo>
                  <a:cubicBezTo>
                    <a:pt x="19340" y="10681"/>
                    <a:pt x="19202" y="11028"/>
                    <a:pt x="18924" y="11374"/>
                  </a:cubicBezTo>
                  <a:cubicBezTo>
                    <a:pt x="18874" y="11437"/>
                    <a:pt x="18822" y="11464"/>
                    <a:pt x="18769" y="11464"/>
                  </a:cubicBezTo>
                  <a:cubicBezTo>
                    <a:pt x="18531" y="11464"/>
                    <a:pt x="18288" y="10921"/>
                    <a:pt x="18231" y="10751"/>
                  </a:cubicBezTo>
                  <a:cubicBezTo>
                    <a:pt x="18023" y="10127"/>
                    <a:pt x="18231" y="9434"/>
                    <a:pt x="18647" y="9018"/>
                  </a:cubicBezTo>
                  <a:cubicBezTo>
                    <a:pt x="18716" y="8948"/>
                    <a:pt x="18716" y="8879"/>
                    <a:pt x="18578" y="8879"/>
                  </a:cubicBezTo>
                  <a:cubicBezTo>
                    <a:pt x="17954" y="9156"/>
                    <a:pt x="17885" y="9988"/>
                    <a:pt x="17954" y="10612"/>
                  </a:cubicBezTo>
                  <a:cubicBezTo>
                    <a:pt x="17954" y="10820"/>
                    <a:pt x="18023" y="10959"/>
                    <a:pt x="18093" y="11167"/>
                  </a:cubicBezTo>
                  <a:cubicBezTo>
                    <a:pt x="18023" y="11721"/>
                    <a:pt x="17746" y="12276"/>
                    <a:pt x="17399" y="12761"/>
                  </a:cubicBezTo>
                  <a:cubicBezTo>
                    <a:pt x="17399" y="11860"/>
                    <a:pt x="17261" y="10889"/>
                    <a:pt x="16983" y="10057"/>
                  </a:cubicBezTo>
                  <a:lnTo>
                    <a:pt x="16983" y="9988"/>
                  </a:lnTo>
                  <a:lnTo>
                    <a:pt x="16983" y="9919"/>
                  </a:lnTo>
                  <a:cubicBezTo>
                    <a:pt x="16983" y="9849"/>
                    <a:pt x="17053" y="9849"/>
                    <a:pt x="17053" y="9849"/>
                  </a:cubicBezTo>
                  <a:cubicBezTo>
                    <a:pt x="17677" y="9572"/>
                    <a:pt x="17885" y="8740"/>
                    <a:pt x="17399" y="8255"/>
                  </a:cubicBezTo>
                  <a:cubicBezTo>
                    <a:pt x="17053" y="7701"/>
                    <a:pt x="16429" y="7423"/>
                    <a:pt x="15805" y="7354"/>
                  </a:cubicBezTo>
                  <a:cubicBezTo>
                    <a:pt x="15112" y="7354"/>
                    <a:pt x="15112" y="7978"/>
                    <a:pt x="15320" y="8394"/>
                  </a:cubicBezTo>
                  <a:cubicBezTo>
                    <a:pt x="15458" y="9018"/>
                    <a:pt x="15874" y="9919"/>
                    <a:pt x="16498" y="9919"/>
                  </a:cubicBezTo>
                  <a:cubicBezTo>
                    <a:pt x="16568" y="10057"/>
                    <a:pt x="16637" y="10196"/>
                    <a:pt x="16775" y="10265"/>
                  </a:cubicBezTo>
                  <a:cubicBezTo>
                    <a:pt x="17053" y="11374"/>
                    <a:pt x="17191" y="12484"/>
                    <a:pt x="17122" y="13662"/>
                  </a:cubicBezTo>
                  <a:lnTo>
                    <a:pt x="17122" y="13801"/>
                  </a:lnTo>
                  <a:cubicBezTo>
                    <a:pt x="17053" y="14217"/>
                    <a:pt x="16983" y="14563"/>
                    <a:pt x="16914" y="14979"/>
                  </a:cubicBezTo>
                  <a:cubicBezTo>
                    <a:pt x="16775" y="14009"/>
                    <a:pt x="16498" y="13038"/>
                    <a:pt x="16152" y="12068"/>
                  </a:cubicBezTo>
                  <a:lnTo>
                    <a:pt x="16152" y="11998"/>
                  </a:lnTo>
                  <a:cubicBezTo>
                    <a:pt x="16152" y="11998"/>
                    <a:pt x="16152" y="11998"/>
                    <a:pt x="16152" y="11929"/>
                  </a:cubicBezTo>
                  <a:lnTo>
                    <a:pt x="16013" y="11860"/>
                  </a:lnTo>
                  <a:cubicBezTo>
                    <a:pt x="16152" y="11236"/>
                    <a:pt x="16013" y="10612"/>
                    <a:pt x="15666" y="10127"/>
                  </a:cubicBezTo>
                  <a:cubicBezTo>
                    <a:pt x="15458" y="9849"/>
                    <a:pt x="15164" y="9711"/>
                    <a:pt x="14869" y="9711"/>
                  </a:cubicBezTo>
                  <a:cubicBezTo>
                    <a:pt x="14575" y="9711"/>
                    <a:pt x="14280" y="9849"/>
                    <a:pt x="14072" y="10127"/>
                  </a:cubicBezTo>
                  <a:cubicBezTo>
                    <a:pt x="13864" y="10681"/>
                    <a:pt x="14003" y="11374"/>
                    <a:pt x="14349" y="11860"/>
                  </a:cubicBezTo>
                  <a:cubicBezTo>
                    <a:pt x="14566" y="12185"/>
                    <a:pt x="15039" y="12681"/>
                    <a:pt x="15500" y="12681"/>
                  </a:cubicBezTo>
                  <a:cubicBezTo>
                    <a:pt x="15627" y="12681"/>
                    <a:pt x="15754" y="12643"/>
                    <a:pt x="15874" y="12553"/>
                  </a:cubicBezTo>
                  <a:cubicBezTo>
                    <a:pt x="15909" y="12588"/>
                    <a:pt x="15961" y="12605"/>
                    <a:pt x="16013" y="12605"/>
                  </a:cubicBezTo>
                  <a:cubicBezTo>
                    <a:pt x="16065" y="12605"/>
                    <a:pt x="16117" y="12588"/>
                    <a:pt x="16152" y="12553"/>
                  </a:cubicBezTo>
                  <a:cubicBezTo>
                    <a:pt x="16498" y="13315"/>
                    <a:pt x="16429" y="14286"/>
                    <a:pt x="16775" y="14979"/>
                  </a:cubicBezTo>
                  <a:cubicBezTo>
                    <a:pt x="16568" y="15880"/>
                    <a:pt x="16429" y="16643"/>
                    <a:pt x="16221" y="17475"/>
                  </a:cubicBezTo>
                  <a:cubicBezTo>
                    <a:pt x="16221" y="17336"/>
                    <a:pt x="16221" y="17197"/>
                    <a:pt x="16152" y="17059"/>
                  </a:cubicBezTo>
                  <a:cubicBezTo>
                    <a:pt x="16152" y="16712"/>
                    <a:pt x="16082" y="16365"/>
                    <a:pt x="16013" y="16019"/>
                  </a:cubicBezTo>
                  <a:cubicBezTo>
                    <a:pt x="16013" y="15880"/>
                    <a:pt x="15944" y="15672"/>
                    <a:pt x="15874" y="15464"/>
                  </a:cubicBezTo>
                  <a:lnTo>
                    <a:pt x="15874" y="15464"/>
                  </a:lnTo>
                  <a:cubicBezTo>
                    <a:pt x="15894" y="15474"/>
                    <a:pt x="15913" y="15478"/>
                    <a:pt x="15932" y="15478"/>
                  </a:cubicBezTo>
                  <a:cubicBezTo>
                    <a:pt x="16046" y="15478"/>
                    <a:pt x="16132" y="15316"/>
                    <a:pt x="16013" y="15256"/>
                  </a:cubicBezTo>
                  <a:lnTo>
                    <a:pt x="15874" y="15118"/>
                  </a:lnTo>
                  <a:cubicBezTo>
                    <a:pt x="15874" y="15048"/>
                    <a:pt x="15874" y="14910"/>
                    <a:pt x="15874" y="14840"/>
                  </a:cubicBezTo>
                  <a:cubicBezTo>
                    <a:pt x="15874" y="14771"/>
                    <a:pt x="15805" y="14771"/>
                    <a:pt x="15805" y="14702"/>
                  </a:cubicBezTo>
                  <a:cubicBezTo>
                    <a:pt x="15874" y="14217"/>
                    <a:pt x="15736" y="13731"/>
                    <a:pt x="15458" y="13385"/>
                  </a:cubicBezTo>
                  <a:cubicBezTo>
                    <a:pt x="15274" y="13090"/>
                    <a:pt x="14973" y="12933"/>
                    <a:pt x="14668" y="12933"/>
                  </a:cubicBezTo>
                  <a:cubicBezTo>
                    <a:pt x="14400" y="12933"/>
                    <a:pt x="14128" y="13055"/>
                    <a:pt x="13933" y="13315"/>
                  </a:cubicBezTo>
                  <a:cubicBezTo>
                    <a:pt x="13412" y="14126"/>
                    <a:pt x="14294" y="15421"/>
                    <a:pt x="15043" y="15421"/>
                  </a:cubicBezTo>
                  <a:cubicBezTo>
                    <a:pt x="15191" y="15421"/>
                    <a:pt x="15333" y="15370"/>
                    <a:pt x="15458" y="15256"/>
                  </a:cubicBezTo>
                  <a:cubicBezTo>
                    <a:pt x="15458" y="15326"/>
                    <a:pt x="15528" y="15326"/>
                    <a:pt x="15597" y="15326"/>
                  </a:cubicBezTo>
                  <a:cubicBezTo>
                    <a:pt x="15597" y="15395"/>
                    <a:pt x="15666" y="15395"/>
                    <a:pt x="15805" y="15464"/>
                  </a:cubicBezTo>
                  <a:cubicBezTo>
                    <a:pt x="15874" y="15742"/>
                    <a:pt x="15944" y="16088"/>
                    <a:pt x="15944" y="16435"/>
                  </a:cubicBezTo>
                  <a:cubicBezTo>
                    <a:pt x="16082" y="16989"/>
                    <a:pt x="16082" y="17544"/>
                    <a:pt x="16221" y="18168"/>
                  </a:cubicBezTo>
                  <a:cubicBezTo>
                    <a:pt x="16082" y="18930"/>
                    <a:pt x="15944" y="19693"/>
                    <a:pt x="15805" y="20455"/>
                  </a:cubicBezTo>
                  <a:cubicBezTo>
                    <a:pt x="15736" y="21079"/>
                    <a:pt x="15597" y="21703"/>
                    <a:pt x="15458" y="22258"/>
                  </a:cubicBezTo>
                  <a:cubicBezTo>
                    <a:pt x="14765" y="19693"/>
                    <a:pt x="13933" y="17059"/>
                    <a:pt x="13240" y="14494"/>
                  </a:cubicBezTo>
                  <a:cubicBezTo>
                    <a:pt x="13240" y="14471"/>
                    <a:pt x="13233" y="14463"/>
                    <a:pt x="13222" y="14463"/>
                  </a:cubicBezTo>
                  <a:cubicBezTo>
                    <a:pt x="13202" y="14463"/>
                    <a:pt x="13171" y="14494"/>
                    <a:pt x="13171" y="14494"/>
                  </a:cubicBezTo>
                  <a:cubicBezTo>
                    <a:pt x="13310" y="15256"/>
                    <a:pt x="13448" y="16019"/>
                    <a:pt x="13656" y="16712"/>
                  </a:cubicBezTo>
                  <a:cubicBezTo>
                    <a:pt x="13102" y="15187"/>
                    <a:pt x="12547" y="13593"/>
                    <a:pt x="11923" y="12068"/>
                  </a:cubicBezTo>
                  <a:cubicBezTo>
                    <a:pt x="11923" y="11790"/>
                    <a:pt x="11993" y="11444"/>
                    <a:pt x="11993" y="11167"/>
                  </a:cubicBezTo>
                  <a:cubicBezTo>
                    <a:pt x="11993" y="10751"/>
                    <a:pt x="12062" y="10335"/>
                    <a:pt x="12131" y="9919"/>
                  </a:cubicBezTo>
                  <a:cubicBezTo>
                    <a:pt x="12200" y="9849"/>
                    <a:pt x="12200" y="9849"/>
                    <a:pt x="12270" y="9780"/>
                  </a:cubicBezTo>
                  <a:lnTo>
                    <a:pt x="12270" y="9642"/>
                  </a:lnTo>
                  <a:cubicBezTo>
                    <a:pt x="12270" y="9572"/>
                    <a:pt x="12270" y="9503"/>
                    <a:pt x="12200" y="9434"/>
                  </a:cubicBezTo>
                  <a:cubicBezTo>
                    <a:pt x="12200" y="9364"/>
                    <a:pt x="12200" y="9364"/>
                    <a:pt x="12200" y="9364"/>
                  </a:cubicBezTo>
                  <a:cubicBezTo>
                    <a:pt x="12352" y="9427"/>
                    <a:pt x="12494" y="9456"/>
                    <a:pt x="12626" y="9456"/>
                  </a:cubicBezTo>
                  <a:cubicBezTo>
                    <a:pt x="13218" y="9456"/>
                    <a:pt x="13599" y="8879"/>
                    <a:pt x="13656" y="8255"/>
                  </a:cubicBezTo>
                  <a:cubicBezTo>
                    <a:pt x="13725" y="7493"/>
                    <a:pt x="13448" y="6799"/>
                    <a:pt x="12894" y="6314"/>
                  </a:cubicBezTo>
                  <a:cubicBezTo>
                    <a:pt x="12759" y="6225"/>
                    <a:pt x="12632" y="6186"/>
                    <a:pt x="12512" y="6186"/>
                  </a:cubicBezTo>
                  <a:cubicBezTo>
                    <a:pt x="12261" y="6186"/>
                    <a:pt x="12042" y="6357"/>
                    <a:pt x="11854" y="6592"/>
                  </a:cubicBezTo>
                  <a:lnTo>
                    <a:pt x="11854" y="6522"/>
                  </a:lnTo>
                  <a:cubicBezTo>
                    <a:pt x="11854" y="6522"/>
                    <a:pt x="11854" y="6491"/>
                    <a:pt x="11833" y="6491"/>
                  </a:cubicBezTo>
                  <a:cubicBezTo>
                    <a:pt x="11823" y="6491"/>
                    <a:pt x="11808" y="6499"/>
                    <a:pt x="11785" y="6522"/>
                  </a:cubicBezTo>
                  <a:cubicBezTo>
                    <a:pt x="11715" y="6799"/>
                    <a:pt x="11646" y="7077"/>
                    <a:pt x="11577" y="7354"/>
                  </a:cubicBezTo>
                  <a:cubicBezTo>
                    <a:pt x="11577" y="7493"/>
                    <a:pt x="11507" y="7562"/>
                    <a:pt x="11438" y="7701"/>
                  </a:cubicBezTo>
                  <a:cubicBezTo>
                    <a:pt x="11438" y="7724"/>
                    <a:pt x="11438" y="7731"/>
                    <a:pt x="11441" y="7731"/>
                  </a:cubicBezTo>
                  <a:cubicBezTo>
                    <a:pt x="11446" y="7731"/>
                    <a:pt x="11461" y="7701"/>
                    <a:pt x="11507" y="7701"/>
                  </a:cubicBezTo>
                  <a:cubicBezTo>
                    <a:pt x="11438" y="8255"/>
                    <a:pt x="11577" y="8740"/>
                    <a:pt x="11854" y="9156"/>
                  </a:cubicBezTo>
                  <a:cubicBezTo>
                    <a:pt x="11785" y="9156"/>
                    <a:pt x="11715" y="9226"/>
                    <a:pt x="11715" y="9295"/>
                  </a:cubicBezTo>
                  <a:lnTo>
                    <a:pt x="11715" y="9642"/>
                  </a:lnTo>
                  <a:cubicBezTo>
                    <a:pt x="11715" y="9642"/>
                    <a:pt x="11715" y="9711"/>
                    <a:pt x="11715" y="9711"/>
                  </a:cubicBezTo>
                  <a:lnTo>
                    <a:pt x="11715" y="9780"/>
                  </a:lnTo>
                  <a:lnTo>
                    <a:pt x="11715" y="9849"/>
                  </a:lnTo>
                  <a:lnTo>
                    <a:pt x="11715" y="9919"/>
                  </a:lnTo>
                  <a:cubicBezTo>
                    <a:pt x="11785" y="10335"/>
                    <a:pt x="11715" y="10681"/>
                    <a:pt x="11646" y="11028"/>
                  </a:cubicBezTo>
                  <a:cubicBezTo>
                    <a:pt x="11646" y="11305"/>
                    <a:pt x="11646" y="11513"/>
                    <a:pt x="11577" y="11790"/>
                  </a:cubicBezTo>
                  <a:cubicBezTo>
                    <a:pt x="11577" y="11721"/>
                    <a:pt x="11577" y="11721"/>
                    <a:pt x="11577" y="11652"/>
                  </a:cubicBezTo>
                  <a:cubicBezTo>
                    <a:pt x="11438" y="11374"/>
                    <a:pt x="11369" y="11028"/>
                    <a:pt x="11230" y="10681"/>
                  </a:cubicBezTo>
                  <a:lnTo>
                    <a:pt x="11299" y="10681"/>
                  </a:lnTo>
                  <a:cubicBezTo>
                    <a:pt x="10953" y="9642"/>
                    <a:pt x="10537" y="8671"/>
                    <a:pt x="9982" y="7701"/>
                  </a:cubicBezTo>
                  <a:cubicBezTo>
                    <a:pt x="9982" y="7493"/>
                    <a:pt x="10052" y="7215"/>
                    <a:pt x="10052" y="7007"/>
                  </a:cubicBezTo>
                  <a:lnTo>
                    <a:pt x="10190" y="6106"/>
                  </a:lnTo>
                  <a:cubicBezTo>
                    <a:pt x="10260" y="6106"/>
                    <a:pt x="10260" y="6037"/>
                    <a:pt x="10260" y="5968"/>
                  </a:cubicBezTo>
                  <a:cubicBezTo>
                    <a:pt x="10260" y="5898"/>
                    <a:pt x="10260" y="5829"/>
                    <a:pt x="10260" y="5760"/>
                  </a:cubicBezTo>
                  <a:lnTo>
                    <a:pt x="10398" y="5760"/>
                  </a:lnTo>
                  <a:cubicBezTo>
                    <a:pt x="10486" y="5784"/>
                    <a:pt x="10569" y="5795"/>
                    <a:pt x="10649" y="5795"/>
                  </a:cubicBezTo>
                  <a:cubicBezTo>
                    <a:pt x="11266" y="5795"/>
                    <a:pt x="11646" y="5134"/>
                    <a:pt x="11646" y="4581"/>
                  </a:cubicBezTo>
                  <a:cubicBezTo>
                    <a:pt x="11715" y="3957"/>
                    <a:pt x="11369" y="3334"/>
                    <a:pt x="10814" y="2987"/>
                  </a:cubicBezTo>
                  <a:cubicBezTo>
                    <a:pt x="10702" y="2931"/>
                    <a:pt x="10598" y="2906"/>
                    <a:pt x="10504" y="2906"/>
                  </a:cubicBezTo>
                  <a:cubicBezTo>
                    <a:pt x="10131" y="2906"/>
                    <a:pt x="9899" y="3293"/>
                    <a:pt x="9844" y="3680"/>
                  </a:cubicBezTo>
                  <a:cubicBezTo>
                    <a:pt x="9566" y="4165"/>
                    <a:pt x="9566" y="4789"/>
                    <a:pt x="9844" y="5274"/>
                  </a:cubicBezTo>
                  <a:cubicBezTo>
                    <a:pt x="9774" y="5344"/>
                    <a:pt x="9774" y="5413"/>
                    <a:pt x="9774" y="5413"/>
                  </a:cubicBezTo>
                  <a:cubicBezTo>
                    <a:pt x="9774" y="5621"/>
                    <a:pt x="9774" y="5760"/>
                    <a:pt x="9774" y="5968"/>
                  </a:cubicBezTo>
                  <a:cubicBezTo>
                    <a:pt x="9844" y="5968"/>
                    <a:pt x="9844" y="6037"/>
                    <a:pt x="9913" y="6037"/>
                  </a:cubicBezTo>
                  <a:cubicBezTo>
                    <a:pt x="9913" y="6453"/>
                    <a:pt x="9844" y="6869"/>
                    <a:pt x="9774" y="7285"/>
                  </a:cubicBezTo>
                  <a:cubicBezTo>
                    <a:pt x="9497" y="6799"/>
                    <a:pt x="9289" y="6384"/>
                    <a:pt x="9012" y="5968"/>
                  </a:cubicBezTo>
                  <a:cubicBezTo>
                    <a:pt x="9012" y="5945"/>
                    <a:pt x="9004" y="5937"/>
                    <a:pt x="8994" y="5937"/>
                  </a:cubicBezTo>
                  <a:cubicBezTo>
                    <a:pt x="8973" y="5937"/>
                    <a:pt x="8943" y="5968"/>
                    <a:pt x="8943" y="5968"/>
                  </a:cubicBezTo>
                  <a:lnTo>
                    <a:pt x="9150" y="6453"/>
                  </a:lnTo>
                  <a:lnTo>
                    <a:pt x="8804" y="5898"/>
                  </a:lnTo>
                  <a:cubicBezTo>
                    <a:pt x="8804" y="5621"/>
                    <a:pt x="8804" y="5344"/>
                    <a:pt x="8735" y="5136"/>
                  </a:cubicBezTo>
                  <a:cubicBezTo>
                    <a:pt x="8596" y="4512"/>
                    <a:pt x="8388" y="3888"/>
                    <a:pt x="8249" y="3264"/>
                  </a:cubicBezTo>
                  <a:lnTo>
                    <a:pt x="8319" y="3195"/>
                  </a:lnTo>
                  <a:cubicBezTo>
                    <a:pt x="8388" y="3195"/>
                    <a:pt x="8388" y="3195"/>
                    <a:pt x="8388" y="3264"/>
                  </a:cubicBezTo>
                  <a:cubicBezTo>
                    <a:pt x="8448" y="3286"/>
                    <a:pt x="8507" y="3296"/>
                    <a:pt x="8563" y="3296"/>
                  </a:cubicBezTo>
                  <a:cubicBezTo>
                    <a:pt x="9214" y="3296"/>
                    <a:pt x="9572" y="1914"/>
                    <a:pt x="9636" y="1531"/>
                  </a:cubicBezTo>
                  <a:cubicBezTo>
                    <a:pt x="9636" y="769"/>
                    <a:pt x="9220" y="145"/>
                    <a:pt x="8527" y="6"/>
                  </a:cubicBezTo>
                  <a:cubicBezTo>
                    <a:pt x="8488" y="3"/>
                    <a:pt x="8449" y="1"/>
                    <a:pt x="8411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409;p37">
              <a:extLst>
                <a:ext uri="{FF2B5EF4-FFF2-40B4-BE49-F238E27FC236}">
                  <a16:creationId xmlns:a16="http://schemas.microsoft.com/office/drawing/2014/main" id="{9927927D-CA2B-49D7-A97E-3E37F24AC230}"/>
                </a:ext>
              </a:extLst>
            </p:cNvPr>
            <p:cNvGrpSpPr/>
            <p:nvPr/>
          </p:nvGrpSpPr>
          <p:grpSpPr>
            <a:xfrm>
              <a:off x="6562946" y="605501"/>
              <a:ext cx="2622115" cy="5171622"/>
              <a:chOff x="2375975" y="2648850"/>
              <a:chExt cx="1226950" cy="2419925"/>
            </a:xfrm>
          </p:grpSpPr>
          <p:sp>
            <p:nvSpPr>
              <p:cNvPr id="112" name="Google Shape;410;p37">
                <a:extLst>
                  <a:ext uri="{FF2B5EF4-FFF2-40B4-BE49-F238E27FC236}">
                    <a16:creationId xmlns:a16="http://schemas.microsoft.com/office/drawing/2014/main" id="{8A93AA84-AE23-4DE7-B9EC-96C44E9F05D1}"/>
                  </a:ext>
                </a:extLst>
              </p:cNvPr>
              <p:cNvSpPr/>
              <p:nvPr/>
            </p:nvSpPr>
            <p:spPr>
              <a:xfrm>
                <a:off x="2561400" y="2755050"/>
                <a:ext cx="6067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875" extrusionOk="0">
                    <a:moveTo>
                      <a:pt x="624" y="1"/>
                    </a:moveTo>
                    <a:cubicBezTo>
                      <a:pt x="384" y="1"/>
                      <a:pt x="176" y="65"/>
                      <a:pt x="69" y="251"/>
                    </a:cubicBezTo>
                    <a:cubicBezTo>
                      <a:pt x="0" y="389"/>
                      <a:pt x="69" y="528"/>
                      <a:pt x="139" y="597"/>
                    </a:cubicBezTo>
                    <a:lnTo>
                      <a:pt x="208" y="597"/>
                    </a:lnTo>
                    <a:cubicBezTo>
                      <a:pt x="347" y="667"/>
                      <a:pt x="416" y="736"/>
                      <a:pt x="555" y="736"/>
                    </a:cubicBezTo>
                    <a:cubicBezTo>
                      <a:pt x="901" y="736"/>
                      <a:pt x="1248" y="805"/>
                      <a:pt x="1525" y="875"/>
                    </a:cubicBezTo>
                    <a:lnTo>
                      <a:pt x="2218" y="875"/>
                    </a:lnTo>
                    <a:cubicBezTo>
                      <a:pt x="2357" y="875"/>
                      <a:pt x="2426" y="667"/>
                      <a:pt x="2288" y="597"/>
                    </a:cubicBezTo>
                    <a:cubicBezTo>
                      <a:pt x="2218" y="459"/>
                      <a:pt x="2218" y="459"/>
                      <a:pt x="2080" y="389"/>
                    </a:cubicBezTo>
                    <a:cubicBezTo>
                      <a:pt x="2010" y="320"/>
                      <a:pt x="1872" y="251"/>
                      <a:pt x="1733" y="251"/>
                    </a:cubicBezTo>
                    <a:cubicBezTo>
                      <a:pt x="1477" y="165"/>
                      <a:pt x="1010" y="1"/>
                      <a:pt x="62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1;p37">
                <a:extLst>
                  <a:ext uri="{FF2B5EF4-FFF2-40B4-BE49-F238E27FC236}">
                    <a16:creationId xmlns:a16="http://schemas.microsoft.com/office/drawing/2014/main" id="{0E993E97-6A9B-41D6-8B92-2FB7FA34C188}"/>
                  </a:ext>
                </a:extLst>
              </p:cNvPr>
              <p:cNvSpPr/>
              <p:nvPr/>
            </p:nvSpPr>
            <p:spPr>
              <a:xfrm>
                <a:off x="2533675" y="2804100"/>
                <a:ext cx="106975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4279" h="2019" extrusionOk="0">
                    <a:moveTo>
                      <a:pt x="1074" y="0"/>
                    </a:moveTo>
                    <a:cubicBezTo>
                      <a:pt x="608" y="0"/>
                      <a:pt x="56" y="143"/>
                      <a:pt x="0" y="646"/>
                    </a:cubicBezTo>
                    <a:cubicBezTo>
                      <a:pt x="0" y="715"/>
                      <a:pt x="69" y="854"/>
                      <a:pt x="208" y="854"/>
                    </a:cubicBezTo>
                    <a:cubicBezTo>
                      <a:pt x="639" y="854"/>
                      <a:pt x="961" y="635"/>
                      <a:pt x="1368" y="635"/>
                    </a:cubicBezTo>
                    <a:cubicBezTo>
                      <a:pt x="1419" y="635"/>
                      <a:pt x="1471" y="638"/>
                      <a:pt x="1525" y="646"/>
                    </a:cubicBezTo>
                    <a:cubicBezTo>
                      <a:pt x="2149" y="715"/>
                      <a:pt x="2703" y="854"/>
                      <a:pt x="3258" y="1062"/>
                    </a:cubicBezTo>
                    <a:cubicBezTo>
                      <a:pt x="3327" y="1200"/>
                      <a:pt x="3397" y="1339"/>
                      <a:pt x="3466" y="1408"/>
                    </a:cubicBezTo>
                    <a:cubicBezTo>
                      <a:pt x="3605" y="1616"/>
                      <a:pt x="3813" y="1755"/>
                      <a:pt x="3951" y="1963"/>
                    </a:cubicBezTo>
                    <a:cubicBezTo>
                      <a:pt x="3990" y="2001"/>
                      <a:pt x="4034" y="2019"/>
                      <a:pt x="4076" y="2019"/>
                    </a:cubicBezTo>
                    <a:cubicBezTo>
                      <a:pt x="4184" y="2019"/>
                      <a:pt x="4278" y="1905"/>
                      <a:pt x="4228" y="1755"/>
                    </a:cubicBezTo>
                    <a:cubicBezTo>
                      <a:pt x="4090" y="1547"/>
                      <a:pt x="3951" y="1408"/>
                      <a:pt x="3813" y="1270"/>
                    </a:cubicBezTo>
                    <a:lnTo>
                      <a:pt x="3743" y="1131"/>
                    </a:lnTo>
                    <a:cubicBezTo>
                      <a:pt x="3813" y="992"/>
                      <a:pt x="3813" y="854"/>
                      <a:pt x="3674" y="784"/>
                    </a:cubicBezTo>
                    <a:cubicBezTo>
                      <a:pt x="2911" y="438"/>
                      <a:pt x="2149" y="160"/>
                      <a:pt x="1386" y="22"/>
                    </a:cubicBezTo>
                    <a:cubicBezTo>
                      <a:pt x="1292" y="8"/>
                      <a:pt x="1185" y="0"/>
                      <a:pt x="107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2;p37">
                <a:extLst>
                  <a:ext uri="{FF2B5EF4-FFF2-40B4-BE49-F238E27FC236}">
                    <a16:creationId xmlns:a16="http://schemas.microsoft.com/office/drawing/2014/main" id="{F6005661-ECC3-4883-9865-F920898F5EA9}"/>
                  </a:ext>
                </a:extLst>
              </p:cNvPr>
              <p:cNvSpPr/>
              <p:nvPr/>
            </p:nvSpPr>
            <p:spPr>
              <a:xfrm>
                <a:off x="2532450" y="2830225"/>
                <a:ext cx="49750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918" extrusionOk="0">
                    <a:moveTo>
                      <a:pt x="1453" y="1"/>
                    </a:moveTo>
                    <a:cubicBezTo>
                      <a:pt x="888" y="1"/>
                      <a:pt x="0" y="189"/>
                      <a:pt x="118" y="779"/>
                    </a:cubicBezTo>
                    <a:cubicBezTo>
                      <a:pt x="118" y="848"/>
                      <a:pt x="188" y="918"/>
                      <a:pt x="257" y="918"/>
                    </a:cubicBezTo>
                    <a:cubicBezTo>
                      <a:pt x="465" y="918"/>
                      <a:pt x="604" y="710"/>
                      <a:pt x="812" y="571"/>
                    </a:cubicBezTo>
                    <a:cubicBezTo>
                      <a:pt x="964" y="470"/>
                      <a:pt x="1190" y="405"/>
                      <a:pt x="1410" y="405"/>
                    </a:cubicBezTo>
                    <a:cubicBezTo>
                      <a:pt x="1490" y="405"/>
                      <a:pt x="1569" y="414"/>
                      <a:pt x="1643" y="432"/>
                    </a:cubicBezTo>
                    <a:cubicBezTo>
                      <a:pt x="1921" y="432"/>
                      <a:pt x="1990" y="17"/>
                      <a:pt x="1713" y="17"/>
                    </a:cubicBezTo>
                    <a:cubicBezTo>
                      <a:pt x="1641" y="6"/>
                      <a:pt x="1552" y="1"/>
                      <a:pt x="145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3;p37">
                <a:extLst>
                  <a:ext uri="{FF2B5EF4-FFF2-40B4-BE49-F238E27FC236}">
                    <a16:creationId xmlns:a16="http://schemas.microsoft.com/office/drawing/2014/main" id="{D6D7BC4D-E94D-4EDB-8A65-FE6F552CCAF2}"/>
                  </a:ext>
                </a:extLst>
              </p:cNvPr>
              <p:cNvSpPr/>
              <p:nvPr/>
            </p:nvSpPr>
            <p:spPr>
              <a:xfrm>
                <a:off x="2522050" y="2884100"/>
                <a:ext cx="476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781" extrusionOk="0">
                    <a:moveTo>
                      <a:pt x="1013" y="1"/>
                    </a:moveTo>
                    <a:cubicBezTo>
                      <a:pt x="743" y="1"/>
                      <a:pt x="480" y="70"/>
                      <a:pt x="257" y="218"/>
                    </a:cubicBezTo>
                    <a:cubicBezTo>
                      <a:pt x="1" y="411"/>
                      <a:pt x="218" y="781"/>
                      <a:pt x="472" y="781"/>
                    </a:cubicBezTo>
                    <a:cubicBezTo>
                      <a:pt x="493" y="781"/>
                      <a:pt x="513" y="778"/>
                      <a:pt x="534" y="773"/>
                    </a:cubicBezTo>
                    <a:cubicBezTo>
                      <a:pt x="881" y="565"/>
                      <a:pt x="1228" y="565"/>
                      <a:pt x="1574" y="565"/>
                    </a:cubicBezTo>
                    <a:cubicBezTo>
                      <a:pt x="1595" y="570"/>
                      <a:pt x="1615" y="573"/>
                      <a:pt x="1634" y="573"/>
                    </a:cubicBezTo>
                    <a:cubicBezTo>
                      <a:pt x="1860" y="573"/>
                      <a:pt x="1905" y="213"/>
                      <a:pt x="1713" y="149"/>
                    </a:cubicBezTo>
                    <a:cubicBezTo>
                      <a:pt x="1488" y="53"/>
                      <a:pt x="1247" y="1"/>
                      <a:pt x="101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4;p37">
                <a:extLst>
                  <a:ext uri="{FF2B5EF4-FFF2-40B4-BE49-F238E27FC236}">
                    <a16:creationId xmlns:a16="http://schemas.microsoft.com/office/drawing/2014/main" id="{A7007FEF-7389-4CC3-9288-C3117B024215}"/>
                  </a:ext>
                </a:extLst>
              </p:cNvPr>
              <p:cNvSpPr/>
              <p:nvPr/>
            </p:nvSpPr>
            <p:spPr>
              <a:xfrm>
                <a:off x="2549250" y="2901300"/>
                <a:ext cx="5650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1763" extrusionOk="0">
                    <a:moveTo>
                      <a:pt x="1995" y="0"/>
                    </a:moveTo>
                    <a:cubicBezTo>
                      <a:pt x="1932" y="0"/>
                      <a:pt x="1862" y="26"/>
                      <a:pt x="1803" y="85"/>
                    </a:cubicBezTo>
                    <a:cubicBezTo>
                      <a:pt x="1526" y="293"/>
                      <a:pt x="1179" y="501"/>
                      <a:pt x="902" y="778"/>
                    </a:cubicBezTo>
                    <a:cubicBezTo>
                      <a:pt x="555" y="986"/>
                      <a:pt x="140" y="1194"/>
                      <a:pt x="1" y="1471"/>
                    </a:cubicBezTo>
                    <a:cubicBezTo>
                      <a:pt x="1" y="1591"/>
                      <a:pt x="53" y="1762"/>
                      <a:pt x="156" y="1762"/>
                    </a:cubicBezTo>
                    <a:cubicBezTo>
                      <a:pt x="172" y="1762"/>
                      <a:pt x="190" y="1758"/>
                      <a:pt x="209" y="1749"/>
                    </a:cubicBezTo>
                    <a:cubicBezTo>
                      <a:pt x="555" y="1610"/>
                      <a:pt x="833" y="1471"/>
                      <a:pt x="1041" y="1194"/>
                    </a:cubicBezTo>
                    <a:cubicBezTo>
                      <a:pt x="1387" y="917"/>
                      <a:pt x="1734" y="709"/>
                      <a:pt x="2011" y="362"/>
                    </a:cubicBezTo>
                    <a:cubicBezTo>
                      <a:pt x="2260" y="164"/>
                      <a:pt x="2152" y="0"/>
                      <a:pt x="19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5;p37">
                <a:extLst>
                  <a:ext uri="{FF2B5EF4-FFF2-40B4-BE49-F238E27FC236}">
                    <a16:creationId xmlns:a16="http://schemas.microsoft.com/office/drawing/2014/main" id="{B6A14791-92E8-4101-BF2B-65F7CD510D1C}"/>
                  </a:ext>
                </a:extLst>
              </p:cNvPr>
              <p:cNvSpPr/>
              <p:nvPr/>
            </p:nvSpPr>
            <p:spPr>
              <a:xfrm>
                <a:off x="2589600" y="2932625"/>
                <a:ext cx="6460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4392" extrusionOk="0">
                    <a:moveTo>
                      <a:pt x="2367" y="1"/>
                    </a:moveTo>
                    <a:cubicBezTo>
                      <a:pt x="2269" y="1"/>
                      <a:pt x="2162" y="52"/>
                      <a:pt x="2130" y="149"/>
                    </a:cubicBezTo>
                    <a:cubicBezTo>
                      <a:pt x="1922" y="912"/>
                      <a:pt x="1714" y="1674"/>
                      <a:pt x="1368" y="2367"/>
                    </a:cubicBezTo>
                    <a:cubicBezTo>
                      <a:pt x="1021" y="2991"/>
                      <a:pt x="605" y="3546"/>
                      <a:pt x="120" y="4100"/>
                    </a:cubicBezTo>
                    <a:cubicBezTo>
                      <a:pt x="0" y="4220"/>
                      <a:pt x="87" y="4391"/>
                      <a:pt x="202" y="4391"/>
                    </a:cubicBezTo>
                    <a:cubicBezTo>
                      <a:pt x="221" y="4391"/>
                      <a:pt x="240" y="4387"/>
                      <a:pt x="259" y="4377"/>
                    </a:cubicBezTo>
                    <a:cubicBezTo>
                      <a:pt x="952" y="4239"/>
                      <a:pt x="1298" y="3476"/>
                      <a:pt x="1576" y="2922"/>
                    </a:cubicBezTo>
                    <a:cubicBezTo>
                      <a:pt x="2061" y="2090"/>
                      <a:pt x="2338" y="1189"/>
                      <a:pt x="2546" y="218"/>
                    </a:cubicBezTo>
                    <a:cubicBezTo>
                      <a:pt x="2583" y="70"/>
                      <a:pt x="2481" y="1"/>
                      <a:pt x="236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6;p37">
                <a:extLst>
                  <a:ext uri="{FF2B5EF4-FFF2-40B4-BE49-F238E27FC236}">
                    <a16:creationId xmlns:a16="http://schemas.microsoft.com/office/drawing/2014/main" id="{229450B2-078C-43F7-B9AA-F1DB6B815B3A}"/>
                  </a:ext>
                </a:extLst>
              </p:cNvPr>
              <p:cNvSpPr/>
              <p:nvPr/>
            </p:nvSpPr>
            <p:spPr>
              <a:xfrm>
                <a:off x="2646300" y="2943900"/>
                <a:ext cx="321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470" extrusionOk="0">
                    <a:moveTo>
                      <a:pt x="1109" y="0"/>
                    </a:moveTo>
                    <a:cubicBezTo>
                      <a:pt x="1026" y="0"/>
                      <a:pt x="934" y="54"/>
                      <a:pt x="902" y="183"/>
                    </a:cubicBezTo>
                    <a:cubicBezTo>
                      <a:pt x="763" y="738"/>
                      <a:pt x="625" y="1292"/>
                      <a:pt x="417" y="1916"/>
                    </a:cubicBezTo>
                    <a:cubicBezTo>
                      <a:pt x="209" y="2332"/>
                      <a:pt x="70" y="2887"/>
                      <a:pt x="1" y="3372"/>
                    </a:cubicBezTo>
                    <a:cubicBezTo>
                      <a:pt x="50" y="3421"/>
                      <a:pt x="133" y="3470"/>
                      <a:pt x="203" y="3470"/>
                    </a:cubicBezTo>
                    <a:cubicBezTo>
                      <a:pt x="231" y="3470"/>
                      <a:pt x="258" y="3462"/>
                      <a:pt x="278" y="3441"/>
                    </a:cubicBezTo>
                    <a:cubicBezTo>
                      <a:pt x="555" y="3095"/>
                      <a:pt x="763" y="2609"/>
                      <a:pt x="763" y="2193"/>
                    </a:cubicBezTo>
                    <a:cubicBezTo>
                      <a:pt x="971" y="1500"/>
                      <a:pt x="1110" y="876"/>
                      <a:pt x="1248" y="183"/>
                    </a:cubicBezTo>
                    <a:cubicBezTo>
                      <a:pt x="1286" y="72"/>
                      <a:pt x="1204" y="0"/>
                      <a:pt x="110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7;p37">
                <a:extLst>
                  <a:ext uri="{FF2B5EF4-FFF2-40B4-BE49-F238E27FC236}">
                    <a16:creationId xmlns:a16="http://schemas.microsoft.com/office/drawing/2014/main" id="{3BF3922F-D799-457B-882C-8A76E747341F}"/>
                  </a:ext>
                </a:extLst>
              </p:cNvPr>
              <p:cNvSpPr/>
              <p:nvPr/>
            </p:nvSpPr>
            <p:spPr>
              <a:xfrm>
                <a:off x="2680025" y="2932625"/>
                <a:ext cx="20025" cy="774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3096" extrusionOk="0">
                    <a:moveTo>
                      <a:pt x="206" y="1"/>
                    </a:moveTo>
                    <a:cubicBezTo>
                      <a:pt x="103" y="1"/>
                      <a:pt x="1" y="70"/>
                      <a:pt x="38" y="218"/>
                    </a:cubicBezTo>
                    <a:lnTo>
                      <a:pt x="246" y="1743"/>
                    </a:lnTo>
                    <a:cubicBezTo>
                      <a:pt x="177" y="2159"/>
                      <a:pt x="315" y="2575"/>
                      <a:pt x="454" y="2991"/>
                    </a:cubicBezTo>
                    <a:cubicBezTo>
                      <a:pt x="489" y="3060"/>
                      <a:pt x="558" y="3095"/>
                      <a:pt x="619" y="3095"/>
                    </a:cubicBezTo>
                    <a:cubicBezTo>
                      <a:pt x="679" y="3095"/>
                      <a:pt x="731" y="3060"/>
                      <a:pt x="731" y="2991"/>
                    </a:cubicBezTo>
                    <a:cubicBezTo>
                      <a:pt x="801" y="2506"/>
                      <a:pt x="731" y="2090"/>
                      <a:pt x="593" y="1674"/>
                    </a:cubicBezTo>
                    <a:lnTo>
                      <a:pt x="385" y="149"/>
                    </a:lnTo>
                    <a:cubicBezTo>
                      <a:pt x="385" y="52"/>
                      <a:pt x="295" y="1"/>
                      <a:pt x="20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8;p37">
                <a:extLst>
                  <a:ext uri="{FF2B5EF4-FFF2-40B4-BE49-F238E27FC236}">
                    <a16:creationId xmlns:a16="http://schemas.microsoft.com/office/drawing/2014/main" id="{10DA41EB-0C41-4FDC-93F0-AAE63E5EB18B}"/>
                  </a:ext>
                </a:extLst>
              </p:cNvPr>
              <p:cNvSpPr/>
              <p:nvPr/>
            </p:nvSpPr>
            <p:spPr>
              <a:xfrm>
                <a:off x="2700025" y="2930700"/>
                <a:ext cx="13900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734" extrusionOk="0">
                    <a:moveTo>
                      <a:pt x="174" y="1"/>
                    </a:moveTo>
                    <a:cubicBezTo>
                      <a:pt x="87" y="1"/>
                      <a:pt x="1" y="53"/>
                      <a:pt x="1" y="157"/>
                    </a:cubicBezTo>
                    <a:cubicBezTo>
                      <a:pt x="1" y="434"/>
                      <a:pt x="70" y="642"/>
                      <a:pt x="70" y="850"/>
                    </a:cubicBezTo>
                    <a:cubicBezTo>
                      <a:pt x="70" y="1127"/>
                      <a:pt x="139" y="1404"/>
                      <a:pt x="278" y="1682"/>
                    </a:cubicBezTo>
                    <a:cubicBezTo>
                      <a:pt x="313" y="1716"/>
                      <a:pt x="347" y="1734"/>
                      <a:pt x="382" y="1734"/>
                    </a:cubicBezTo>
                    <a:cubicBezTo>
                      <a:pt x="417" y="1734"/>
                      <a:pt x="451" y="1716"/>
                      <a:pt x="486" y="1682"/>
                    </a:cubicBezTo>
                    <a:cubicBezTo>
                      <a:pt x="555" y="1474"/>
                      <a:pt x="555" y="1196"/>
                      <a:pt x="486" y="989"/>
                    </a:cubicBezTo>
                    <a:cubicBezTo>
                      <a:pt x="486" y="711"/>
                      <a:pt x="417" y="434"/>
                      <a:pt x="347" y="157"/>
                    </a:cubicBezTo>
                    <a:cubicBezTo>
                      <a:pt x="347" y="53"/>
                      <a:pt x="261" y="1"/>
                      <a:pt x="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;p37">
                <a:extLst>
                  <a:ext uri="{FF2B5EF4-FFF2-40B4-BE49-F238E27FC236}">
                    <a16:creationId xmlns:a16="http://schemas.microsoft.com/office/drawing/2014/main" id="{607A9740-2626-404F-80E7-21139A4CE489}"/>
                  </a:ext>
                </a:extLst>
              </p:cNvPr>
              <p:cNvSpPr/>
              <p:nvPr/>
            </p:nvSpPr>
            <p:spPr>
              <a:xfrm>
                <a:off x="2741625" y="2983125"/>
                <a:ext cx="39875" cy="56825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73" extrusionOk="0">
                    <a:moveTo>
                      <a:pt x="286" y="1"/>
                    </a:moveTo>
                    <a:cubicBezTo>
                      <a:pt x="174" y="1"/>
                      <a:pt x="70" y="70"/>
                      <a:pt x="70" y="209"/>
                    </a:cubicBezTo>
                    <a:cubicBezTo>
                      <a:pt x="0" y="832"/>
                      <a:pt x="139" y="1456"/>
                      <a:pt x="416" y="2011"/>
                    </a:cubicBezTo>
                    <a:cubicBezTo>
                      <a:pt x="545" y="2172"/>
                      <a:pt x="793" y="2273"/>
                      <a:pt x="1028" y="2273"/>
                    </a:cubicBezTo>
                    <a:cubicBezTo>
                      <a:pt x="1301" y="2273"/>
                      <a:pt x="1557" y="2137"/>
                      <a:pt x="1595" y="1803"/>
                    </a:cubicBezTo>
                    <a:cubicBezTo>
                      <a:pt x="1595" y="1734"/>
                      <a:pt x="1525" y="1664"/>
                      <a:pt x="1456" y="1664"/>
                    </a:cubicBezTo>
                    <a:cubicBezTo>
                      <a:pt x="1317" y="1595"/>
                      <a:pt x="1179" y="1595"/>
                      <a:pt x="1040" y="1595"/>
                    </a:cubicBezTo>
                    <a:cubicBezTo>
                      <a:pt x="971" y="1595"/>
                      <a:pt x="901" y="1595"/>
                      <a:pt x="832" y="1526"/>
                    </a:cubicBezTo>
                    <a:cubicBezTo>
                      <a:pt x="555" y="1110"/>
                      <a:pt x="486" y="694"/>
                      <a:pt x="555" y="209"/>
                    </a:cubicBezTo>
                    <a:cubicBezTo>
                      <a:pt x="520" y="70"/>
                      <a:pt x="399" y="1"/>
                      <a:pt x="2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20;p37">
                <a:extLst>
                  <a:ext uri="{FF2B5EF4-FFF2-40B4-BE49-F238E27FC236}">
                    <a16:creationId xmlns:a16="http://schemas.microsoft.com/office/drawing/2014/main" id="{BDDB08E4-6F2D-407A-BDC6-7CD671004F02}"/>
                  </a:ext>
                </a:extLst>
              </p:cNvPr>
              <p:cNvSpPr/>
              <p:nvPr/>
            </p:nvSpPr>
            <p:spPr>
              <a:xfrm>
                <a:off x="2772325" y="2983100"/>
                <a:ext cx="490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1915" extrusionOk="0">
                    <a:moveTo>
                      <a:pt x="386" y="1"/>
                    </a:moveTo>
                    <a:cubicBezTo>
                      <a:pt x="197" y="1"/>
                      <a:pt x="0" y="195"/>
                      <a:pt x="89" y="418"/>
                    </a:cubicBezTo>
                    <a:cubicBezTo>
                      <a:pt x="276" y="915"/>
                      <a:pt x="853" y="1915"/>
                      <a:pt x="1520" y="1915"/>
                    </a:cubicBezTo>
                    <a:cubicBezTo>
                      <a:pt x="1597" y="1915"/>
                      <a:pt x="1675" y="1902"/>
                      <a:pt x="1753" y="1873"/>
                    </a:cubicBezTo>
                    <a:cubicBezTo>
                      <a:pt x="1961" y="1804"/>
                      <a:pt x="1892" y="1457"/>
                      <a:pt x="1753" y="1388"/>
                    </a:cubicBezTo>
                    <a:cubicBezTo>
                      <a:pt x="1268" y="1111"/>
                      <a:pt x="852" y="695"/>
                      <a:pt x="644" y="210"/>
                    </a:cubicBezTo>
                    <a:cubicBezTo>
                      <a:pt x="594" y="61"/>
                      <a:pt x="492" y="1"/>
                      <a:pt x="38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21;p37">
                <a:extLst>
                  <a:ext uri="{FF2B5EF4-FFF2-40B4-BE49-F238E27FC236}">
                    <a16:creationId xmlns:a16="http://schemas.microsoft.com/office/drawing/2014/main" id="{365C5F59-4115-4AB0-A9F1-AE40778198E5}"/>
                  </a:ext>
                </a:extLst>
              </p:cNvPr>
              <p:cNvSpPr/>
              <p:nvPr/>
            </p:nvSpPr>
            <p:spPr>
              <a:xfrm>
                <a:off x="2782075" y="2963225"/>
                <a:ext cx="462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072" extrusionOk="0">
                    <a:moveTo>
                      <a:pt x="218" y="1"/>
                    </a:moveTo>
                    <a:cubicBezTo>
                      <a:pt x="103" y="1"/>
                      <a:pt x="1" y="107"/>
                      <a:pt x="46" y="242"/>
                    </a:cubicBezTo>
                    <a:cubicBezTo>
                      <a:pt x="185" y="519"/>
                      <a:pt x="462" y="797"/>
                      <a:pt x="808" y="1005"/>
                    </a:cubicBezTo>
                    <a:cubicBezTo>
                      <a:pt x="918" y="1048"/>
                      <a:pt x="1035" y="1071"/>
                      <a:pt x="1150" y="1071"/>
                    </a:cubicBezTo>
                    <a:cubicBezTo>
                      <a:pt x="1398" y="1071"/>
                      <a:pt x="1637" y="964"/>
                      <a:pt x="1779" y="727"/>
                    </a:cubicBezTo>
                    <a:cubicBezTo>
                      <a:pt x="1848" y="658"/>
                      <a:pt x="1779" y="589"/>
                      <a:pt x="1640" y="519"/>
                    </a:cubicBezTo>
                    <a:lnTo>
                      <a:pt x="1016" y="519"/>
                    </a:lnTo>
                    <a:cubicBezTo>
                      <a:pt x="739" y="450"/>
                      <a:pt x="531" y="311"/>
                      <a:pt x="393" y="103"/>
                    </a:cubicBezTo>
                    <a:cubicBezTo>
                      <a:pt x="344" y="31"/>
                      <a:pt x="279" y="1"/>
                      <a:pt x="2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2;p37">
                <a:extLst>
                  <a:ext uri="{FF2B5EF4-FFF2-40B4-BE49-F238E27FC236}">
                    <a16:creationId xmlns:a16="http://schemas.microsoft.com/office/drawing/2014/main" id="{C3F7C326-32BA-4DE8-BDAE-2A3D91376CC9}"/>
                  </a:ext>
                </a:extLst>
              </p:cNvPr>
              <p:cNvSpPr/>
              <p:nvPr/>
            </p:nvSpPr>
            <p:spPr>
              <a:xfrm>
                <a:off x="2806900" y="2888425"/>
                <a:ext cx="49125" cy="27650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106" extrusionOk="0">
                    <a:moveTo>
                      <a:pt x="355" y="1"/>
                    </a:moveTo>
                    <a:cubicBezTo>
                      <a:pt x="173" y="1"/>
                      <a:pt x="1" y="162"/>
                      <a:pt x="162" y="323"/>
                    </a:cubicBezTo>
                    <a:cubicBezTo>
                      <a:pt x="370" y="600"/>
                      <a:pt x="647" y="808"/>
                      <a:pt x="994" y="947"/>
                    </a:cubicBezTo>
                    <a:cubicBezTo>
                      <a:pt x="1183" y="994"/>
                      <a:pt x="1437" y="1106"/>
                      <a:pt x="1668" y="1106"/>
                    </a:cubicBezTo>
                    <a:cubicBezTo>
                      <a:pt x="1775" y="1106"/>
                      <a:pt x="1876" y="1082"/>
                      <a:pt x="1964" y="1016"/>
                    </a:cubicBezTo>
                    <a:cubicBezTo>
                      <a:pt x="1964" y="947"/>
                      <a:pt x="1964" y="877"/>
                      <a:pt x="1964" y="808"/>
                    </a:cubicBezTo>
                    <a:cubicBezTo>
                      <a:pt x="1895" y="600"/>
                      <a:pt x="1548" y="600"/>
                      <a:pt x="1340" y="600"/>
                    </a:cubicBezTo>
                    <a:cubicBezTo>
                      <a:pt x="994" y="461"/>
                      <a:pt x="717" y="323"/>
                      <a:pt x="509" y="45"/>
                    </a:cubicBezTo>
                    <a:cubicBezTo>
                      <a:pt x="462" y="14"/>
                      <a:pt x="408" y="1"/>
                      <a:pt x="35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3;p37">
                <a:extLst>
                  <a:ext uri="{FF2B5EF4-FFF2-40B4-BE49-F238E27FC236}">
                    <a16:creationId xmlns:a16="http://schemas.microsoft.com/office/drawing/2014/main" id="{0A9CB420-CB31-401E-B65E-FD94D6D0E094}"/>
                  </a:ext>
                </a:extLst>
              </p:cNvPr>
              <p:cNvSpPr/>
              <p:nvPr/>
            </p:nvSpPr>
            <p:spPr>
              <a:xfrm>
                <a:off x="2816125" y="2853000"/>
                <a:ext cx="29500" cy="19250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0" extrusionOk="0">
                    <a:moveTo>
                      <a:pt x="1086" y="0"/>
                    </a:moveTo>
                    <a:cubicBezTo>
                      <a:pt x="1061" y="0"/>
                      <a:pt x="1041" y="23"/>
                      <a:pt x="1041" y="76"/>
                    </a:cubicBezTo>
                    <a:cubicBezTo>
                      <a:pt x="833" y="284"/>
                      <a:pt x="486" y="423"/>
                      <a:pt x="209" y="423"/>
                    </a:cubicBezTo>
                    <a:cubicBezTo>
                      <a:pt x="1" y="492"/>
                      <a:pt x="1" y="769"/>
                      <a:pt x="209" y="769"/>
                    </a:cubicBezTo>
                    <a:cubicBezTo>
                      <a:pt x="694" y="700"/>
                      <a:pt x="1179" y="631"/>
                      <a:pt x="1179" y="145"/>
                    </a:cubicBezTo>
                    <a:cubicBezTo>
                      <a:pt x="1179" y="60"/>
                      <a:pt x="1126" y="0"/>
                      <a:pt x="10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4;p37">
                <a:extLst>
                  <a:ext uri="{FF2B5EF4-FFF2-40B4-BE49-F238E27FC236}">
                    <a16:creationId xmlns:a16="http://schemas.microsoft.com/office/drawing/2014/main" id="{BC01B399-23AB-4CE2-A18D-F64F01BDFEA1}"/>
                  </a:ext>
                </a:extLst>
              </p:cNvPr>
              <p:cNvSpPr/>
              <p:nvPr/>
            </p:nvSpPr>
            <p:spPr>
              <a:xfrm>
                <a:off x="2808200" y="2804550"/>
                <a:ext cx="374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1349" extrusionOk="0">
                    <a:moveTo>
                      <a:pt x="1174" y="1"/>
                    </a:moveTo>
                    <a:cubicBezTo>
                      <a:pt x="1098" y="1"/>
                      <a:pt x="1015" y="24"/>
                      <a:pt x="942" y="73"/>
                    </a:cubicBezTo>
                    <a:cubicBezTo>
                      <a:pt x="803" y="142"/>
                      <a:pt x="665" y="281"/>
                      <a:pt x="595" y="489"/>
                    </a:cubicBezTo>
                    <a:cubicBezTo>
                      <a:pt x="457" y="628"/>
                      <a:pt x="318" y="766"/>
                      <a:pt x="179" y="905"/>
                    </a:cubicBezTo>
                    <a:cubicBezTo>
                      <a:pt x="0" y="1024"/>
                      <a:pt x="129" y="1349"/>
                      <a:pt x="345" y="1349"/>
                    </a:cubicBezTo>
                    <a:cubicBezTo>
                      <a:pt x="381" y="1349"/>
                      <a:pt x="418" y="1340"/>
                      <a:pt x="457" y="1321"/>
                    </a:cubicBezTo>
                    <a:cubicBezTo>
                      <a:pt x="873" y="1113"/>
                      <a:pt x="1496" y="766"/>
                      <a:pt x="1427" y="212"/>
                    </a:cubicBezTo>
                    <a:cubicBezTo>
                      <a:pt x="1427" y="77"/>
                      <a:pt x="1311" y="1"/>
                      <a:pt x="117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5;p37">
                <a:extLst>
                  <a:ext uri="{FF2B5EF4-FFF2-40B4-BE49-F238E27FC236}">
                    <a16:creationId xmlns:a16="http://schemas.microsoft.com/office/drawing/2014/main" id="{6DA90F85-7F86-4BA6-9A51-5288FBBD2191}"/>
                  </a:ext>
                </a:extLst>
              </p:cNvPr>
              <p:cNvSpPr/>
              <p:nvPr/>
            </p:nvSpPr>
            <p:spPr>
              <a:xfrm>
                <a:off x="2790150" y="2766500"/>
                <a:ext cx="32950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501" extrusionOk="0">
                    <a:moveTo>
                      <a:pt x="832" y="1"/>
                    </a:moveTo>
                    <a:cubicBezTo>
                      <a:pt x="624" y="139"/>
                      <a:pt x="555" y="278"/>
                      <a:pt x="485" y="486"/>
                    </a:cubicBezTo>
                    <a:cubicBezTo>
                      <a:pt x="485" y="625"/>
                      <a:pt x="416" y="694"/>
                      <a:pt x="416" y="833"/>
                    </a:cubicBezTo>
                    <a:cubicBezTo>
                      <a:pt x="416" y="833"/>
                      <a:pt x="416" y="902"/>
                      <a:pt x="347" y="902"/>
                    </a:cubicBezTo>
                    <a:cubicBezTo>
                      <a:pt x="70" y="971"/>
                      <a:pt x="0" y="1318"/>
                      <a:pt x="208" y="1456"/>
                    </a:cubicBezTo>
                    <a:cubicBezTo>
                      <a:pt x="284" y="1487"/>
                      <a:pt x="360" y="1501"/>
                      <a:pt x="434" y="1501"/>
                    </a:cubicBezTo>
                    <a:cubicBezTo>
                      <a:pt x="697" y="1501"/>
                      <a:pt x="932" y="1326"/>
                      <a:pt x="1040" y="1110"/>
                    </a:cubicBezTo>
                    <a:cubicBezTo>
                      <a:pt x="1179" y="833"/>
                      <a:pt x="1317" y="278"/>
                      <a:pt x="1040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6;p37">
                <a:extLst>
                  <a:ext uri="{FF2B5EF4-FFF2-40B4-BE49-F238E27FC236}">
                    <a16:creationId xmlns:a16="http://schemas.microsoft.com/office/drawing/2014/main" id="{B5C910B8-C0C6-4AC9-9A7B-1481E9DA884E}"/>
                  </a:ext>
                </a:extLst>
              </p:cNvPr>
              <p:cNvSpPr/>
              <p:nvPr/>
            </p:nvSpPr>
            <p:spPr>
              <a:xfrm>
                <a:off x="2736425" y="2712075"/>
                <a:ext cx="48550" cy="1075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4303" extrusionOk="0">
                    <a:moveTo>
                      <a:pt x="1807" y="0"/>
                    </a:moveTo>
                    <a:cubicBezTo>
                      <a:pt x="1780" y="0"/>
                      <a:pt x="1754" y="9"/>
                      <a:pt x="1733" y="29"/>
                    </a:cubicBezTo>
                    <a:cubicBezTo>
                      <a:pt x="832" y="1277"/>
                      <a:pt x="208" y="2663"/>
                      <a:pt x="0" y="4188"/>
                    </a:cubicBezTo>
                    <a:cubicBezTo>
                      <a:pt x="41" y="4269"/>
                      <a:pt x="105" y="4303"/>
                      <a:pt x="166" y="4303"/>
                    </a:cubicBezTo>
                    <a:cubicBezTo>
                      <a:pt x="208" y="4303"/>
                      <a:pt x="249" y="4286"/>
                      <a:pt x="278" y="4257"/>
                    </a:cubicBezTo>
                    <a:cubicBezTo>
                      <a:pt x="486" y="2732"/>
                      <a:pt x="1387" y="1554"/>
                      <a:pt x="1941" y="98"/>
                    </a:cubicBezTo>
                    <a:cubicBezTo>
                      <a:pt x="1941" y="49"/>
                      <a:pt x="1872" y="0"/>
                      <a:pt x="180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7;p37">
                <a:extLst>
                  <a:ext uri="{FF2B5EF4-FFF2-40B4-BE49-F238E27FC236}">
                    <a16:creationId xmlns:a16="http://schemas.microsoft.com/office/drawing/2014/main" id="{EE250203-7325-4D6C-990A-98F5E60F8553}"/>
                  </a:ext>
                </a:extLst>
              </p:cNvPr>
              <p:cNvSpPr/>
              <p:nvPr/>
            </p:nvSpPr>
            <p:spPr>
              <a:xfrm>
                <a:off x="2720825" y="2697625"/>
                <a:ext cx="29475" cy="11190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4476" extrusionOk="0">
                    <a:moveTo>
                      <a:pt x="1110" y="0"/>
                    </a:moveTo>
                    <a:cubicBezTo>
                      <a:pt x="1075" y="0"/>
                      <a:pt x="1040" y="18"/>
                      <a:pt x="1040" y="52"/>
                    </a:cubicBezTo>
                    <a:cubicBezTo>
                      <a:pt x="763" y="538"/>
                      <a:pt x="555" y="1023"/>
                      <a:pt x="486" y="1577"/>
                    </a:cubicBezTo>
                    <a:cubicBezTo>
                      <a:pt x="208" y="2479"/>
                      <a:pt x="70" y="3380"/>
                      <a:pt x="0" y="4281"/>
                    </a:cubicBezTo>
                    <a:cubicBezTo>
                      <a:pt x="0" y="4402"/>
                      <a:pt x="94" y="4476"/>
                      <a:pt x="173" y="4476"/>
                    </a:cubicBezTo>
                    <a:cubicBezTo>
                      <a:pt x="229" y="4476"/>
                      <a:pt x="278" y="4437"/>
                      <a:pt x="278" y="4350"/>
                    </a:cubicBezTo>
                    <a:cubicBezTo>
                      <a:pt x="347" y="3449"/>
                      <a:pt x="555" y="2548"/>
                      <a:pt x="832" y="1716"/>
                    </a:cubicBezTo>
                    <a:cubicBezTo>
                      <a:pt x="1040" y="1161"/>
                      <a:pt x="1179" y="607"/>
                      <a:pt x="1179" y="52"/>
                    </a:cubicBezTo>
                    <a:cubicBezTo>
                      <a:pt x="1179" y="18"/>
                      <a:pt x="1144" y="0"/>
                      <a:pt x="11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8;p37">
                <a:extLst>
                  <a:ext uri="{FF2B5EF4-FFF2-40B4-BE49-F238E27FC236}">
                    <a16:creationId xmlns:a16="http://schemas.microsoft.com/office/drawing/2014/main" id="{621729B6-1424-474B-A36D-D4CE0F66041F}"/>
                  </a:ext>
                </a:extLst>
              </p:cNvPr>
              <p:cNvSpPr/>
              <p:nvPr/>
            </p:nvSpPr>
            <p:spPr>
              <a:xfrm>
                <a:off x="2706950" y="2674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9;p37">
                <a:extLst>
                  <a:ext uri="{FF2B5EF4-FFF2-40B4-BE49-F238E27FC236}">
                    <a16:creationId xmlns:a16="http://schemas.microsoft.com/office/drawing/2014/main" id="{910A870A-C659-4121-8E90-29390C9A0500}"/>
                  </a:ext>
                </a:extLst>
              </p:cNvPr>
              <p:cNvSpPr/>
              <p:nvPr/>
            </p:nvSpPr>
            <p:spPr>
              <a:xfrm>
                <a:off x="2701750" y="2671200"/>
                <a:ext cx="20825" cy="752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3009" extrusionOk="0">
                    <a:moveTo>
                      <a:pt x="486" y="0"/>
                    </a:moveTo>
                    <a:cubicBezTo>
                      <a:pt x="348" y="0"/>
                      <a:pt x="278" y="70"/>
                      <a:pt x="209" y="139"/>
                    </a:cubicBezTo>
                    <a:cubicBezTo>
                      <a:pt x="140" y="208"/>
                      <a:pt x="140" y="347"/>
                      <a:pt x="70" y="416"/>
                    </a:cubicBezTo>
                    <a:cubicBezTo>
                      <a:pt x="70" y="693"/>
                      <a:pt x="70" y="971"/>
                      <a:pt x="70" y="1179"/>
                    </a:cubicBezTo>
                    <a:cubicBezTo>
                      <a:pt x="70" y="1733"/>
                      <a:pt x="70" y="2288"/>
                      <a:pt x="1" y="2842"/>
                    </a:cubicBezTo>
                    <a:cubicBezTo>
                      <a:pt x="39" y="2957"/>
                      <a:pt x="140" y="3008"/>
                      <a:pt x="235" y="3008"/>
                    </a:cubicBezTo>
                    <a:cubicBezTo>
                      <a:pt x="313" y="3008"/>
                      <a:pt x="386" y="2974"/>
                      <a:pt x="417" y="2912"/>
                    </a:cubicBezTo>
                    <a:cubicBezTo>
                      <a:pt x="486" y="2218"/>
                      <a:pt x="625" y="1595"/>
                      <a:pt x="763" y="971"/>
                    </a:cubicBezTo>
                    <a:cubicBezTo>
                      <a:pt x="763" y="555"/>
                      <a:pt x="833" y="70"/>
                      <a:pt x="48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30;p37">
                <a:extLst>
                  <a:ext uri="{FF2B5EF4-FFF2-40B4-BE49-F238E27FC236}">
                    <a16:creationId xmlns:a16="http://schemas.microsoft.com/office/drawing/2014/main" id="{D163B742-1A65-4EFE-BCF0-8B5D544AC420}"/>
                  </a:ext>
                </a:extLst>
              </p:cNvPr>
              <p:cNvSpPr/>
              <p:nvPr/>
            </p:nvSpPr>
            <p:spPr>
              <a:xfrm>
                <a:off x="2665375" y="2680950"/>
                <a:ext cx="277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420" extrusionOk="0">
                    <a:moveTo>
                      <a:pt x="263" y="0"/>
                    </a:moveTo>
                    <a:cubicBezTo>
                      <a:pt x="117" y="0"/>
                      <a:pt x="0" y="78"/>
                      <a:pt x="0" y="234"/>
                    </a:cubicBezTo>
                    <a:cubicBezTo>
                      <a:pt x="0" y="581"/>
                      <a:pt x="70" y="997"/>
                      <a:pt x="278" y="1274"/>
                    </a:cubicBezTo>
                    <a:cubicBezTo>
                      <a:pt x="347" y="1690"/>
                      <a:pt x="485" y="2036"/>
                      <a:pt x="693" y="2314"/>
                    </a:cubicBezTo>
                    <a:cubicBezTo>
                      <a:pt x="744" y="2390"/>
                      <a:pt x="805" y="2420"/>
                      <a:pt x="864" y="2420"/>
                    </a:cubicBezTo>
                    <a:cubicBezTo>
                      <a:pt x="966" y="2420"/>
                      <a:pt x="1066" y="2332"/>
                      <a:pt x="1109" y="2244"/>
                    </a:cubicBezTo>
                    <a:cubicBezTo>
                      <a:pt x="1109" y="1828"/>
                      <a:pt x="1040" y="1482"/>
                      <a:pt x="901" y="1135"/>
                    </a:cubicBezTo>
                    <a:cubicBezTo>
                      <a:pt x="832" y="719"/>
                      <a:pt x="624" y="373"/>
                      <a:pt x="416" y="26"/>
                    </a:cubicBezTo>
                    <a:cubicBezTo>
                      <a:pt x="364" y="9"/>
                      <a:pt x="312" y="0"/>
                      <a:pt x="26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31;p37">
                <a:extLst>
                  <a:ext uri="{FF2B5EF4-FFF2-40B4-BE49-F238E27FC236}">
                    <a16:creationId xmlns:a16="http://schemas.microsoft.com/office/drawing/2014/main" id="{EBFB2A2F-4095-4230-8727-DA6AB49135E8}"/>
                  </a:ext>
                </a:extLst>
              </p:cNvPr>
              <p:cNvSpPr/>
              <p:nvPr/>
            </p:nvSpPr>
            <p:spPr>
              <a:xfrm>
                <a:off x="2616850" y="2721350"/>
                <a:ext cx="52600" cy="43250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1730" extrusionOk="0">
                    <a:moveTo>
                      <a:pt x="362" y="0"/>
                    </a:moveTo>
                    <a:cubicBezTo>
                      <a:pt x="256" y="0"/>
                      <a:pt x="156" y="22"/>
                      <a:pt x="70" y="74"/>
                    </a:cubicBezTo>
                    <a:cubicBezTo>
                      <a:pt x="0" y="143"/>
                      <a:pt x="0" y="282"/>
                      <a:pt x="70" y="351"/>
                    </a:cubicBezTo>
                    <a:cubicBezTo>
                      <a:pt x="278" y="490"/>
                      <a:pt x="624" y="559"/>
                      <a:pt x="901" y="767"/>
                    </a:cubicBezTo>
                    <a:cubicBezTo>
                      <a:pt x="1179" y="975"/>
                      <a:pt x="1456" y="1252"/>
                      <a:pt x="1595" y="1599"/>
                    </a:cubicBezTo>
                    <a:cubicBezTo>
                      <a:pt x="1641" y="1691"/>
                      <a:pt x="1718" y="1730"/>
                      <a:pt x="1795" y="1730"/>
                    </a:cubicBezTo>
                    <a:cubicBezTo>
                      <a:pt x="1949" y="1730"/>
                      <a:pt x="2103" y="1576"/>
                      <a:pt x="2011" y="1391"/>
                    </a:cubicBezTo>
                    <a:cubicBezTo>
                      <a:pt x="1872" y="975"/>
                      <a:pt x="1595" y="628"/>
                      <a:pt x="1317" y="351"/>
                    </a:cubicBezTo>
                    <a:cubicBezTo>
                      <a:pt x="1057" y="195"/>
                      <a:pt x="681" y="0"/>
                      <a:pt x="36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32;p37">
                <a:extLst>
                  <a:ext uri="{FF2B5EF4-FFF2-40B4-BE49-F238E27FC236}">
                    <a16:creationId xmlns:a16="http://schemas.microsoft.com/office/drawing/2014/main" id="{FE41307B-C81B-4D46-9BA8-FB345F5F5F3A}"/>
                  </a:ext>
                </a:extLst>
              </p:cNvPr>
              <p:cNvSpPr/>
              <p:nvPr/>
            </p:nvSpPr>
            <p:spPr>
              <a:xfrm>
                <a:off x="2580450" y="2711475"/>
                <a:ext cx="31400" cy="37900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516" extrusionOk="0">
                    <a:moveTo>
                      <a:pt x="382" y="1"/>
                    </a:moveTo>
                    <a:cubicBezTo>
                      <a:pt x="347" y="1"/>
                      <a:pt x="313" y="18"/>
                      <a:pt x="278" y="53"/>
                    </a:cubicBezTo>
                    <a:cubicBezTo>
                      <a:pt x="1" y="469"/>
                      <a:pt x="486" y="1023"/>
                      <a:pt x="694" y="1370"/>
                    </a:cubicBezTo>
                    <a:cubicBezTo>
                      <a:pt x="777" y="1474"/>
                      <a:pt x="866" y="1515"/>
                      <a:pt x="945" y="1515"/>
                    </a:cubicBezTo>
                    <a:cubicBezTo>
                      <a:pt x="1129" y="1515"/>
                      <a:pt x="1255" y="1287"/>
                      <a:pt x="1110" y="1093"/>
                    </a:cubicBezTo>
                    <a:cubicBezTo>
                      <a:pt x="971" y="885"/>
                      <a:pt x="902" y="746"/>
                      <a:pt x="763" y="538"/>
                    </a:cubicBezTo>
                    <a:cubicBezTo>
                      <a:pt x="694" y="330"/>
                      <a:pt x="625" y="192"/>
                      <a:pt x="486" y="53"/>
                    </a:cubicBezTo>
                    <a:cubicBezTo>
                      <a:pt x="451" y="18"/>
                      <a:pt x="417" y="1"/>
                      <a:pt x="38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33;p37">
                <a:extLst>
                  <a:ext uri="{FF2B5EF4-FFF2-40B4-BE49-F238E27FC236}">
                    <a16:creationId xmlns:a16="http://schemas.microsoft.com/office/drawing/2014/main" id="{FFD2B01E-A1C8-4357-AC3D-DD4A57DEEF3E}"/>
                  </a:ext>
                </a:extLst>
              </p:cNvPr>
              <p:cNvSpPr/>
              <p:nvPr/>
            </p:nvSpPr>
            <p:spPr>
              <a:xfrm>
                <a:off x="2566600" y="2940725"/>
                <a:ext cx="61550" cy="44875"/>
              </a:xfrm>
              <a:custGeom>
                <a:avLst/>
                <a:gdLst/>
                <a:ahLst/>
                <a:cxnLst/>
                <a:rect l="l" t="t" r="r" b="b"/>
                <a:pathLst>
                  <a:path w="2462" h="1795" extrusionOk="0">
                    <a:moveTo>
                      <a:pt x="2179" y="1"/>
                    </a:moveTo>
                    <a:cubicBezTo>
                      <a:pt x="2147" y="1"/>
                      <a:pt x="2113" y="11"/>
                      <a:pt x="2080" y="33"/>
                    </a:cubicBezTo>
                    <a:cubicBezTo>
                      <a:pt x="1594" y="310"/>
                      <a:pt x="1040" y="518"/>
                      <a:pt x="555" y="865"/>
                    </a:cubicBezTo>
                    <a:cubicBezTo>
                      <a:pt x="277" y="1073"/>
                      <a:pt x="0" y="1350"/>
                      <a:pt x="139" y="1697"/>
                    </a:cubicBezTo>
                    <a:cubicBezTo>
                      <a:pt x="139" y="1746"/>
                      <a:pt x="208" y="1795"/>
                      <a:pt x="273" y="1795"/>
                    </a:cubicBezTo>
                    <a:cubicBezTo>
                      <a:pt x="300" y="1795"/>
                      <a:pt x="326" y="1786"/>
                      <a:pt x="347" y="1766"/>
                    </a:cubicBezTo>
                    <a:cubicBezTo>
                      <a:pt x="485" y="1766"/>
                      <a:pt x="555" y="1766"/>
                      <a:pt x="624" y="1697"/>
                    </a:cubicBezTo>
                    <a:cubicBezTo>
                      <a:pt x="763" y="1627"/>
                      <a:pt x="901" y="1489"/>
                      <a:pt x="1040" y="1350"/>
                    </a:cubicBezTo>
                    <a:cubicBezTo>
                      <a:pt x="1456" y="1003"/>
                      <a:pt x="1872" y="657"/>
                      <a:pt x="2288" y="380"/>
                    </a:cubicBezTo>
                    <a:cubicBezTo>
                      <a:pt x="2462" y="263"/>
                      <a:pt x="2344" y="1"/>
                      <a:pt x="21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34;p37">
                <a:extLst>
                  <a:ext uri="{FF2B5EF4-FFF2-40B4-BE49-F238E27FC236}">
                    <a16:creationId xmlns:a16="http://schemas.microsoft.com/office/drawing/2014/main" id="{2B50F446-FE00-4ED5-9BA8-6FF89885D638}"/>
                  </a:ext>
                </a:extLst>
              </p:cNvPr>
              <p:cNvSpPr/>
              <p:nvPr/>
            </p:nvSpPr>
            <p:spPr>
              <a:xfrm>
                <a:off x="2602975" y="2958975"/>
                <a:ext cx="3180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1036" extrusionOk="0">
                    <a:moveTo>
                      <a:pt x="1035" y="1"/>
                    </a:moveTo>
                    <a:cubicBezTo>
                      <a:pt x="994" y="1"/>
                      <a:pt x="948" y="19"/>
                      <a:pt x="902" y="65"/>
                    </a:cubicBezTo>
                    <a:cubicBezTo>
                      <a:pt x="694" y="135"/>
                      <a:pt x="555" y="273"/>
                      <a:pt x="347" y="412"/>
                    </a:cubicBezTo>
                    <a:cubicBezTo>
                      <a:pt x="209" y="551"/>
                      <a:pt x="1" y="620"/>
                      <a:pt x="1" y="828"/>
                    </a:cubicBezTo>
                    <a:cubicBezTo>
                      <a:pt x="1" y="967"/>
                      <a:pt x="70" y="1036"/>
                      <a:pt x="139" y="1036"/>
                    </a:cubicBezTo>
                    <a:cubicBezTo>
                      <a:pt x="278" y="1036"/>
                      <a:pt x="486" y="967"/>
                      <a:pt x="625" y="828"/>
                    </a:cubicBezTo>
                    <a:cubicBezTo>
                      <a:pt x="763" y="689"/>
                      <a:pt x="971" y="481"/>
                      <a:pt x="1110" y="343"/>
                    </a:cubicBezTo>
                    <a:cubicBezTo>
                      <a:pt x="1272" y="235"/>
                      <a:pt x="1182" y="1"/>
                      <a:pt x="103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35;p37">
                <a:extLst>
                  <a:ext uri="{FF2B5EF4-FFF2-40B4-BE49-F238E27FC236}">
                    <a16:creationId xmlns:a16="http://schemas.microsoft.com/office/drawing/2014/main" id="{2A2FDAF5-6B5E-4F68-A6F7-8C02A0252AFB}"/>
                  </a:ext>
                </a:extLst>
              </p:cNvPr>
              <p:cNvSpPr/>
              <p:nvPr/>
            </p:nvSpPr>
            <p:spPr>
              <a:xfrm>
                <a:off x="2821325" y="2908100"/>
                <a:ext cx="26025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152" extrusionOk="0">
                    <a:moveTo>
                      <a:pt x="279" y="1"/>
                    </a:moveTo>
                    <a:cubicBezTo>
                      <a:pt x="147" y="1"/>
                      <a:pt x="1" y="108"/>
                      <a:pt x="1" y="298"/>
                    </a:cubicBezTo>
                    <a:cubicBezTo>
                      <a:pt x="1" y="506"/>
                      <a:pt x="140" y="783"/>
                      <a:pt x="278" y="991"/>
                    </a:cubicBezTo>
                    <a:cubicBezTo>
                      <a:pt x="398" y="1071"/>
                      <a:pt x="588" y="1151"/>
                      <a:pt x="753" y="1151"/>
                    </a:cubicBezTo>
                    <a:cubicBezTo>
                      <a:pt x="874" y="1151"/>
                      <a:pt x="982" y="1109"/>
                      <a:pt x="1041" y="991"/>
                    </a:cubicBezTo>
                    <a:cubicBezTo>
                      <a:pt x="1041" y="922"/>
                      <a:pt x="1041" y="853"/>
                      <a:pt x="1041" y="853"/>
                    </a:cubicBezTo>
                    <a:cubicBezTo>
                      <a:pt x="971" y="645"/>
                      <a:pt x="763" y="714"/>
                      <a:pt x="625" y="645"/>
                    </a:cubicBezTo>
                    <a:cubicBezTo>
                      <a:pt x="486" y="575"/>
                      <a:pt x="555" y="367"/>
                      <a:pt x="486" y="229"/>
                    </a:cubicBezTo>
                    <a:cubicBezTo>
                      <a:pt x="486" y="73"/>
                      <a:pt x="388" y="1"/>
                      <a:pt x="27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36;p37">
                <a:extLst>
                  <a:ext uri="{FF2B5EF4-FFF2-40B4-BE49-F238E27FC236}">
                    <a16:creationId xmlns:a16="http://schemas.microsoft.com/office/drawing/2014/main" id="{E181EE70-0704-49A4-81EA-3D1A3A60DED8}"/>
                  </a:ext>
                </a:extLst>
              </p:cNvPr>
              <p:cNvSpPr/>
              <p:nvPr/>
            </p:nvSpPr>
            <p:spPr>
              <a:xfrm>
                <a:off x="2649775" y="2799425"/>
                <a:ext cx="5135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1564" extrusionOk="0">
                    <a:moveTo>
                      <a:pt x="208" y="1"/>
                    </a:moveTo>
                    <a:cubicBezTo>
                      <a:pt x="70" y="1"/>
                      <a:pt x="0" y="70"/>
                      <a:pt x="70" y="139"/>
                    </a:cubicBezTo>
                    <a:cubicBezTo>
                      <a:pt x="208" y="486"/>
                      <a:pt x="555" y="625"/>
                      <a:pt x="832" y="833"/>
                    </a:cubicBezTo>
                    <a:lnTo>
                      <a:pt x="1733" y="1526"/>
                    </a:lnTo>
                    <a:cubicBezTo>
                      <a:pt x="1760" y="1552"/>
                      <a:pt x="1789" y="1564"/>
                      <a:pt x="1817" y="1564"/>
                    </a:cubicBezTo>
                    <a:cubicBezTo>
                      <a:pt x="1939" y="1564"/>
                      <a:pt x="2053" y="1361"/>
                      <a:pt x="1941" y="1249"/>
                    </a:cubicBezTo>
                    <a:lnTo>
                      <a:pt x="1040" y="555"/>
                    </a:lnTo>
                    <a:cubicBezTo>
                      <a:pt x="832" y="278"/>
                      <a:pt x="486" y="70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37;p37">
                <a:extLst>
                  <a:ext uri="{FF2B5EF4-FFF2-40B4-BE49-F238E27FC236}">
                    <a16:creationId xmlns:a16="http://schemas.microsoft.com/office/drawing/2014/main" id="{6E70F0FB-4837-4CCB-BD25-559752014EAE}"/>
                  </a:ext>
                </a:extLst>
              </p:cNvPr>
              <p:cNvSpPr/>
              <p:nvPr/>
            </p:nvSpPr>
            <p:spPr>
              <a:xfrm>
                <a:off x="2675775" y="2794225"/>
                <a:ext cx="2327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97" extrusionOk="0">
                    <a:moveTo>
                      <a:pt x="208" y="1"/>
                    </a:moveTo>
                    <a:cubicBezTo>
                      <a:pt x="139" y="1"/>
                      <a:pt x="69" y="1"/>
                      <a:pt x="69" y="140"/>
                    </a:cubicBezTo>
                    <a:cubicBezTo>
                      <a:pt x="0" y="347"/>
                      <a:pt x="139" y="417"/>
                      <a:pt x="208" y="555"/>
                    </a:cubicBezTo>
                    <a:cubicBezTo>
                      <a:pt x="347" y="763"/>
                      <a:pt x="416" y="971"/>
                      <a:pt x="555" y="1110"/>
                    </a:cubicBezTo>
                    <a:cubicBezTo>
                      <a:pt x="595" y="1171"/>
                      <a:pt x="648" y="1196"/>
                      <a:pt x="698" y="1196"/>
                    </a:cubicBezTo>
                    <a:cubicBezTo>
                      <a:pt x="820" y="1196"/>
                      <a:pt x="930" y="1049"/>
                      <a:pt x="832" y="902"/>
                    </a:cubicBezTo>
                    <a:cubicBezTo>
                      <a:pt x="763" y="694"/>
                      <a:pt x="693" y="555"/>
                      <a:pt x="555" y="347"/>
                    </a:cubicBezTo>
                    <a:cubicBezTo>
                      <a:pt x="485" y="140"/>
                      <a:pt x="485" y="1"/>
                      <a:pt x="20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38;p37">
                <a:extLst>
                  <a:ext uri="{FF2B5EF4-FFF2-40B4-BE49-F238E27FC236}">
                    <a16:creationId xmlns:a16="http://schemas.microsoft.com/office/drawing/2014/main" id="{B7228E44-986F-4A71-A978-7E2158D05816}"/>
                  </a:ext>
                </a:extLst>
              </p:cNvPr>
              <p:cNvSpPr/>
              <p:nvPr/>
            </p:nvSpPr>
            <p:spPr>
              <a:xfrm>
                <a:off x="2632450" y="2859925"/>
                <a:ext cx="37675" cy="1622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649" extrusionOk="0">
                    <a:moveTo>
                      <a:pt x="1231" y="0"/>
                    </a:moveTo>
                    <a:cubicBezTo>
                      <a:pt x="1215" y="0"/>
                      <a:pt x="1197" y="2"/>
                      <a:pt x="1179" y="7"/>
                    </a:cubicBezTo>
                    <a:lnTo>
                      <a:pt x="624" y="7"/>
                    </a:lnTo>
                    <a:cubicBezTo>
                      <a:pt x="416" y="7"/>
                      <a:pt x="208" y="7"/>
                      <a:pt x="139" y="215"/>
                    </a:cubicBezTo>
                    <a:cubicBezTo>
                      <a:pt x="0" y="284"/>
                      <a:pt x="70" y="423"/>
                      <a:pt x="139" y="562"/>
                    </a:cubicBezTo>
                    <a:cubicBezTo>
                      <a:pt x="208" y="631"/>
                      <a:pt x="277" y="648"/>
                      <a:pt x="355" y="648"/>
                    </a:cubicBezTo>
                    <a:cubicBezTo>
                      <a:pt x="433" y="648"/>
                      <a:pt x="520" y="631"/>
                      <a:pt x="624" y="631"/>
                    </a:cubicBezTo>
                    <a:cubicBezTo>
                      <a:pt x="832" y="562"/>
                      <a:pt x="1040" y="492"/>
                      <a:pt x="1248" y="492"/>
                    </a:cubicBezTo>
                    <a:cubicBezTo>
                      <a:pt x="1507" y="427"/>
                      <a:pt x="1464" y="0"/>
                      <a:pt x="12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39;p37">
                <a:extLst>
                  <a:ext uri="{FF2B5EF4-FFF2-40B4-BE49-F238E27FC236}">
                    <a16:creationId xmlns:a16="http://schemas.microsoft.com/office/drawing/2014/main" id="{82043379-BA3C-48A0-BFED-4B107FE5E542}"/>
                  </a:ext>
                </a:extLst>
              </p:cNvPr>
              <p:cNvSpPr/>
              <p:nvPr/>
            </p:nvSpPr>
            <p:spPr>
              <a:xfrm>
                <a:off x="2613950" y="2882450"/>
                <a:ext cx="3180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614" extrusionOk="0">
                    <a:moveTo>
                      <a:pt x="478" y="0"/>
                    </a:moveTo>
                    <a:cubicBezTo>
                      <a:pt x="221" y="0"/>
                      <a:pt x="1" y="432"/>
                      <a:pt x="324" y="562"/>
                    </a:cubicBezTo>
                    <a:cubicBezTo>
                      <a:pt x="428" y="596"/>
                      <a:pt x="532" y="614"/>
                      <a:pt x="636" y="614"/>
                    </a:cubicBezTo>
                    <a:cubicBezTo>
                      <a:pt x="740" y="614"/>
                      <a:pt x="844" y="596"/>
                      <a:pt x="948" y="562"/>
                    </a:cubicBezTo>
                    <a:cubicBezTo>
                      <a:pt x="1272" y="562"/>
                      <a:pt x="1233" y="139"/>
                      <a:pt x="944" y="139"/>
                    </a:cubicBezTo>
                    <a:cubicBezTo>
                      <a:pt x="924" y="139"/>
                      <a:pt x="902" y="141"/>
                      <a:pt x="879" y="146"/>
                    </a:cubicBezTo>
                    <a:cubicBezTo>
                      <a:pt x="810" y="146"/>
                      <a:pt x="671" y="76"/>
                      <a:pt x="532" y="7"/>
                    </a:cubicBezTo>
                    <a:cubicBezTo>
                      <a:pt x="514" y="3"/>
                      <a:pt x="496" y="0"/>
                      <a:pt x="4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40;p37">
                <a:extLst>
                  <a:ext uri="{FF2B5EF4-FFF2-40B4-BE49-F238E27FC236}">
                    <a16:creationId xmlns:a16="http://schemas.microsoft.com/office/drawing/2014/main" id="{4937DF6B-0DF6-460D-850E-059B76496BD2}"/>
                  </a:ext>
                </a:extLst>
              </p:cNvPr>
              <p:cNvSpPr/>
              <p:nvPr/>
            </p:nvSpPr>
            <p:spPr>
              <a:xfrm>
                <a:off x="2687275" y="2860225"/>
                <a:ext cx="310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080" extrusionOk="0">
                    <a:moveTo>
                      <a:pt x="366" y="1"/>
                    </a:moveTo>
                    <a:cubicBezTo>
                      <a:pt x="180" y="1"/>
                      <a:pt x="0" y="262"/>
                      <a:pt x="164" y="480"/>
                    </a:cubicBezTo>
                    <a:cubicBezTo>
                      <a:pt x="372" y="688"/>
                      <a:pt x="580" y="896"/>
                      <a:pt x="857" y="1035"/>
                    </a:cubicBezTo>
                    <a:cubicBezTo>
                      <a:pt x="888" y="1066"/>
                      <a:pt x="927" y="1080"/>
                      <a:pt x="966" y="1080"/>
                    </a:cubicBezTo>
                    <a:cubicBezTo>
                      <a:pt x="1100" y="1080"/>
                      <a:pt x="1242" y="919"/>
                      <a:pt x="1135" y="757"/>
                    </a:cubicBezTo>
                    <a:cubicBezTo>
                      <a:pt x="927" y="550"/>
                      <a:pt x="719" y="272"/>
                      <a:pt x="511" y="64"/>
                    </a:cubicBezTo>
                    <a:cubicBezTo>
                      <a:pt x="466" y="20"/>
                      <a:pt x="416" y="1"/>
                      <a:pt x="366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41;p37">
                <a:extLst>
                  <a:ext uri="{FF2B5EF4-FFF2-40B4-BE49-F238E27FC236}">
                    <a16:creationId xmlns:a16="http://schemas.microsoft.com/office/drawing/2014/main" id="{D54E42FC-ABB8-413E-B41B-4924DDDB090D}"/>
                  </a:ext>
                </a:extLst>
              </p:cNvPr>
              <p:cNvSpPr/>
              <p:nvPr/>
            </p:nvSpPr>
            <p:spPr>
              <a:xfrm>
                <a:off x="2679225" y="2901625"/>
                <a:ext cx="614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1132" extrusionOk="0">
                    <a:moveTo>
                      <a:pt x="2165" y="0"/>
                    </a:moveTo>
                    <a:cubicBezTo>
                      <a:pt x="1986" y="0"/>
                      <a:pt x="1797" y="124"/>
                      <a:pt x="1872" y="349"/>
                    </a:cubicBezTo>
                    <a:lnTo>
                      <a:pt x="1872" y="488"/>
                    </a:lnTo>
                    <a:cubicBezTo>
                      <a:pt x="1838" y="453"/>
                      <a:pt x="1820" y="436"/>
                      <a:pt x="1803" y="436"/>
                    </a:cubicBezTo>
                    <a:cubicBezTo>
                      <a:pt x="1786" y="436"/>
                      <a:pt x="1768" y="453"/>
                      <a:pt x="1734" y="488"/>
                    </a:cubicBezTo>
                    <a:cubicBezTo>
                      <a:pt x="1457" y="557"/>
                      <a:pt x="1249" y="626"/>
                      <a:pt x="971" y="696"/>
                    </a:cubicBezTo>
                    <a:cubicBezTo>
                      <a:pt x="694" y="626"/>
                      <a:pt x="417" y="626"/>
                      <a:pt x="209" y="557"/>
                    </a:cubicBezTo>
                    <a:cubicBezTo>
                      <a:pt x="70" y="557"/>
                      <a:pt x="1" y="696"/>
                      <a:pt x="70" y="834"/>
                    </a:cubicBezTo>
                    <a:cubicBezTo>
                      <a:pt x="375" y="1025"/>
                      <a:pt x="721" y="1132"/>
                      <a:pt x="1075" y="1132"/>
                    </a:cubicBezTo>
                    <a:cubicBezTo>
                      <a:pt x="1366" y="1132"/>
                      <a:pt x="1661" y="1060"/>
                      <a:pt x="1942" y="904"/>
                    </a:cubicBezTo>
                    <a:cubicBezTo>
                      <a:pt x="2011" y="834"/>
                      <a:pt x="2080" y="765"/>
                      <a:pt x="2080" y="626"/>
                    </a:cubicBezTo>
                    <a:cubicBezTo>
                      <a:pt x="2119" y="665"/>
                      <a:pt x="2163" y="682"/>
                      <a:pt x="2207" y="682"/>
                    </a:cubicBezTo>
                    <a:cubicBezTo>
                      <a:pt x="2319" y="682"/>
                      <a:pt x="2427" y="568"/>
                      <a:pt x="2427" y="419"/>
                    </a:cubicBezTo>
                    <a:cubicBezTo>
                      <a:pt x="2427" y="349"/>
                      <a:pt x="2427" y="349"/>
                      <a:pt x="2427" y="280"/>
                    </a:cubicBezTo>
                    <a:cubicBezTo>
                      <a:pt x="2459" y="89"/>
                      <a:pt x="2316" y="0"/>
                      <a:pt x="21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42;p37">
                <a:extLst>
                  <a:ext uri="{FF2B5EF4-FFF2-40B4-BE49-F238E27FC236}">
                    <a16:creationId xmlns:a16="http://schemas.microsoft.com/office/drawing/2014/main" id="{8BBC82D1-3928-44F5-91CE-955C7E3220F5}"/>
                  </a:ext>
                </a:extLst>
              </p:cNvPr>
              <p:cNvSpPr/>
              <p:nvPr/>
            </p:nvSpPr>
            <p:spPr>
              <a:xfrm>
                <a:off x="2657775" y="2914850"/>
                <a:ext cx="21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677" extrusionOk="0">
                    <a:moveTo>
                      <a:pt x="595" y="0"/>
                    </a:moveTo>
                    <a:cubicBezTo>
                      <a:pt x="569" y="0"/>
                      <a:pt x="541" y="9"/>
                      <a:pt x="512" y="28"/>
                    </a:cubicBezTo>
                    <a:cubicBezTo>
                      <a:pt x="443" y="28"/>
                      <a:pt x="304" y="236"/>
                      <a:pt x="304" y="236"/>
                    </a:cubicBezTo>
                    <a:cubicBezTo>
                      <a:pt x="1" y="297"/>
                      <a:pt x="69" y="677"/>
                      <a:pt x="278" y="677"/>
                    </a:cubicBezTo>
                    <a:cubicBezTo>
                      <a:pt x="307" y="677"/>
                      <a:pt x="339" y="669"/>
                      <a:pt x="374" y="652"/>
                    </a:cubicBezTo>
                    <a:cubicBezTo>
                      <a:pt x="582" y="652"/>
                      <a:pt x="582" y="513"/>
                      <a:pt x="720" y="444"/>
                    </a:cubicBezTo>
                    <a:cubicBezTo>
                      <a:pt x="839" y="325"/>
                      <a:pt x="753" y="0"/>
                      <a:pt x="59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43;p37">
                <a:extLst>
                  <a:ext uri="{FF2B5EF4-FFF2-40B4-BE49-F238E27FC236}">
                    <a16:creationId xmlns:a16="http://schemas.microsoft.com/office/drawing/2014/main" id="{D01DF5AD-8517-45F8-8E5C-AB28424E0C31}"/>
                  </a:ext>
                </a:extLst>
              </p:cNvPr>
              <p:cNvSpPr/>
              <p:nvPr/>
            </p:nvSpPr>
            <p:spPr>
              <a:xfrm>
                <a:off x="2734700" y="2934450"/>
                <a:ext cx="204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492" extrusionOk="0">
                    <a:moveTo>
                      <a:pt x="532" y="1"/>
                    </a:moveTo>
                    <a:cubicBezTo>
                      <a:pt x="517" y="1"/>
                      <a:pt x="502" y="3"/>
                      <a:pt x="485" y="7"/>
                    </a:cubicBezTo>
                    <a:lnTo>
                      <a:pt x="277" y="7"/>
                    </a:lnTo>
                    <a:cubicBezTo>
                      <a:pt x="0" y="7"/>
                      <a:pt x="0" y="492"/>
                      <a:pt x="347" y="492"/>
                    </a:cubicBezTo>
                    <a:lnTo>
                      <a:pt x="555" y="492"/>
                    </a:lnTo>
                    <a:cubicBezTo>
                      <a:pt x="816" y="492"/>
                      <a:pt x="769" y="1"/>
                      <a:pt x="532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44;p37">
                <a:extLst>
                  <a:ext uri="{FF2B5EF4-FFF2-40B4-BE49-F238E27FC236}">
                    <a16:creationId xmlns:a16="http://schemas.microsoft.com/office/drawing/2014/main" id="{AD12C678-9657-40E6-A633-D2889490384C}"/>
                  </a:ext>
                </a:extLst>
              </p:cNvPr>
              <p:cNvSpPr/>
              <p:nvPr/>
            </p:nvSpPr>
            <p:spPr>
              <a:xfrm>
                <a:off x="2705225" y="3015875"/>
                <a:ext cx="2545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97" extrusionOk="0">
                    <a:moveTo>
                      <a:pt x="621" y="1"/>
                    </a:moveTo>
                    <a:cubicBezTo>
                      <a:pt x="600" y="1"/>
                      <a:pt x="578" y="3"/>
                      <a:pt x="555" y="8"/>
                    </a:cubicBezTo>
                    <a:lnTo>
                      <a:pt x="278" y="8"/>
                    </a:lnTo>
                    <a:cubicBezTo>
                      <a:pt x="1" y="77"/>
                      <a:pt x="1" y="493"/>
                      <a:pt x="278" y="562"/>
                    </a:cubicBezTo>
                    <a:cubicBezTo>
                      <a:pt x="278" y="562"/>
                      <a:pt x="278" y="632"/>
                      <a:pt x="278" y="701"/>
                    </a:cubicBezTo>
                    <a:cubicBezTo>
                      <a:pt x="164" y="872"/>
                      <a:pt x="284" y="996"/>
                      <a:pt x="408" y="996"/>
                    </a:cubicBezTo>
                    <a:cubicBezTo>
                      <a:pt x="435" y="996"/>
                      <a:pt x="461" y="990"/>
                      <a:pt x="486" y="978"/>
                    </a:cubicBezTo>
                    <a:cubicBezTo>
                      <a:pt x="694" y="978"/>
                      <a:pt x="763" y="770"/>
                      <a:pt x="763" y="632"/>
                    </a:cubicBezTo>
                    <a:cubicBezTo>
                      <a:pt x="763" y="562"/>
                      <a:pt x="694" y="562"/>
                      <a:pt x="694" y="493"/>
                    </a:cubicBezTo>
                    <a:cubicBezTo>
                      <a:pt x="1017" y="428"/>
                      <a:pt x="918" y="1"/>
                      <a:pt x="6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45;p37">
                <a:extLst>
                  <a:ext uri="{FF2B5EF4-FFF2-40B4-BE49-F238E27FC236}">
                    <a16:creationId xmlns:a16="http://schemas.microsoft.com/office/drawing/2014/main" id="{047A2D26-29CA-42F2-9F60-65774582B4D1}"/>
                  </a:ext>
                </a:extLst>
              </p:cNvPr>
              <p:cNvSpPr/>
              <p:nvPr/>
            </p:nvSpPr>
            <p:spPr>
              <a:xfrm>
                <a:off x="2759275" y="2885600"/>
                <a:ext cx="2395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344" extrusionOk="0">
                    <a:moveTo>
                      <a:pt x="187" y="1"/>
                    </a:moveTo>
                    <a:cubicBezTo>
                      <a:pt x="81" y="1"/>
                      <a:pt x="1" y="102"/>
                      <a:pt x="57" y="158"/>
                    </a:cubicBezTo>
                    <a:cubicBezTo>
                      <a:pt x="57" y="436"/>
                      <a:pt x="265" y="713"/>
                      <a:pt x="195" y="921"/>
                    </a:cubicBezTo>
                    <a:cubicBezTo>
                      <a:pt x="147" y="1115"/>
                      <a:pt x="405" y="1344"/>
                      <a:pt x="587" y="1344"/>
                    </a:cubicBezTo>
                    <a:cubicBezTo>
                      <a:pt x="665" y="1344"/>
                      <a:pt x="729" y="1302"/>
                      <a:pt x="750" y="1198"/>
                    </a:cubicBezTo>
                    <a:cubicBezTo>
                      <a:pt x="958" y="713"/>
                      <a:pt x="681" y="228"/>
                      <a:pt x="265" y="20"/>
                    </a:cubicBezTo>
                    <a:cubicBezTo>
                      <a:pt x="238" y="7"/>
                      <a:pt x="212" y="1"/>
                      <a:pt x="187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46;p37">
                <a:extLst>
                  <a:ext uri="{FF2B5EF4-FFF2-40B4-BE49-F238E27FC236}">
                    <a16:creationId xmlns:a16="http://schemas.microsoft.com/office/drawing/2014/main" id="{22360D6D-6979-48A7-9B27-E71A329CD0B7}"/>
                  </a:ext>
                </a:extLst>
              </p:cNvPr>
              <p:cNvSpPr/>
              <p:nvPr/>
            </p:nvSpPr>
            <p:spPr>
              <a:xfrm>
                <a:off x="2721650" y="2869700"/>
                <a:ext cx="35600" cy="1880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752" extrusionOk="0">
                    <a:moveTo>
                      <a:pt x="393" y="0"/>
                    </a:moveTo>
                    <a:cubicBezTo>
                      <a:pt x="170" y="0"/>
                      <a:pt x="0" y="283"/>
                      <a:pt x="175" y="517"/>
                    </a:cubicBezTo>
                    <a:cubicBezTo>
                      <a:pt x="383" y="673"/>
                      <a:pt x="630" y="751"/>
                      <a:pt x="887" y="751"/>
                    </a:cubicBezTo>
                    <a:cubicBezTo>
                      <a:pt x="973" y="751"/>
                      <a:pt x="1059" y="742"/>
                      <a:pt x="1146" y="725"/>
                    </a:cubicBezTo>
                    <a:cubicBezTo>
                      <a:pt x="1354" y="725"/>
                      <a:pt x="1423" y="309"/>
                      <a:pt x="1146" y="240"/>
                    </a:cubicBezTo>
                    <a:cubicBezTo>
                      <a:pt x="869" y="240"/>
                      <a:pt x="661" y="171"/>
                      <a:pt x="522" y="32"/>
                    </a:cubicBezTo>
                    <a:cubicBezTo>
                      <a:pt x="478" y="10"/>
                      <a:pt x="435" y="0"/>
                      <a:pt x="3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47;p37">
                <a:extLst>
                  <a:ext uri="{FF2B5EF4-FFF2-40B4-BE49-F238E27FC236}">
                    <a16:creationId xmlns:a16="http://schemas.microsoft.com/office/drawing/2014/main" id="{7D2B38FE-F6E5-45D5-8F90-FF1BBE9FB63C}"/>
                  </a:ext>
                </a:extLst>
              </p:cNvPr>
              <p:cNvSpPr/>
              <p:nvPr/>
            </p:nvSpPr>
            <p:spPr>
              <a:xfrm>
                <a:off x="2768950" y="2843200"/>
                <a:ext cx="38550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045" extrusionOk="0">
                    <a:moveTo>
                      <a:pt x="1065" y="0"/>
                    </a:moveTo>
                    <a:cubicBezTo>
                      <a:pt x="1021" y="0"/>
                      <a:pt x="987" y="17"/>
                      <a:pt x="987" y="52"/>
                    </a:cubicBezTo>
                    <a:cubicBezTo>
                      <a:pt x="848" y="191"/>
                      <a:pt x="779" y="329"/>
                      <a:pt x="779" y="468"/>
                    </a:cubicBezTo>
                    <a:cubicBezTo>
                      <a:pt x="779" y="527"/>
                      <a:pt x="754" y="548"/>
                      <a:pt x="715" y="548"/>
                    </a:cubicBezTo>
                    <a:cubicBezTo>
                      <a:pt x="662" y="548"/>
                      <a:pt x="582" y="508"/>
                      <a:pt x="502" y="468"/>
                    </a:cubicBezTo>
                    <a:cubicBezTo>
                      <a:pt x="461" y="428"/>
                      <a:pt x="416" y="411"/>
                      <a:pt x="371" y="411"/>
                    </a:cubicBezTo>
                    <a:cubicBezTo>
                      <a:pt x="183" y="411"/>
                      <a:pt x="1" y="703"/>
                      <a:pt x="224" y="815"/>
                    </a:cubicBezTo>
                    <a:cubicBezTo>
                      <a:pt x="346" y="977"/>
                      <a:pt x="516" y="1044"/>
                      <a:pt x="705" y="1044"/>
                    </a:cubicBezTo>
                    <a:cubicBezTo>
                      <a:pt x="838" y="1044"/>
                      <a:pt x="982" y="1011"/>
                      <a:pt x="1125" y="953"/>
                    </a:cubicBezTo>
                    <a:cubicBezTo>
                      <a:pt x="1333" y="745"/>
                      <a:pt x="1541" y="260"/>
                      <a:pt x="1195" y="52"/>
                    </a:cubicBezTo>
                    <a:cubicBezTo>
                      <a:pt x="1160" y="17"/>
                      <a:pt x="1108" y="0"/>
                      <a:pt x="10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48;p37">
                <a:extLst>
                  <a:ext uri="{FF2B5EF4-FFF2-40B4-BE49-F238E27FC236}">
                    <a16:creationId xmlns:a16="http://schemas.microsoft.com/office/drawing/2014/main" id="{AB513A49-7407-42BA-991A-7499A3BCA693}"/>
                  </a:ext>
                </a:extLst>
              </p:cNvPr>
              <p:cNvSpPr/>
              <p:nvPr/>
            </p:nvSpPr>
            <p:spPr>
              <a:xfrm>
                <a:off x="2743350" y="2803950"/>
                <a:ext cx="33350" cy="298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194" extrusionOk="0">
                    <a:moveTo>
                      <a:pt x="981" y="1"/>
                    </a:moveTo>
                    <a:cubicBezTo>
                      <a:pt x="949" y="1"/>
                      <a:pt x="920" y="9"/>
                      <a:pt x="902" y="28"/>
                    </a:cubicBezTo>
                    <a:cubicBezTo>
                      <a:pt x="763" y="28"/>
                      <a:pt x="694" y="166"/>
                      <a:pt x="555" y="236"/>
                    </a:cubicBezTo>
                    <a:lnTo>
                      <a:pt x="555" y="166"/>
                    </a:lnTo>
                    <a:cubicBezTo>
                      <a:pt x="520" y="132"/>
                      <a:pt x="486" y="114"/>
                      <a:pt x="451" y="114"/>
                    </a:cubicBezTo>
                    <a:cubicBezTo>
                      <a:pt x="417" y="114"/>
                      <a:pt x="382" y="132"/>
                      <a:pt x="347" y="166"/>
                    </a:cubicBezTo>
                    <a:cubicBezTo>
                      <a:pt x="1" y="513"/>
                      <a:pt x="486" y="998"/>
                      <a:pt x="763" y="1137"/>
                    </a:cubicBezTo>
                    <a:cubicBezTo>
                      <a:pt x="816" y="1177"/>
                      <a:pt x="872" y="1194"/>
                      <a:pt x="925" y="1194"/>
                    </a:cubicBezTo>
                    <a:cubicBezTo>
                      <a:pt x="1150" y="1194"/>
                      <a:pt x="1334" y="889"/>
                      <a:pt x="1110" y="721"/>
                    </a:cubicBezTo>
                    <a:cubicBezTo>
                      <a:pt x="1040" y="721"/>
                      <a:pt x="971" y="652"/>
                      <a:pt x="971" y="582"/>
                    </a:cubicBezTo>
                    <a:cubicBezTo>
                      <a:pt x="1110" y="513"/>
                      <a:pt x="1318" y="374"/>
                      <a:pt x="1179" y="166"/>
                    </a:cubicBezTo>
                    <a:cubicBezTo>
                      <a:pt x="1179" y="65"/>
                      <a:pt x="1068" y="1"/>
                      <a:pt x="98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49;p37">
                <a:extLst>
                  <a:ext uri="{FF2B5EF4-FFF2-40B4-BE49-F238E27FC236}">
                    <a16:creationId xmlns:a16="http://schemas.microsoft.com/office/drawing/2014/main" id="{BE93B6A9-AE81-4338-8C56-398AE5D03EAF}"/>
                  </a:ext>
                </a:extLst>
              </p:cNvPr>
              <p:cNvSpPr/>
              <p:nvPr/>
            </p:nvSpPr>
            <p:spPr>
              <a:xfrm>
                <a:off x="2538875" y="3209475"/>
                <a:ext cx="55950" cy="90075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3603" extrusionOk="0">
                    <a:moveTo>
                      <a:pt x="237" y="0"/>
                    </a:moveTo>
                    <a:cubicBezTo>
                      <a:pt x="139" y="0"/>
                      <a:pt x="51" y="64"/>
                      <a:pt x="0" y="166"/>
                    </a:cubicBezTo>
                    <a:cubicBezTo>
                      <a:pt x="0" y="513"/>
                      <a:pt x="69" y="859"/>
                      <a:pt x="277" y="1206"/>
                    </a:cubicBezTo>
                    <a:lnTo>
                      <a:pt x="139" y="1206"/>
                    </a:lnTo>
                    <a:cubicBezTo>
                      <a:pt x="69" y="1206"/>
                      <a:pt x="0" y="1344"/>
                      <a:pt x="69" y="1414"/>
                    </a:cubicBezTo>
                    <a:cubicBezTo>
                      <a:pt x="208" y="1622"/>
                      <a:pt x="416" y="1830"/>
                      <a:pt x="624" y="1968"/>
                    </a:cubicBezTo>
                    <a:cubicBezTo>
                      <a:pt x="763" y="2315"/>
                      <a:pt x="970" y="2731"/>
                      <a:pt x="1109" y="3147"/>
                    </a:cubicBezTo>
                    <a:cubicBezTo>
                      <a:pt x="1171" y="3209"/>
                      <a:pt x="1262" y="3243"/>
                      <a:pt x="1342" y="3243"/>
                    </a:cubicBezTo>
                    <a:cubicBezTo>
                      <a:pt x="1441" y="3243"/>
                      <a:pt x="1525" y="3192"/>
                      <a:pt x="1525" y="3077"/>
                    </a:cubicBezTo>
                    <a:cubicBezTo>
                      <a:pt x="1594" y="3147"/>
                      <a:pt x="1664" y="3285"/>
                      <a:pt x="1733" y="3424"/>
                    </a:cubicBezTo>
                    <a:cubicBezTo>
                      <a:pt x="1758" y="3549"/>
                      <a:pt x="1837" y="3602"/>
                      <a:pt x="1922" y="3602"/>
                    </a:cubicBezTo>
                    <a:cubicBezTo>
                      <a:pt x="2072" y="3602"/>
                      <a:pt x="2237" y="3437"/>
                      <a:pt x="2149" y="3216"/>
                    </a:cubicBezTo>
                    <a:cubicBezTo>
                      <a:pt x="2010" y="2731"/>
                      <a:pt x="1733" y="2246"/>
                      <a:pt x="1456" y="1830"/>
                    </a:cubicBezTo>
                    <a:cubicBezTo>
                      <a:pt x="1317" y="1691"/>
                      <a:pt x="1178" y="1552"/>
                      <a:pt x="1040" y="1414"/>
                    </a:cubicBezTo>
                    <a:cubicBezTo>
                      <a:pt x="901" y="928"/>
                      <a:pt x="693" y="443"/>
                      <a:pt x="347" y="27"/>
                    </a:cubicBezTo>
                    <a:cubicBezTo>
                      <a:pt x="309" y="9"/>
                      <a:pt x="272" y="0"/>
                      <a:pt x="2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50;p37">
                <a:extLst>
                  <a:ext uri="{FF2B5EF4-FFF2-40B4-BE49-F238E27FC236}">
                    <a16:creationId xmlns:a16="http://schemas.microsoft.com/office/drawing/2014/main" id="{93BDD077-9740-44F1-9169-60DA12EB5CB0}"/>
                  </a:ext>
                </a:extLst>
              </p:cNvPr>
              <p:cNvSpPr/>
              <p:nvPr/>
            </p:nvSpPr>
            <p:spPr>
              <a:xfrm>
                <a:off x="2485150" y="3267675"/>
                <a:ext cx="53200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985" extrusionOk="0">
                    <a:moveTo>
                      <a:pt x="331" y="0"/>
                    </a:moveTo>
                    <a:cubicBezTo>
                      <a:pt x="204" y="0"/>
                      <a:pt x="99" y="47"/>
                      <a:pt x="69" y="195"/>
                    </a:cubicBezTo>
                    <a:cubicBezTo>
                      <a:pt x="0" y="541"/>
                      <a:pt x="555" y="749"/>
                      <a:pt x="832" y="819"/>
                    </a:cubicBezTo>
                    <a:cubicBezTo>
                      <a:pt x="1035" y="920"/>
                      <a:pt x="1275" y="985"/>
                      <a:pt x="1552" y="985"/>
                    </a:cubicBezTo>
                    <a:cubicBezTo>
                      <a:pt x="1654" y="985"/>
                      <a:pt x="1760" y="976"/>
                      <a:pt x="1872" y="957"/>
                    </a:cubicBezTo>
                    <a:cubicBezTo>
                      <a:pt x="2128" y="893"/>
                      <a:pt x="2088" y="534"/>
                      <a:pt x="1862" y="534"/>
                    </a:cubicBezTo>
                    <a:cubicBezTo>
                      <a:pt x="1844" y="534"/>
                      <a:pt x="1824" y="536"/>
                      <a:pt x="1802" y="541"/>
                    </a:cubicBezTo>
                    <a:cubicBezTo>
                      <a:pt x="1664" y="472"/>
                      <a:pt x="1525" y="472"/>
                      <a:pt x="1387" y="403"/>
                    </a:cubicBezTo>
                    <a:cubicBezTo>
                      <a:pt x="1179" y="333"/>
                      <a:pt x="971" y="264"/>
                      <a:pt x="832" y="125"/>
                    </a:cubicBezTo>
                    <a:cubicBezTo>
                      <a:pt x="713" y="86"/>
                      <a:pt x="502" y="0"/>
                      <a:pt x="33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51;p37">
                <a:extLst>
                  <a:ext uri="{FF2B5EF4-FFF2-40B4-BE49-F238E27FC236}">
                    <a16:creationId xmlns:a16="http://schemas.microsoft.com/office/drawing/2014/main" id="{8DD10DEC-88A4-4416-89D6-D88C94CC753A}"/>
                  </a:ext>
                </a:extLst>
              </p:cNvPr>
              <p:cNvSpPr/>
              <p:nvPr/>
            </p:nvSpPr>
            <p:spPr>
              <a:xfrm>
                <a:off x="2467800" y="3308550"/>
                <a:ext cx="60225" cy="21425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857" extrusionOk="0">
                    <a:moveTo>
                      <a:pt x="787" y="0"/>
                    </a:moveTo>
                    <a:cubicBezTo>
                      <a:pt x="532" y="0"/>
                      <a:pt x="301" y="62"/>
                      <a:pt x="140" y="223"/>
                    </a:cubicBezTo>
                    <a:cubicBezTo>
                      <a:pt x="1" y="293"/>
                      <a:pt x="70" y="431"/>
                      <a:pt x="140" y="501"/>
                    </a:cubicBezTo>
                    <a:cubicBezTo>
                      <a:pt x="336" y="550"/>
                      <a:pt x="566" y="599"/>
                      <a:pt x="783" y="599"/>
                    </a:cubicBezTo>
                    <a:cubicBezTo>
                      <a:pt x="872" y="599"/>
                      <a:pt x="960" y="590"/>
                      <a:pt x="1041" y="570"/>
                    </a:cubicBezTo>
                    <a:cubicBezTo>
                      <a:pt x="1387" y="639"/>
                      <a:pt x="1734" y="709"/>
                      <a:pt x="2081" y="847"/>
                    </a:cubicBezTo>
                    <a:cubicBezTo>
                      <a:pt x="2099" y="854"/>
                      <a:pt x="2117" y="856"/>
                      <a:pt x="2134" y="856"/>
                    </a:cubicBezTo>
                    <a:cubicBezTo>
                      <a:pt x="2310" y="856"/>
                      <a:pt x="2409" y="558"/>
                      <a:pt x="2219" y="431"/>
                    </a:cubicBezTo>
                    <a:cubicBezTo>
                      <a:pt x="1896" y="247"/>
                      <a:pt x="1295" y="0"/>
                      <a:pt x="78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52;p37">
                <a:extLst>
                  <a:ext uri="{FF2B5EF4-FFF2-40B4-BE49-F238E27FC236}">
                    <a16:creationId xmlns:a16="http://schemas.microsoft.com/office/drawing/2014/main" id="{B63A1C57-EDB7-4921-8A1D-2F2FD7F3D688}"/>
                  </a:ext>
                </a:extLst>
              </p:cNvPr>
              <p:cNvSpPr/>
              <p:nvPr/>
            </p:nvSpPr>
            <p:spPr>
              <a:xfrm>
                <a:off x="2438350" y="3348775"/>
                <a:ext cx="61625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465" h="902" extrusionOk="0">
                    <a:moveTo>
                      <a:pt x="1318" y="1"/>
                    </a:moveTo>
                    <a:cubicBezTo>
                      <a:pt x="763" y="1"/>
                      <a:pt x="347" y="278"/>
                      <a:pt x="70" y="694"/>
                    </a:cubicBezTo>
                    <a:cubicBezTo>
                      <a:pt x="1" y="833"/>
                      <a:pt x="70" y="902"/>
                      <a:pt x="209" y="902"/>
                    </a:cubicBezTo>
                    <a:cubicBezTo>
                      <a:pt x="486" y="763"/>
                      <a:pt x="832" y="625"/>
                      <a:pt x="1110" y="486"/>
                    </a:cubicBezTo>
                    <a:cubicBezTo>
                      <a:pt x="1199" y="450"/>
                      <a:pt x="1293" y="433"/>
                      <a:pt x="1387" y="433"/>
                    </a:cubicBezTo>
                    <a:cubicBezTo>
                      <a:pt x="1657" y="433"/>
                      <a:pt x="1926" y="576"/>
                      <a:pt x="2080" y="833"/>
                    </a:cubicBezTo>
                    <a:cubicBezTo>
                      <a:pt x="2111" y="864"/>
                      <a:pt x="2150" y="878"/>
                      <a:pt x="2189" y="878"/>
                    </a:cubicBezTo>
                    <a:cubicBezTo>
                      <a:pt x="2323" y="878"/>
                      <a:pt x="2465" y="716"/>
                      <a:pt x="2357" y="555"/>
                    </a:cubicBezTo>
                    <a:cubicBezTo>
                      <a:pt x="2149" y="209"/>
                      <a:pt x="1734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53;p37">
                <a:extLst>
                  <a:ext uri="{FF2B5EF4-FFF2-40B4-BE49-F238E27FC236}">
                    <a16:creationId xmlns:a16="http://schemas.microsoft.com/office/drawing/2014/main" id="{B07BA38B-B276-4D61-9729-BD89312F5EC1}"/>
                  </a:ext>
                </a:extLst>
              </p:cNvPr>
              <p:cNvSpPr/>
              <p:nvPr/>
            </p:nvSpPr>
            <p:spPr>
              <a:xfrm>
                <a:off x="2440075" y="3400975"/>
                <a:ext cx="3990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453" extrusionOk="0">
                    <a:moveTo>
                      <a:pt x="278" y="0"/>
                    </a:moveTo>
                    <a:cubicBezTo>
                      <a:pt x="209" y="0"/>
                      <a:pt x="140" y="15"/>
                      <a:pt x="70" y="62"/>
                    </a:cubicBezTo>
                    <a:cubicBezTo>
                      <a:pt x="1" y="62"/>
                      <a:pt x="1" y="131"/>
                      <a:pt x="1" y="200"/>
                    </a:cubicBezTo>
                    <a:cubicBezTo>
                      <a:pt x="98" y="394"/>
                      <a:pt x="345" y="453"/>
                      <a:pt x="617" y="453"/>
                    </a:cubicBezTo>
                    <a:cubicBezTo>
                      <a:pt x="928" y="453"/>
                      <a:pt x="1272" y="376"/>
                      <a:pt x="1457" y="339"/>
                    </a:cubicBezTo>
                    <a:cubicBezTo>
                      <a:pt x="1595" y="270"/>
                      <a:pt x="1595" y="62"/>
                      <a:pt x="1387" y="62"/>
                    </a:cubicBezTo>
                    <a:lnTo>
                      <a:pt x="694" y="62"/>
                    </a:lnTo>
                    <a:cubicBezTo>
                      <a:pt x="555" y="62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54;p37">
                <a:extLst>
                  <a:ext uri="{FF2B5EF4-FFF2-40B4-BE49-F238E27FC236}">
                    <a16:creationId xmlns:a16="http://schemas.microsoft.com/office/drawing/2014/main" id="{4CA89929-FB04-47D6-982D-3BAA61708B09}"/>
                  </a:ext>
                </a:extLst>
              </p:cNvPr>
              <p:cNvSpPr/>
              <p:nvPr/>
            </p:nvSpPr>
            <p:spPr>
              <a:xfrm>
                <a:off x="2459150" y="3426775"/>
                <a:ext cx="138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55" h="347" extrusionOk="0">
                    <a:moveTo>
                      <a:pt x="208" y="0"/>
                    </a:moveTo>
                    <a:cubicBezTo>
                      <a:pt x="0" y="0"/>
                      <a:pt x="0" y="347"/>
                      <a:pt x="208" y="347"/>
                    </a:cubicBezTo>
                    <a:lnTo>
                      <a:pt x="416" y="347"/>
                    </a:lnTo>
                    <a:cubicBezTo>
                      <a:pt x="555" y="277"/>
                      <a:pt x="555" y="0"/>
                      <a:pt x="34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55;p37">
                <a:extLst>
                  <a:ext uri="{FF2B5EF4-FFF2-40B4-BE49-F238E27FC236}">
                    <a16:creationId xmlns:a16="http://schemas.microsoft.com/office/drawing/2014/main" id="{C6C02D1D-23C5-4ABB-8907-9DD988D33B03}"/>
                  </a:ext>
                </a:extLst>
              </p:cNvPr>
              <p:cNvSpPr/>
              <p:nvPr/>
            </p:nvSpPr>
            <p:spPr>
              <a:xfrm>
                <a:off x="2483400" y="3427075"/>
                <a:ext cx="75450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692" extrusionOk="0">
                    <a:moveTo>
                      <a:pt x="1694" y="0"/>
                    </a:moveTo>
                    <a:cubicBezTo>
                      <a:pt x="1654" y="0"/>
                      <a:pt x="1615" y="17"/>
                      <a:pt x="1595" y="57"/>
                    </a:cubicBezTo>
                    <a:cubicBezTo>
                      <a:pt x="1526" y="196"/>
                      <a:pt x="1318" y="543"/>
                      <a:pt x="1179" y="751"/>
                    </a:cubicBezTo>
                    <a:cubicBezTo>
                      <a:pt x="902" y="751"/>
                      <a:pt x="694" y="820"/>
                      <a:pt x="417" y="889"/>
                    </a:cubicBezTo>
                    <a:cubicBezTo>
                      <a:pt x="347" y="959"/>
                      <a:pt x="278" y="1167"/>
                      <a:pt x="417" y="1236"/>
                    </a:cubicBezTo>
                    <a:cubicBezTo>
                      <a:pt x="555" y="1236"/>
                      <a:pt x="694" y="1305"/>
                      <a:pt x="833" y="1375"/>
                    </a:cubicBezTo>
                    <a:lnTo>
                      <a:pt x="625" y="1652"/>
                    </a:lnTo>
                    <a:cubicBezTo>
                      <a:pt x="417" y="1929"/>
                      <a:pt x="1" y="2414"/>
                      <a:pt x="278" y="2692"/>
                    </a:cubicBezTo>
                    <a:lnTo>
                      <a:pt x="347" y="2692"/>
                    </a:lnTo>
                    <a:cubicBezTo>
                      <a:pt x="694" y="2622"/>
                      <a:pt x="833" y="2137"/>
                      <a:pt x="971" y="1860"/>
                    </a:cubicBezTo>
                    <a:lnTo>
                      <a:pt x="1179" y="1375"/>
                    </a:lnTo>
                    <a:cubicBezTo>
                      <a:pt x="1803" y="1305"/>
                      <a:pt x="2358" y="1028"/>
                      <a:pt x="2843" y="612"/>
                    </a:cubicBezTo>
                    <a:cubicBezTo>
                      <a:pt x="3018" y="437"/>
                      <a:pt x="2899" y="164"/>
                      <a:pt x="2691" y="164"/>
                    </a:cubicBezTo>
                    <a:cubicBezTo>
                      <a:pt x="2652" y="164"/>
                      <a:pt x="2610" y="174"/>
                      <a:pt x="2566" y="196"/>
                    </a:cubicBezTo>
                    <a:cubicBezTo>
                      <a:pt x="2288" y="404"/>
                      <a:pt x="1942" y="543"/>
                      <a:pt x="1595" y="612"/>
                    </a:cubicBezTo>
                    <a:cubicBezTo>
                      <a:pt x="1664" y="473"/>
                      <a:pt x="1734" y="335"/>
                      <a:pt x="1803" y="196"/>
                    </a:cubicBezTo>
                    <a:cubicBezTo>
                      <a:pt x="1901" y="98"/>
                      <a:pt x="1791" y="0"/>
                      <a:pt x="169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56;p37">
                <a:extLst>
                  <a:ext uri="{FF2B5EF4-FFF2-40B4-BE49-F238E27FC236}">
                    <a16:creationId xmlns:a16="http://schemas.microsoft.com/office/drawing/2014/main" id="{E2A4F255-7BD5-40FA-B9EC-A7EA4A33AE19}"/>
                  </a:ext>
                </a:extLst>
              </p:cNvPr>
              <p:cNvSpPr/>
              <p:nvPr/>
            </p:nvSpPr>
            <p:spPr>
              <a:xfrm>
                <a:off x="2505925" y="3475500"/>
                <a:ext cx="468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2627" extrusionOk="0">
                    <a:moveTo>
                      <a:pt x="1637" y="0"/>
                    </a:moveTo>
                    <a:cubicBezTo>
                      <a:pt x="1530" y="0"/>
                      <a:pt x="1420" y="69"/>
                      <a:pt x="1387" y="200"/>
                    </a:cubicBezTo>
                    <a:cubicBezTo>
                      <a:pt x="1318" y="339"/>
                      <a:pt x="1249" y="547"/>
                      <a:pt x="1179" y="755"/>
                    </a:cubicBezTo>
                    <a:cubicBezTo>
                      <a:pt x="902" y="963"/>
                      <a:pt x="694" y="1309"/>
                      <a:pt x="486" y="1586"/>
                    </a:cubicBezTo>
                    <a:cubicBezTo>
                      <a:pt x="348" y="1794"/>
                      <a:pt x="1" y="2280"/>
                      <a:pt x="140" y="2557"/>
                    </a:cubicBezTo>
                    <a:cubicBezTo>
                      <a:pt x="140" y="2626"/>
                      <a:pt x="209" y="2626"/>
                      <a:pt x="278" y="2626"/>
                    </a:cubicBezTo>
                    <a:cubicBezTo>
                      <a:pt x="556" y="2557"/>
                      <a:pt x="625" y="2210"/>
                      <a:pt x="763" y="1933"/>
                    </a:cubicBezTo>
                    <a:cubicBezTo>
                      <a:pt x="833" y="1794"/>
                      <a:pt x="902" y="1656"/>
                      <a:pt x="971" y="1517"/>
                    </a:cubicBezTo>
                    <a:cubicBezTo>
                      <a:pt x="971" y="1656"/>
                      <a:pt x="971" y="1725"/>
                      <a:pt x="1041" y="1794"/>
                    </a:cubicBezTo>
                    <a:cubicBezTo>
                      <a:pt x="1075" y="1898"/>
                      <a:pt x="1162" y="1950"/>
                      <a:pt x="1257" y="1950"/>
                    </a:cubicBezTo>
                    <a:cubicBezTo>
                      <a:pt x="1353" y="1950"/>
                      <a:pt x="1457" y="1898"/>
                      <a:pt x="1526" y="1794"/>
                    </a:cubicBezTo>
                    <a:cubicBezTo>
                      <a:pt x="1665" y="1309"/>
                      <a:pt x="1803" y="755"/>
                      <a:pt x="1873" y="269"/>
                    </a:cubicBezTo>
                    <a:cubicBezTo>
                      <a:pt x="1873" y="86"/>
                      <a:pt x="1757" y="0"/>
                      <a:pt x="163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57;p37">
                <a:extLst>
                  <a:ext uri="{FF2B5EF4-FFF2-40B4-BE49-F238E27FC236}">
                    <a16:creationId xmlns:a16="http://schemas.microsoft.com/office/drawing/2014/main" id="{04084FAA-20F5-405F-93F9-29B8510441A5}"/>
                  </a:ext>
                </a:extLst>
              </p:cNvPr>
              <p:cNvSpPr/>
              <p:nvPr/>
            </p:nvSpPr>
            <p:spPr>
              <a:xfrm>
                <a:off x="2551000" y="3492125"/>
                <a:ext cx="27750" cy="7112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845" extrusionOk="0">
                    <a:moveTo>
                      <a:pt x="665" y="0"/>
                    </a:moveTo>
                    <a:cubicBezTo>
                      <a:pt x="514" y="0"/>
                      <a:pt x="347" y="107"/>
                      <a:pt x="347" y="298"/>
                    </a:cubicBezTo>
                    <a:cubicBezTo>
                      <a:pt x="416" y="505"/>
                      <a:pt x="347" y="783"/>
                      <a:pt x="208" y="991"/>
                    </a:cubicBezTo>
                    <a:cubicBezTo>
                      <a:pt x="70" y="1129"/>
                      <a:pt x="139" y="1407"/>
                      <a:pt x="347" y="1476"/>
                    </a:cubicBezTo>
                    <a:cubicBezTo>
                      <a:pt x="139" y="1892"/>
                      <a:pt x="0" y="2446"/>
                      <a:pt x="278" y="2793"/>
                    </a:cubicBezTo>
                    <a:cubicBezTo>
                      <a:pt x="312" y="2828"/>
                      <a:pt x="364" y="2845"/>
                      <a:pt x="425" y="2845"/>
                    </a:cubicBezTo>
                    <a:cubicBezTo>
                      <a:pt x="485" y="2845"/>
                      <a:pt x="555" y="2828"/>
                      <a:pt x="624" y="2793"/>
                    </a:cubicBezTo>
                    <a:cubicBezTo>
                      <a:pt x="763" y="2516"/>
                      <a:pt x="624" y="2169"/>
                      <a:pt x="693" y="1892"/>
                    </a:cubicBezTo>
                    <a:cubicBezTo>
                      <a:pt x="763" y="1545"/>
                      <a:pt x="901" y="1199"/>
                      <a:pt x="1109" y="852"/>
                    </a:cubicBezTo>
                    <a:cubicBezTo>
                      <a:pt x="1109" y="713"/>
                      <a:pt x="1040" y="575"/>
                      <a:pt x="901" y="575"/>
                    </a:cubicBezTo>
                    <a:cubicBezTo>
                      <a:pt x="971" y="505"/>
                      <a:pt x="971" y="367"/>
                      <a:pt x="901" y="228"/>
                    </a:cubicBezTo>
                    <a:cubicBezTo>
                      <a:pt x="901" y="72"/>
                      <a:pt x="789" y="0"/>
                      <a:pt x="6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58;p37">
                <a:extLst>
                  <a:ext uri="{FF2B5EF4-FFF2-40B4-BE49-F238E27FC236}">
                    <a16:creationId xmlns:a16="http://schemas.microsoft.com/office/drawing/2014/main" id="{FC26C702-348E-4BD1-9204-1E3DF609FBE0}"/>
                  </a:ext>
                </a:extLst>
              </p:cNvPr>
              <p:cNvSpPr/>
              <p:nvPr/>
            </p:nvSpPr>
            <p:spPr>
              <a:xfrm>
                <a:off x="2595100" y="3476525"/>
                <a:ext cx="23500" cy="8570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3428" extrusionOk="0">
                    <a:moveTo>
                      <a:pt x="334" y="0"/>
                    </a:moveTo>
                    <a:cubicBezTo>
                      <a:pt x="172" y="0"/>
                      <a:pt x="0" y="107"/>
                      <a:pt x="39" y="298"/>
                    </a:cubicBezTo>
                    <a:cubicBezTo>
                      <a:pt x="39" y="506"/>
                      <a:pt x="108" y="644"/>
                      <a:pt x="246" y="714"/>
                    </a:cubicBezTo>
                    <a:cubicBezTo>
                      <a:pt x="246" y="714"/>
                      <a:pt x="177" y="783"/>
                      <a:pt x="246" y="852"/>
                    </a:cubicBezTo>
                    <a:cubicBezTo>
                      <a:pt x="246" y="1337"/>
                      <a:pt x="246" y="1823"/>
                      <a:pt x="246" y="2239"/>
                    </a:cubicBezTo>
                    <a:cubicBezTo>
                      <a:pt x="177" y="2585"/>
                      <a:pt x="177" y="3001"/>
                      <a:pt x="246" y="3348"/>
                    </a:cubicBezTo>
                    <a:cubicBezTo>
                      <a:pt x="246" y="3406"/>
                      <a:pt x="284" y="3428"/>
                      <a:pt x="332" y="3428"/>
                    </a:cubicBezTo>
                    <a:cubicBezTo>
                      <a:pt x="398" y="3428"/>
                      <a:pt x="484" y="3388"/>
                      <a:pt x="524" y="3348"/>
                    </a:cubicBezTo>
                    <a:cubicBezTo>
                      <a:pt x="662" y="2932"/>
                      <a:pt x="732" y="2585"/>
                      <a:pt x="662" y="2169"/>
                    </a:cubicBezTo>
                    <a:cubicBezTo>
                      <a:pt x="662" y="1684"/>
                      <a:pt x="662" y="1268"/>
                      <a:pt x="593" y="783"/>
                    </a:cubicBezTo>
                    <a:cubicBezTo>
                      <a:pt x="593" y="783"/>
                      <a:pt x="593" y="714"/>
                      <a:pt x="524" y="714"/>
                    </a:cubicBezTo>
                    <a:cubicBezTo>
                      <a:pt x="870" y="714"/>
                      <a:pt x="940" y="298"/>
                      <a:pt x="593" y="228"/>
                    </a:cubicBezTo>
                    <a:cubicBezTo>
                      <a:pt x="593" y="72"/>
                      <a:pt x="466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59;p37">
                <a:extLst>
                  <a:ext uri="{FF2B5EF4-FFF2-40B4-BE49-F238E27FC236}">
                    <a16:creationId xmlns:a16="http://schemas.microsoft.com/office/drawing/2014/main" id="{0A0B9E65-385F-4EDD-B068-6937B0E19497}"/>
                  </a:ext>
                </a:extLst>
              </p:cNvPr>
              <p:cNvSpPr/>
              <p:nvPr/>
            </p:nvSpPr>
            <p:spPr>
              <a:xfrm>
                <a:off x="2620300" y="3512475"/>
                <a:ext cx="19100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025" extrusionOk="0">
                    <a:moveTo>
                      <a:pt x="218" y="0"/>
                    </a:moveTo>
                    <a:cubicBezTo>
                      <a:pt x="110" y="0"/>
                      <a:pt x="1" y="90"/>
                      <a:pt x="1" y="246"/>
                    </a:cubicBezTo>
                    <a:cubicBezTo>
                      <a:pt x="1" y="593"/>
                      <a:pt x="70" y="870"/>
                      <a:pt x="140" y="1216"/>
                    </a:cubicBezTo>
                    <a:cubicBezTo>
                      <a:pt x="140" y="1563"/>
                      <a:pt x="140" y="1771"/>
                      <a:pt x="348" y="1979"/>
                    </a:cubicBezTo>
                    <a:cubicBezTo>
                      <a:pt x="376" y="2008"/>
                      <a:pt x="417" y="2025"/>
                      <a:pt x="460" y="2025"/>
                    </a:cubicBezTo>
                    <a:cubicBezTo>
                      <a:pt x="520" y="2025"/>
                      <a:pt x="584" y="1991"/>
                      <a:pt x="625" y="1910"/>
                    </a:cubicBezTo>
                    <a:cubicBezTo>
                      <a:pt x="763" y="1702"/>
                      <a:pt x="694" y="1424"/>
                      <a:pt x="625" y="1147"/>
                    </a:cubicBezTo>
                    <a:cubicBezTo>
                      <a:pt x="486" y="870"/>
                      <a:pt x="486" y="523"/>
                      <a:pt x="417" y="177"/>
                    </a:cubicBezTo>
                    <a:cubicBezTo>
                      <a:pt x="387" y="55"/>
                      <a:pt x="303" y="0"/>
                      <a:pt x="2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60;p37">
                <a:extLst>
                  <a:ext uri="{FF2B5EF4-FFF2-40B4-BE49-F238E27FC236}">
                    <a16:creationId xmlns:a16="http://schemas.microsoft.com/office/drawing/2014/main" id="{90BA325B-701F-4577-A828-BE9AA4B48379}"/>
                  </a:ext>
                </a:extLst>
              </p:cNvPr>
              <p:cNvSpPr/>
              <p:nvPr/>
            </p:nvSpPr>
            <p:spPr>
              <a:xfrm>
                <a:off x="2644575" y="3469100"/>
                <a:ext cx="35750" cy="9320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3728" extrusionOk="0">
                    <a:moveTo>
                      <a:pt x="401" y="1"/>
                    </a:moveTo>
                    <a:cubicBezTo>
                      <a:pt x="313" y="1"/>
                      <a:pt x="233" y="53"/>
                      <a:pt x="208" y="179"/>
                    </a:cubicBezTo>
                    <a:cubicBezTo>
                      <a:pt x="139" y="387"/>
                      <a:pt x="70" y="664"/>
                      <a:pt x="70" y="872"/>
                    </a:cubicBezTo>
                    <a:cubicBezTo>
                      <a:pt x="0" y="1149"/>
                      <a:pt x="70" y="1426"/>
                      <a:pt x="139" y="1704"/>
                    </a:cubicBezTo>
                    <a:lnTo>
                      <a:pt x="208" y="1773"/>
                    </a:lnTo>
                    <a:cubicBezTo>
                      <a:pt x="70" y="1773"/>
                      <a:pt x="0" y="1912"/>
                      <a:pt x="70" y="1981"/>
                    </a:cubicBezTo>
                    <a:cubicBezTo>
                      <a:pt x="0" y="2536"/>
                      <a:pt x="208" y="3506"/>
                      <a:pt x="832" y="3714"/>
                    </a:cubicBezTo>
                    <a:cubicBezTo>
                      <a:pt x="868" y="3723"/>
                      <a:pt x="905" y="3727"/>
                      <a:pt x="942" y="3727"/>
                    </a:cubicBezTo>
                    <a:cubicBezTo>
                      <a:pt x="1190" y="3727"/>
                      <a:pt x="1429" y="3531"/>
                      <a:pt x="1248" y="3229"/>
                    </a:cubicBezTo>
                    <a:cubicBezTo>
                      <a:pt x="1110" y="3021"/>
                      <a:pt x="971" y="2882"/>
                      <a:pt x="832" y="2674"/>
                    </a:cubicBezTo>
                    <a:cubicBezTo>
                      <a:pt x="624" y="2466"/>
                      <a:pt x="486" y="2189"/>
                      <a:pt x="416" y="1981"/>
                    </a:cubicBezTo>
                    <a:cubicBezTo>
                      <a:pt x="416" y="1912"/>
                      <a:pt x="416" y="1912"/>
                      <a:pt x="416" y="1842"/>
                    </a:cubicBezTo>
                    <a:cubicBezTo>
                      <a:pt x="555" y="1842"/>
                      <a:pt x="624" y="1773"/>
                      <a:pt x="694" y="1634"/>
                    </a:cubicBezTo>
                    <a:cubicBezTo>
                      <a:pt x="694" y="1426"/>
                      <a:pt x="694" y="1288"/>
                      <a:pt x="694" y="1080"/>
                    </a:cubicBezTo>
                    <a:cubicBezTo>
                      <a:pt x="624" y="872"/>
                      <a:pt x="624" y="595"/>
                      <a:pt x="694" y="387"/>
                    </a:cubicBezTo>
                    <a:cubicBezTo>
                      <a:pt x="738" y="165"/>
                      <a:pt x="556" y="1"/>
                      <a:pt x="40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61;p37">
                <a:extLst>
                  <a:ext uri="{FF2B5EF4-FFF2-40B4-BE49-F238E27FC236}">
                    <a16:creationId xmlns:a16="http://schemas.microsoft.com/office/drawing/2014/main" id="{4FEC9039-0A2C-44D0-9C3D-33D465700316}"/>
                  </a:ext>
                </a:extLst>
              </p:cNvPr>
              <p:cNvSpPr/>
              <p:nvPr/>
            </p:nvSpPr>
            <p:spPr>
              <a:xfrm>
                <a:off x="2677500" y="3492575"/>
                <a:ext cx="2947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1708" extrusionOk="0">
                    <a:moveTo>
                      <a:pt x="334" y="0"/>
                    </a:moveTo>
                    <a:cubicBezTo>
                      <a:pt x="163" y="0"/>
                      <a:pt x="0" y="124"/>
                      <a:pt x="0" y="349"/>
                    </a:cubicBezTo>
                    <a:cubicBezTo>
                      <a:pt x="63" y="722"/>
                      <a:pt x="181" y="1708"/>
                      <a:pt x="704" y="1708"/>
                    </a:cubicBezTo>
                    <a:cubicBezTo>
                      <a:pt x="764" y="1708"/>
                      <a:pt x="830" y="1695"/>
                      <a:pt x="902" y="1666"/>
                    </a:cubicBezTo>
                    <a:cubicBezTo>
                      <a:pt x="1110" y="1527"/>
                      <a:pt x="1179" y="1319"/>
                      <a:pt x="1040" y="1111"/>
                    </a:cubicBezTo>
                    <a:cubicBezTo>
                      <a:pt x="971" y="1042"/>
                      <a:pt x="902" y="903"/>
                      <a:pt x="832" y="834"/>
                    </a:cubicBezTo>
                    <a:cubicBezTo>
                      <a:pt x="763" y="626"/>
                      <a:pt x="694" y="487"/>
                      <a:pt x="694" y="280"/>
                    </a:cubicBezTo>
                    <a:cubicBezTo>
                      <a:pt x="630" y="89"/>
                      <a:pt x="479" y="0"/>
                      <a:pt x="33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62;p37">
                <a:extLst>
                  <a:ext uri="{FF2B5EF4-FFF2-40B4-BE49-F238E27FC236}">
                    <a16:creationId xmlns:a16="http://schemas.microsoft.com/office/drawing/2014/main" id="{11C96CD0-6FD8-4E0B-92EC-1268CBDDEF3A}"/>
                  </a:ext>
                </a:extLst>
              </p:cNvPr>
              <p:cNvSpPr/>
              <p:nvPr/>
            </p:nvSpPr>
            <p:spPr>
              <a:xfrm>
                <a:off x="2722925" y="3462875"/>
                <a:ext cx="368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275" extrusionOk="0">
                    <a:moveTo>
                      <a:pt x="151" y="1"/>
                    </a:moveTo>
                    <a:cubicBezTo>
                      <a:pt x="42" y="1"/>
                      <a:pt x="1" y="227"/>
                      <a:pt x="124" y="289"/>
                    </a:cubicBezTo>
                    <a:cubicBezTo>
                      <a:pt x="471" y="566"/>
                      <a:pt x="748" y="844"/>
                      <a:pt x="956" y="1190"/>
                    </a:cubicBezTo>
                    <a:cubicBezTo>
                      <a:pt x="1015" y="1249"/>
                      <a:pt x="1085" y="1275"/>
                      <a:pt x="1152" y="1275"/>
                    </a:cubicBezTo>
                    <a:cubicBezTo>
                      <a:pt x="1322" y="1275"/>
                      <a:pt x="1471" y="1112"/>
                      <a:pt x="1372" y="913"/>
                    </a:cubicBezTo>
                    <a:cubicBezTo>
                      <a:pt x="1095" y="497"/>
                      <a:pt x="679" y="150"/>
                      <a:pt x="194" y="12"/>
                    </a:cubicBezTo>
                    <a:cubicBezTo>
                      <a:pt x="179" y="4"/>
                      <a:pt x="164" y="1"/>
                      <a:pt x="15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63;p37">
                <a:extLst>
                  <a:ext uri="{FF2B5EF4-FFF2-40B4-BE49-F238E27FC236}">
                    <a16:creationId xmlns:a16="http://schemas.microsoft.com/office/drawing/2014/main" id="{D4D472F7-79B3-4E7F-9A5D-B45957DD03A5}"/>
                  </a:ext>
                </a:extLst>
              </p:cNvPr>
              <p:cNvSpPr/>
              <p:nvPr/>
            </p:nvSpPr>
            <p:spPr>
              <a:xfrm>
                <a:off x="2648050" y="3397050"/>
                <a:ext cx="179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08" extrusionOk="0">
                    <a:moveTo>
                      <a:pt x="189" y="0"/>
                    </a:moveTo>
                    <a:cubicBezTo>
                      <a:pt x="149" y="0"/>
                      <a:pt x="109" y="40"/>
                      <a:pt x="69" y="80"/>
                    </a:cubicBezTo>
                    <a:cubicBezTo>
                      <a:pt x="0" y="357"/>
                      <a:pt x="139" y="635"/>
                      <a:pt x="347" y="843"/>
                    </a:cubicBezTo>
                    <a:cubicBezTo>
                      <a:pt x="393" y="889"/>
                      <a:pt x="439" y="907"/>
                      <a:pt x="480" y="907"/>
                    </a:cubicBezTo>
                    <a:cubicBezTo>
                      <a:pt x="626" y="907"/>
                      <a:pt x="717" y="673"/>
                      <a:pt x="555" y="565"/>
                    </a:cubicBezTo>
                    <a:cubicBezTo>
                      <a:pt x="416" y="427"/>
                      <a:pt x="416" y="219"/>
                      <a:pt x="277" y="80"/>
                    </a:cubicBezTo>
                    <a:cubicBezTo>
                      <a:pt x="248" y="21"/>
                      <a:pt x="219" y="0"/>
                      <a:pt x="189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64;p37">
                <a:extLst>
                  <a:ext uri="{FF2B5EF4-FFF2-40B4-BE49-F238E27FC236}">
                    <a16:creationId xmlns:a16="http://schemas.microsoft.com/office/drawing/2014/main" id="{7D44F9F1-E793-44E8-A56C-FC69854D8513}"/>
                  </a:ext>
                </a:extLst>
              </p:cNvPr>
              <p:cNvSpPr/>
              <p:nvPr/>
            </p:nvSpPr>
            <p:spPr>
              <a:xfrm>
                <a:off x="2620300" y="3421775"/>
                <a:ext cx="19100" cy="2132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853" extrusionOk="0">
                    <a:moveTo>
                      <a:pt x="541" y="0"/>
                    </a:moveTo>
                    <a:cubicBezTo>
                      <a:pt x="413" y="0"/>
                      <a:pt x="278" y="87"/>
                      <a:pt x="278" y="269"/>
                    </a:cubicBezTo>
                    <a:cubicBezTo>
                      <a:pt x="278" y="408"/>
                      <a:pt x="70" y="408"/>
                      <a:pt x="70" y="547"/>
                    </a:cubicBezTo>
                    <a:cubicBezTo>
                      <a:pt x="1" y="616"/>
                      <a:pt x="1" y="685"/>
                      <a:pt x="70" y="755"/>
                    </a:cubicBezTo>
                    <a:cubicBezTo>
                      <a:pt x="119" y="804"/>
                      <a:pt x="168" y="853"/>
                      <a:pt x="242" y="853"/>
                    </a:cubicBezTo>
                    <a:cubicBezTo>
                      <a:pt x="272" y="853"/>
                      <a:pt x="307" y="844"/>
                      <a:pt x="348" y="824"/>
                    </a:cubicBezTo>
                    <a:cubicBezTo>
                      <a:pt x="625" y="755"/>
                      <a:pt x="763" y="477"/>
                      <a:pt x="763" y="200"/>
                    </a:cubicBezTo>
                    <a:cubicBezTo>
                      <a:pt x="763" y="69"/>
                      <a:pt x="655" y="0"/>
                      <a:pt x="5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65;p37">
                <a:extLst>
                  <a:ext uri="{FF2B5EF4-FFF2-40B4-BE49-F238E27FC236}">
                    <a16:creationId xmlns:a16="http://schemas.microsoft.com/office/drawing/2014/main" id="{157E9D3F-24ED-4B79-90E3-A6E21A31CA6F}"/>
                  </a:ext>
                </a:extLst>
              </p:cNvPr>
              <p:cNvSpPr/>
              <p:nvPr/>
            </p:nvSpPr>
            <p:spPr>
              <a:xfrm>
                <a:off x="2552725" y="3456650"/>
                <a:ext cx="173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73" extrusionOk="0">
                    <a:moveTo>
                      <a:pt x="209" y="1"/>
                    </a:moveTo>
                    <a:cubicBezTo>
                      <a:pt x="157" y="1"/>
                      <a:pt x="105" y="18"/>
                      <a:pt x="70" y="53"/>
                    </a:cubicBezTo>
                    <a:cubicBezTo>
                      <a:pt x="1" y="192"/>
                      <a:pt x="1" y="399"/>
                      <a:pt x="1" y="538"/>
                    </a:cubicBezTo>
                    <a:cubicBezTo>
                      <a:pt x="1" y="694"/>
                      <a:pt x="118" y="772"/>
                      <a:pt x="264" y="772"/>
                    </a:cubicBezTo>
                    <a:cubicBezTo>
                      <a:pt x="313" y="772"/>
                      <a:pt x="365" y="763"/>
                      <a:pt x="416" y="746"/>
                    </a:cubicBezTo>
                    <a:cubicBezTo>
                      <a:pt x="555" y="677"/>
                      <a:pt x="624" y="538"/>
                      <a:pt x="694" y="399"/>
                    </a:cubicBezTo>
                    <a:cubicBezTo>
                      <a:pt x="694" y="219"/>
                      <a:pt x="538" y="39"/>
                      <a:pt x="406" y="39"/>
                    </a:cubicBezTo>
                    <a:cubicBezTo>
                      <a:pt x="386" y="39"/>
                      <a:pt x="366" y="44"/>
                      <a:pt x="347" y="53"/>
                    </a:cubicBezTo>
                    <a:cubicBezTo>
                      <a:pt x="313" y="18"/>
                      <a:pt x="261" y="1"/>
                      <a:pt x="20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66;p37">
                <a:extLst>
                  <a:ext uri="{FF2B5EF4-FFF2-40B4-BE49-F238E27FC236}">
                    <a16:creationId xmlns:a16="http://schemas.microsoft.com/office/drawing/2014/main" id="{A5D7344C-6C9E-4172-BC06-A0413610FA8E}"/>
                  </a:ext>
                </a:extLst>
              </p:cNvPr>
              <p:cNvSpPr/>
              <p:nvPr/>
            </p:nvSpPr>
            <p:spPr>
              <a:xfrm>
                <a:off x="2433150" y="3452600"/>
                <a:ext cx="48525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839" extrusionOk="0">
                    <a:moveTo>
                      <a:pt x="1660" y="0"/>
                    </a:moveTo>
                    <a:cubicBezTo>
                      <a:pt x="1640" y="0"/>
                      <a:pt x="1618" y="2"/>
                      <a:pt x="1595" y="7"/>
                    </a:cubicBezTo>
                    <a:cubicBezTo>
                      <a:pt x="1248" y="7"/>
                      <a:pt x="971" y="76"/>
                      <a:pt x="624" y="146"/>
                    </a:cubicBezTo>
                    <a:cubicBezTo>
                      <a:pt x="417" y="146"/>
                      <a:pt x="278" y="215"/>
                      <a:pt x="139" y="354"/>
                    </a:cubicBezTo>
                    <a:lnTo>
                      <a:pt x="70" y="423"/>
                    </a:lnTo>
                    <a:cubicBezTo>
                      <a:pt x="1" y="561"/>
                      <a:pt x="1" y="700"/>
                      <a:pt x="139" y="769"/>
                    </a:cubicBezTo>
                    <a:lnTo>
                      <a:pt x="209" y="769"/>
                    </a:lnTo>
                    <a:cubicBezTo>
                      <a:pt x="209" y="769"/>
                      <a:pt x="278" y="769"/>
                      <a:pt x="347" y="839"/>
                    </a:cubicBezTo>
                    <a:cubicBezTo>
                      <a:pt x="486" y="839"/>
                      <a:pt x="555" y="769"/>
                      <a:pt x="694" y="700"/>
                    </a:cubicBezTo>
                    <a:cubicBezTo>
                      <a:pt x="1040" y="631"/>
                      <a:pt x="1318" y="492"/>
                      <a:pt x="1664" y="423"/>
                    </a:cubicBezTo>
                    <a:cubicBezTo>
                      <a:pt x="1923" y="423"/>
                      <a:pt x="1940" y="0"/>
                      <a:pt x="166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67;p37">
                <a:extLst>
                  <a:ext uri="{FF2B5EF4-FFF2-40B4-BE49-F238E27FC236}">
                    <a16:creationId xmlns:a16="http://schemas.microsoft.com/office/drawing/2014/main" id="{34F867F9-D04D-4345-8A18-B600DE0104E9}"/>
                  </a:ext>
                </a:extLst>
              </p:cNvPr>
              <p:cNvSpPr/>
              <p:nvPr/>
            </p:nvSpPr>
            <p:spPr>
              <a:xfrm>
                <a:off x="2492075" y="3377550"/>
                <a:ext cx="5450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901" extrusionOk="0">
                    <a:moveTo>
                      <a:pt x="1844" y="0"/>
                    </a:moveTo>
                    <a:cubicBezTo>
                      <a:pt x="1809" y="0"/>
                      <a:pt x="1772" y="9"/>
                      <a:pt x="1733" y="28"/>
                    </a:cubicBezTo>
                    <a:cubicBezTo>
                      <a:pt x="1456" y="167"/>
                      <a:pt x="1110" y="236"/>
                      <a:pt x="763" y="306"/>
                    </a:cubicBezTo>
                    <a:cubicBezTo>
                      <a:pt x="486" y="306"/>
                      <a:pt x="278" y="306"/>
                      <a:pt x="70" y="513"/>
                    </a:cubicBezTo>
                    <a:cubicBezTo>
                      <a:pt x="0" y="583"/>
                      <a:pt x="0" y="721"/>
                      <a:pt x="70" y="791"/>
                    </a:cubicBezTo>
                    <a:cubicBezTo>
                      <a:pt x="179" y="872"/>
                      <a:pt x="298" y="901"/>
                      <a:pt x="420" y="901"/>
                    </a:cubicBezTo>
                    <a:cubicBezTo>
                      <a:pt x="608" y="901"/>
                      <a:pt x="802" y="833"/>
                      <a:pt x="971" y="791"/>
                    </a:cubicBezTo>
                    <a:cubicBezTo>
                      <a:pt x="1317" y="721"/>
                      <a:pt x="1595" y="583"/>
                      <a:pt x="1941" y="444"/>
                    </a:cubicBezTo>
                    <a:cubicBezTo>
                      <a:pt x="2180" y="325"/>
                      <a:pt x="2059" y="0"/>
                      <a:pt x="1844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68;p37">
                <a:extLst>
                  <a:ext uri="{FF2B5EF4-FFF2-40B4-BE49-F238E27FC236}">
                    <a16:creationId xmlns:a16="http://schemas.microsoft.com/office/drawing/2014/main" id="{5E80883F-CB08-4D05-B3FD-E7B65C64255E}"/>
                  </a:ext>
                </a:extLst>
              </p:cNvPr>
              <p:cNvSpPr/>
              <p:nvPr/>
            </p:nvSpPr>
            <p:spPr>
              <a:xfrm>
                <a:off x="2526725" y="3335500"/>
                <a:ext cx="23475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939" h="689" extrusionOk="0">
                    <a:moveTo>
                      <a:pt x="610" y="0"/>
                    </a:moveTo>
                    <a:cubicBezTo>
                      <a:pt x="571" y="0"/>
                      <a:pt x="529" y="14"/>
                      <a:pt x="486" y="47"/>
                    </a:cubicBezTo>
                    <a:lnTo>
                      <a:pt x="347" y="47"/>
                    </a:lnTo>
                    <a:cubicBezTo>
                      <a:pt x="209" y="47"/>
                      <a:pt x="70" y="116"/>
                      <a:pt x="70" y="255"/>
                    </a:cubicBezTo>
                    <a:cubicBezTo>
                      <a:pt x="1" y="393"/>
                      <a:pt x="70" y="601"/>
                      <a:pt x="209" y="670"/>
                    </a:cubicBezTo>
                    <a:cubicBezTo>
                      <a:pt x="247" y="683"/>
                      <a:pt x="285" y="689"/>
                      <a:pt x="323" y="689"/>
                    </a:cubicBezTo>
                    <a:cubicBezTo>
                      <a:pt x="491" y="689"/>
                      <a:pt x="650" y="576"/>
                      <a:pt x="763" y="463"/>
                    </a:cubicBezTo>
                    <a:cubicBezTo>
                      <a:pt x="939" y="404"/>
                      <a:pt x="818" y="0"/>
                      <a:pt x="61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69;p37">
                <a:extLst>
                  <a:ext uri="{FF2B5EF4-FFF2-40B4-BE49-F238E27FC236}">
                    <a16:creationId xmlns:a16="http://schemas.microsoft.com/office/drawing/2014/main" id="{FC6CB78E-94CF-4F0A-83BD-DFFDC96DFB3F}"/>
                  </a:ext>
                </a:extLst>
              </p:cNvPr>
              <p:cNvSpPr/>
              <p:nvPr/>
            </p:nvSpPr>
            <p:spPr>
              <a:xfrm>
                <a:off x="2570775" y="3427700"/>
                <a:ext cx="2010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40" extrusionOk="0">
                    <a:moveTo>
                      <a:pt x="293" y="0"/>
                    </a:moveTo>
                    <a:cubicBezTo>
                      <a:pt x="149" y="0"/>
                      <a:pt x="1" y="108"/>
                      <a:pt x="41" y="310"/>
                    </a:cubicBezTo>
                    <a:cubicBezTo>
                      <a:pt x="41" y="551"/>
                      <a:pt x="146" y="739"/>
                      <a:pt x="355" y="739"/>
                    </a:cubicBezTo>
                    <a:cubicBezTo>
                      <a:pt x="386" y="739"/>
                      <a:pt x="421" y="735"/>
                      <a:pt x="457" y="726"/>
                    </a:cubicBezTo>
                    <a:cubicBezTo>
                      <a:pt x="804" y="656"/>
                      <a:pt x="804" y="240"/>
                      <a:pt x="526" y="171"/>
                    </a:cubicBezTo>
                    <a:cubicBezTo>
                      <a:pt x="497" y="55"/>
                      <a:pt x="396" y="0"/>
                      <a:pt x="2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70;p37">
                <a:extLst>
                  <a:ext uri="{FF2B5EF4-FFF2-40B4-BE49-F238E27FC236}">
                    <a16:creationId xmlns:a16="http://schemas.microsoft.com/office/drawing/2014/main" id="{3D8B4DCD-7C37-42BA-AA7D-773E25B637CF}"/>
                  </a:ext>
                </a:extLst>
              </p:cNvPr>
              <p:cNvSpPr/>
              <p:nvPr/>
            </p:nvSpPr>
            <p:spPr>
              <a:xfrm>
                <a:off x="2619400" y="3495300"/>
                <a:ext cx="23875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713" extrusionOk="0">
                    <a:moveTo>
                      <a:pt x="392" y="0"/>
                    </a:moveTo>
                    <a:cubicBezTo>
                      <a:pt x="169" y="0"/>
                      <a:pt x="1" y="273"/>
                      <a:pt x="176" y="448"/>
                    </a:cubicBezTo>
                    <a:lnTo>
                      <a:pt x="453" y="656"/>
                    </a:lnTo>
                    <a:cubicBezTo>
                      <a:pt x="506" y="695"/>
                      <a:pt x="559" y="712"/>
                      <a:pt x="608" y="712"/>
                    </a:cubicBezTo>
                    <a:cubicBezTo>
                      <a:pt x="816" y="712"/>
                      <a:pt x="954" y="408"/>
                      <a:pt x="730" y="240"/>
                    </a:cubicBezTo>
                    <a:lnTo>
                      <a:pt x="522" y="32"/>
                    </a:lnTo>
                    <a:cubicBezTo>
                      <a:pt x="478" y="10"/>
                      <a:pt x="434" y="0"/>
                      <a:pt x="39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71;p37">
                <a:extLst>
                  <a:ext uri="{FF2B5EF4-FFF2-40B4-BE49-F238E27FC236}">
                    <a16:creationId xmlns:a16="http://schemas.microsoft.com/office/drawing/2014/main" id="{FB8D4EEF-0449-4AF8-8BEE-F41ED61C9D88}"/>
                  </a:ext>
                </a:extLst>
              </p:cNvPr>
              <p:cNvSpPr/>
              <p:nvPr/>
            </p:nvSpPr>
            <p:spPr>
              <a:xfrm>
                <a:off x="2566600" y="3326150"/>
                <a:ext cx="26000" cy="285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140" extrusionOk="0">
                    <a:moveTo>
                      <a:pt x="617" y="0"/>
                    </a:moveTo>
                    <a:cubicBezTo>
                      <a:pt x="568" y="0"/>
                      <a:pt x="520" y="22"/>
                      <a:pt x="485" y="74"/>
                    </a:cubicBezTo>
                    <a:cubicBezTo>
                      <a:pt x="416" y="213"/>
                      <a:pt x="277" y="282"/>
                      <a:pt x="139" y="351"/>
                    </a:cubicBezTo>
                    <a:cubicBezTo>
                      <a:pt x="69" y="421"/>
                      <a:pt x="69" y="559"/>
                      <a:pt x="69" y="698"/>
                    </a:cubicBezTo>
                    <a:cubicBezTo>
                      <a:pt x="0" y="698"/>
                      <a:pt x="0" y="767"/>
                      <a:pt x="0" y="906"/>
                    </a:cubicBezTo>
                    <a:cubicBezTo>
                      <a:pt x="104" y="1062"/>
                      <a:pt x="286" y="1140"/>
                      <a:pt x="488" y="1140"/>
                    </a:cubicBezTo>
                    <a:cubicBezTo>
                      <a:pt x="555" y="1140"/>
                      <a:pt x="624" y="1131"/>
                      <a:pt x="693" y="1114"/>
                    </a:cubicBezTo>
                    <a:cubicBezTo>
                      <a:pt x="901" y="975"/>
                      <a:pt x="1040" y="767"/>
                      <a:pt x="971" y="559"/>
                    </a:cubicBezTo>
                    <a:cubicBezTo>
                      <a:pt x="971" y="421"/>
                      <a:pt x="901" y="351"/>
                      <a:pt x="832" y="351"/>
                    </a:cubicBezTo>
                    <a:cubicBezTo>
                      <a:pt x="936" y="195"/>
                      <a:pt x="767" y="0"/>
                      <a:pt x="617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72;p37">
                <a:extLst>
                  <a:ext uri="{FF2B5EF4-FFF2-40B4-BE49-F238E27FC236}">
                    <a16:creationId xmlns:a16="http://schemas.microsoft.com/office/drawing/2014/main" id="{824F4430-7F57-4A5C-A783-D2957546BD81}"/>
                  </a:ext>
                </a:extLst>
              </p:cNvPr>
              <p:cNvSpPr/>
              <p:nvPr/>
            </p:nvSpPr>
            <p:spPr>
              <a:xfrm>
                <a:off x="2526725" y="3297225"/>
                <a:ext cx="173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38" extrusionOk="0">
                    <a:moveTo>
                      <a:pt x="183" y="1"/>
                    </a:moveTo>
                    <a:cubicBezTo>
                      <a:pt x="157" y="1"/>
                      <a:pt x="139" y="18"/>
                      <a:pt x="139" y="53"/>
                    </a:cubicBezTo>
                    <a:cubicBezTo>
                      <a:pt x="70" y="122"/>
                      <a:pt x="70" y="122"/>
                      <a:pt x="70" y="191"/>
                    </a:cubicBezTo>
                    <a:cubicBezTo>
                      <a:pt x="1" y="330"/>
                      <a:pt x="70" y="468"/>
                      <a:pt x="139" y="538"/>
                    </a:cubicBezTo>
                    <a:lnTo>
                      <a:pt x="486" y="538"/>
                    </a:lnTo>
                    <a:cubicBezTo>
                      <a:pt x="694" y="468"/>
                      <a:pt x="625" y="53"/>
                      <a:pt x="417" y="53"/>
                    </a:cubicBezTo>
                    <a:lnTo>
                      <a:pt x="278" y="53"/>
                    </a:lnTo>
                    <a:cubicBezTo>
                      <a:pt x="243" y="18"/>
                      <a:pt x="209" y="1"/>
                      <a:pt x="18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73;p37">
                <a:extLst>
                  <a:ext uri="{FF2B5EF4-FFF2-40B4-BE49-F238E27FC236}">
                    <a16:creationId xmlns:a16="http://schemas.microsoft.com/office/drawing/2014/main" id="{A0BFA57B-9630-46FC-BC07-B01777ABD410}"/>
                  </a:ext>
                </a:extLst>
              </p:cNvPr>
              <p:cNvSpPr/>
              <p:nvPr/>
            </p:nvSpPr>
            <p:spPr>
              <a:xfrm>
                <a:off x="2590850" y="3221550"/>
                <a:ext cx="173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55" extrusionOk="0">
                    <a:moveTo>
                      <a:pt x="421" y="1"/>
                    </a:moveTo>
                    <a:cubicBezTo>
                      <a:pt x="394" y="1"/>
                      <a:pt x="367" y="9"/>
                      <a:pt x="347" y="30"/>
                    </a:cubicBezTo>
                    <a:cubicBezTo>
                      <a:pt x="1" y="99"/>
                      <a:pt x="139" y="861"/>
                      <a:pt x="139" y="1069"/>
                    </a:cubicBezTo>
                    <a:cubicBezTo>
                      <a:pt x="70" y="1485"/>
                      <a:pt x="209" y="1832"/>
                      <a:pt x="416" y="2109"/>
                    </a:cubicBezTo>
                    <a:cubicBezTo>
                      <a:pt x="449" y="2141"/>
                      <a:pt x="481" y="2155"/>
                      <a:pt x="511" y="2155"/>
                    </a:cubicBezTo>
                    <a:cubicBezTo>
                      <a:pt x="608" y="2155"/>
                      <a:pt x="678" y="2008"/>
                      <a:pt x="624" y="1901"/>
                    </a:cubicBezTo>
                    <a:cubicBezTo>
                      <a:pt x="486" y="1832"/>
                      <a:pt x="555" y="1208"/>
                      <a:pt x="555" y="1000"/>
                    </a:cubicBezTo>
                    <a:cubicBezTo>
                      <a:pt x="555" y="792"/>
                      <a:pt x="694" y="307"/>
                      <a:pt x="555" y="99"/>
                    </a:cubicBezTo>
                    <a:cubicBezTo>
                      <a:pt x="555" y="50"/>
                      <a:pt x="486" y="1"/>
                      <a:pt x="42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74;p37">
                <a:extLst>
                  <a:ext uri="{FF2B5EF4-FFF2-40B4-BE49-F238E27FC236}">
                    <a16:creationId xmlns:a16="http://schemas.microsoft.com/office/drawing/2014/main" id="{198BF8A4-5697-488E-81D7-CE541202EA06}"/>
                  </a:ext>
                </a:extLst>
              </p:cNvPr>
              <p:cNvSpPr/>
              <p:nvPr/>
            </p:nvSpPr>
            <p:spPr>
              <a:xfrm>
                <a:off x="2625500" y="3257375"/>
                <a:ext cx="1910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764" h="2309" extrusionOk="0">
                    <a:moveTo>
                      <a:pt x="322" y="0"/>
                    </a:moveTo>
                    <a:cubicBezTo>
                      <a:pt x="278" y="0"/>
                      <a:pt x="244" y="18"/>
                      <a:pt x="209" y="52"/>
                    </a:cubicBezTo>
                    <a:cubicBezTo>
                      <a:pt x="1" y="330"/>
                      <a:pt x="140" y="676"/>
                      <a:pt x="140" y="953"/>
                    </a:cubicBezTo>
                    <a:cubicBezTo>
                      <a:pt x="140" y="1369"/>
                      <a:pt x="140" y="1716"/>
                      <a:pt x="209" y="2132"/>
                    </a:cubicBezTo>
                    <a:cubicBezTo>
                      <a:pt x="239" y="2253"/>
                      <a:pt x="336" y="2308"/>
                      <a:pt x="430" y="2308"/>
                    </a:cubicBezTo>
                    <a:cubicBezTo>
                      <a:pt x="550" y="2308"/>
                      <a:pt x="664" y="2218"/>
                      <a:pt x="625" y="2062"/>
                    </a:cubicBezTo>
                    <a:lnTo>
                      <a:pt x="625" y="953"/>
                    </a:lnTo>
                    <a:cubicBezTo>
                      <a:pt x="625" y="607"/>
                      <a:pt x="763" y="260"/>
                      <a:pt x="486" y="52"/>
                    </a:cubicBezTo>
                    <a:cubicBezTo>
                      <a:pt x="417" y="18"/>
                      <a:pt x="365" y="0"/>
                      <a:pt x="32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75;p37">
                <a:extLst>
                  <a:ext uri="{FF2B5EF4-FFF2-40B4-BE49-F238E27FC236}">
                    <a16:creationId xmlns:a16="http://schemas.microsoft.com/office/drawing/2014/main" id="{5E3C0670-602C-4EE7-A1E3-88481C0832D0}"/>
                  </a:ext>
                </a:extLst>
              </p:cNvPr>
              <p:cNvSpPr/>
              <p:nvPr/>
            </p:nvSpPr>
            <p:spPr>
              <a:xfrm>
                <a:off x="2710425" y="3313450"/>
                <a:ext cx="208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833" h="1025" extrusionOk="0">
                    <a:moveTo>
                      <a:pt x="585" y="536"/>
                    </a:moveTo>
                    <a:cubicBezTo>
                      <a:pt x="588" y="536"/>
                      <a:pt x="585" y="549"/>
                      <a:pt x="565" y="571"/>
                    </a:cubicBezTo>
                    <a:lnTo>
                      <a:pt x="565" y="571"/>
                    </a:lnTo>
                    <a:cubicBezTo>
                      <a:pt x="572" y="547"/>
                      <a:pt x="581" y="536"/>
                      <a:pt x="585" y="536"/>
                    </a:cubicBezTo>
                    <a:close/>
                    <a:moveTo>
                      <a:pt x="565" y="0"/>
                    </a:moveTo>
                    <a:cubicBezTo>
                      <a:pt x="533" y="0"/>
                      <a:pt x="504" y="9"/>
                      <a:pt x="486" y="27"/>
                    </a:cubicBezTo>
                    <a:cubicBezTo>
                      <a:pt x="70" y="97"/>
                      <a:pt x="1" y="443"/>
                      <a:pt x="70" y="790"/>
                    </a:cubicBezTo>
                    <a:cubicBezTo>
                      <a:pt x="103" y="954"/>
                      <a:pt x="213" y="1025"/>
                      <a:pt x="320" y="1025"/>
                    </a:cubicBezTo>
                    <a:cubicBezTo>
                      <a:pt x="439" y="1025"/>
                      <a:pt x="555" y="936"/>
                      <a:pt x="555" y="790"/>
                    </a:cubicBezTo>
                    <a:cubicBezTo>
                      <a:pt x="555" y="721"/>
                      <a:pt x="555" y="651"/>
                      <a:pt x="555" y="651"/>
                    </a:cubicBezTo>
                    <a:cubicBezTo>
                      <a:pt x="555" y="617"/>
                      <a:pt x="559" y="591"/>
                      <a:pt x="565" y="572"/>
                    </a:cubicBezTo>
                    <a:lnTo>
                      <a:pt x="565" y="572"/>
                    </a:lnTo>
                    <a:cubicBezTo>
                      <a:pt x="625" y="513"/>
                      <a:pt x="628" y="513"/>
                      <a:pt x="694" y="513"/>
                    </a:cubicBezTo>
                    <a:cubicBezTo>
                      <a:pt x="763" y="443"/>
                      <a:pt x="763" y="374"/>
                      <a:pt x="763" y="374"/>
                    </a:cubicBezTo>
                    <a:cubicBezTo>
                      <a:pt x="832" y="305"/>
                      <a:pt x="832" y="235"/>
                      <a:pt x="763" y="166"/>
                    </a:cubicBezTo>
                    <a:cubicBezTo>
                      <a:pt x="763" y="65"/>
                      <a:pt x="652" y="0"/>
                      <a:pt x="565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76;p37">
                <a:extLst>
                  <a:ext uri="{FF2B5EF4-FFF2-40B4-BE49-F238E27FC236}">
                    <a16:creationId xmlns:a16="http://schemas.microsoft.com/office/drawing/2014/main" id="{DE12B685-1FDD-4FD4-A6C0-26BB2CE7B2DB}"/>
                  </a:ext>
                </a:extLst>
              </p:cNvPr>
              <p:cNvSpPr/>
              <p:nvPr/>
            </p:nvSpPr>
            <p:spPr>
              <a:xfrm>
                <a:off x="2641575" y="3238200"/>
                <a:ext cx="47600" cy="65775"/>
              </a:xfrm>
              <a:custGeom>
                <a:avLst/>
                <a:gdLst/>
                <a:ahLst/>
                <a:cxnLst/>
                <a:rect l="l" t="t" r="r" b="b"/>
                <a:pathLst>
                  <a:path w="1904" h="2631" extrusionOk="0">
                    <a:moveTo>
                      <a:pt x="1645" y="1"/>
                    </a:moveTo>
                    <a:cubicBezTo>
                      <a:pt x="1595" y="1"/>
                      <a:pt x="1546" y="18"/>
                      <a:pt x="1507" y="57"/>
                    </a:cubicBezTo>
                    <a:cubicBezTo>
                      <a:pt x="1160" y="265"/>
                      <a:pt x="952" y="819"/>
                      <a:pt x="744" y="1166"/>
                    </a:cubicBezTo>
                    <a:cubicBezTo>
                      <a:pt x="536" y="1512"/>
                      <a:pt x="536" y="1651"/>
                      <a:pt x="398" y="1859"/>
                    </a:cubicBezTo>
                    <a:cubicBezTo>
                      <a:pt x="398" y="1928"/>
                      <a:pt x="259" y="2206"/>
                      <a:pt x="190" y="2275"/>
                    </a:cubicBezTo>
                    <a:cubicBezTo>
                      <a:pt x="1" y="2338"/>
                      <a:pt x="98" y="2631"/>
                      <a:pt x="326" y="2631"/>
                    </a:cubicBezTo>
                    <a:cubicBezTo>
                      <a:pt x="349" y="2631"/>
                      <a:pt x="373" y="2628"/>
                      <a:pt x="398" y="2622"/>
                    </a:cubicBezTo>
                    <a:cubicBezTo>
                      <a:pt x="606" y="2552"/>
                      <a:pt x="883" y="1998"/>
                      <a:pt x="1091" y="1720"/>
                    </a:cubicBezTo>
                    <a:lnTo>
                      <a:pt x="1507" y="958"/>
                    </a:lnTo>
                    <a:cubicBezTo>
                      <a:pt x="1645" y="750"/>
                      <a:pt x="1784" y="473"/>
                      <a:pt x="1853" y="265"/>
                    </a:cubicBezTo>
                    <a:cubicBezTo>
                      <a:pt x="1903" y="115"/>
                      <a:pt x="1773" y="1"/>
                      <a:pt x="164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77;p37">
                <a:extLst>
                  <a:ext uri="{FF2B5EF4-FFF2-40B4-BE49-F238E27FC236}">
                    <a16:creationId xmlns:a16="http://schemas.microsoft.com/office/drawing/2014/main" id="{4C634D50-CFF2-4E4F-BA37-E646BFF4F582}"/>
                  </a:ext>
                </a:extLst>
              </p:cNvPr>
              <p:cNvSpPr/>
              <p:nvPr/>
            </p:nvSpPr>
            <p:spPr>
              <a:xfrm>
                <a:off x="2689625" y="3242400"/>
                <a:ext cx="41625" cy="11647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4659" extrusionOk="0">
                    <a:moveTo>
                      <a:pt x="1466" y="0"/>
                    </a:moveTo>
                    <a:cubicBezTo>
                      <a:pt x="1434" y="0"/>
                      <a:pt x="1406" y="9"/>
                      <a:pt x="1387" y="27"/>
                    </a:cubicBezTo>
                    <a:cubicBezTo>
                      <a:pt x="833" y="582"/>
                      <a:pt x="486" y="1275"/>
                      <a:pt x="417" y="2038"/>
                    </a:cubicBezTo>
                    <a:cubicBezTo>
                      <a:pt x="347" y="2246"/>
                      <a:pt x="278" y="2523"/>
                      <a:pt x="278" y="2731"/>
                    </a:cubicBezTo>
                    <a:cubicBezTo>
                      <a:pt x="139" y="3008"/>
                      <a:pt x="70" y="3285"/>
                      <a:pt x="70" y="3493"/>
                    </a:cubicBezTo>
                    <a:cubicBezTo>
                      <a:pt x="70" y="3563"/>
                      <a:pt x="70" y="3632"/>
                      <a:pt x="70" y="3632"/>
                    </a:cubicBezTo>
                    <a:cubicBezTo>
                      <a:pt x="70" y="3909"/>
                      <a:pt x="1" y="4187"/>
                      <a:pt x="1" y="4464"/>
                    </a:cubicBezTo>
                    <a:cubicBezTo>
                      <a:pt x="1" y="4585"/>
                      <a:pt x="94" y="4659"/>
                      <a:pt x="186" y="4659"/>
                    </a:cubicBezTo>
                    <a:cubicBezTo>
                      <a:pt x="253" y="4659"/>
                      <a:pt x="318" y="4620"/>
                      <a:pt x="347" y="4533"/>
                    </a:cubicBezTo>
                    <a:cubicBezTo>
                      <a:pt x="417" y="3909"/>
                      <a:pt x="555" y="3355"/>
                      <a:pt x="763" y="2800"/>
                    </a:cubicBezTo>
                    <a:cubicBezTo>
                      <a:pt x="763" y="2661"/>
                      <a:pt x="833" y="2523"/>
                      <a:pt x="902" y="2454"/>
                    </a:cubicBezTo>
                    <a:cubicBezTo>
                      <a:pt x="1041" y="2176"/>
                      <a:pt x="1387" y="2038"/>
                      <a:pt x="1595" y="1760"/>
                    </a:cubicBezTo>
                    <a:cubicBezTo>
                      <a:pt x="1664" y="1622"/>
                      <a:pt x="1595" y="1552"/>
                      <a:pt x="1526" y="1483"/>
                    </a:cubicBezTo>
                    <a:cubicBezTo>
                      <a:pt x="1387" y="1483"/>
                      <a:pt x="1248" y="1483"/>
                      <a:pt x="1110" y="1552"/>
                    </a:cubicBezTo>
                    <a:cubicBezTo>
                      <a:pt x="1318" y="1136"/>
                      <a:pt x="1526" y="651"/>
                      <a:pt x="1664" y="166"/>
                    </a:cubicBezTo>
                    <a:cubicBezTo>
                      <a:pt x="1664" y="65"/>
                      <a:pt x="1553" y="0"/>
                      <a:pt x="146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78;p37">
                <a:extLst>
                  <a:ext uri="{FF2B5EF4-FFF2-40B4-BE49-F238E27FC236}">
                    <a16:creationId xmlns:a16="http://schemas.microsoft.com/office/drawing/2014/main" id="{0CA98F65-0452-422F-ACFD-0C46FBD63A19}"/>
                  </a:ext>
                </a:extLst>
              </p:cNvPr>
              <p:cNvSpPr/>
              <p:nvPr/>
            </p:nvSpPr>
            <p:spPr>
              <a:xfrm>
                <a:off x="2732950" y="3367850"/>
                <a:ext cx="38150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110" extrusionOk="0">
                    <a:moveTo>
                      <a:pt x="1318" y="0"/>
                    </a:moveTo>
                    <a:cubicBezTo>
                      <a:pt x="1179" y="70"/>
                      <a:pt x="1110" y="70"/>
                      <a:pt x="971" y="208"/>
                    </a:cubicBezTo>
                    <a:cubicBezTo>
                      <a:pt x="971" y="174"/>
                      <a:pt x="954" y="156"/>
                      <a:pt x="936" y="156"/>
                    </a:cubicBezTo>
                    <a:cubicBezTo>
                      <a:pt x="919" y="156"/>
                      <a:pt x="902" y="174"/>
                      <a:pt x="902" y="208"/>
                    </a:cubicBezTo>
                    <a:lnTo>
                      <a:pt x="833" y="208"/>
                    </a:lnTo>
                    <a:cubicBezTo>
                      <a:pt x="777" y="97"/>
                      <a:pt x="688" y="53"/>
                      <a:pt x="606" y="53"/>
                    </a:cubicBezTo>
                    <a:cubicBezTo>
                      <a:pt x="483" y="53"/>
                      <a:pt x="375" y="153"/>
                      <a:pt x="417" y="278"/>
                    </a:cubicBezTo>
                    <a:cubicBezTo>
                      <a:pt x="417" y="347"/>
                      <a:pt x="486" y="486"/>
                      <a:pt x="555" y="555"/>
                    </a:cubicBezTo>
                    <a:cubicBezTo>
                      <a:pt x="486" y="555"/>
                      <a:pt x="347" y="624"/>
                      <a:pt x="278" y="624"/>
                    </a:cubicBezTo>
                    <a:cubicBezTo>
                      <a:pt x="1" y="694"/>
                      <a:pt x="70" y="1109"/>
                      <a:pt x="347" y="1109"/>
                    </a:cubicBezTo>
                    <a:cubicBezTo>
                      <a:pt x="555" y="1040"/>
                      <a:pt x="833" y="971"/>
                      <a:pt x="1040" y="832"/>
                    </a:cubicBezTo>
                    <a:cubicBezTo>
                      <a:pt x="1318" y="694"/>
                      <a:pt x="1526" y="486"/>
                      <a:pt x="1456" y="139"/>
                    </a:cubicBezTo>
                    <a:cubicBezTo>
                      <a:pt x="1456" y="70"/>
                      <a:pt x="1387" y="0"/>
                      <a:pt x="131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79;p37">
                <a:extLst>
                  <a:ext uri="{FF2B5EF4-FFF2-40B4-BE49-F238E27FC236}">
                    <a16:creationId xmlns:a16="http://schemas.microsoft.com/office/drawing/2014/main" id="{15CA7F41-B6EB-4DBF-B732-66E124857860}"/>
                  </a:ext>
                </a:extLst>
              </p:cNvPr>
              <p:cNvSpPr/>
              <p:nvPr/>
            </p:nvSpPr>
            <p:spPr>
              <a:xfrm>
                <a:off x="2599525" y="3346425"/>
                <a:ext cx="66750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2670" h="858" extrusionOk="0">
                    <a:moveTo>
                      <a:pt x="2249" y="1"/>
                    </a:moveTo>
                    <a:cubicBezTo>
                      <a:pt x="2217" y="1"/>
                      <a:pt x="2183" y="9"/>
                      <a:pt x="2149" y="26"/>
                    </a:cubicBezTo>
                    <a:lnTo>
                      <a:pt x="1872" y="233"/>
                    </a:lnTo>
                    <a:lnTo>
                      <a:pt x="1733" y="233"/>
                    </a:lnTo>
                    <a:cubicBezTo>
                      <a:pt x="1733" y="164"/>
                      <a:pt x="1594" y="164"/>
                      <a:pt x="1525" y="164"/>
                    </a:cubicBezTo>
                    <a:lnTo>
                      <a:pt x="763" y="164"/>
                    </a:lnTo>
                    <a:cubicBezTo>
                      <a:pt x="659" y="164"/>
                      <a:pt x="537" y="147"/>
                      <a:pt x="425" y="147"/>
                    </a:cubicBezTo>
                    <a:cubicBezTo>
                      <a:pt x="312" y="147"/>
                      <a:pt x="208" y="164"/>
                      <a:pt x="139" y="233"/>
                    </a:cubicBezTo>
                    <a:cubicBezTo>
                      <a:pt x="69" y="303"/>
                      <a:pt x="0" y="441"/>
                      <a:pt x="139" y="511"/>
                    </a:cubicBezTo>
                    <a:cubicBezTo>
                      <a:pt x="237" y="560"/>
                      <a:pt x="404" y="609"/>
                      <a:pt x="567" y="609"/>
                    </a:cubicBezTo>
                    <a:cubicBezTo>
                      <a:pt x="635" y="609"/>
                      <a:pt x="702" y="600"/>
                      <a:pt x="763" y="580"/>
                    </a:cubicBezTo>
                    <a:lnTo>
                      <a:pt x="1317" y="580"/>
                    </a:lnTo>
                    <a:cubicBezTo>
                      <a:pt x="1317" y="719"/>
                      <a:pt x="1456" y="788"/>
                      <a:pt x="1594" y="857"/>
                    </a:cubicBezTo>
                    <a:cubicBezTo>
                      <a:pt x="1872" y="857"/>
                      <a:pt x="2218" y="788"/>
                      <a:pt x="2426" y="580"/>
                    </a:cubicBezTo>
                    <a:cubicBezTo>
                      <a:pt x="2670" y="397"/>
                      <a:pt x="2486" y="1"/>
                      <a:pt x="22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80;p37">
                <a:extLst>
                  <a:ext uri="{FF2B5EF4-FFF2-40B4-BE49-F238E27FC236}">
                    <a16:creationId xmlns:a16="http://schemas.microsoft.com/office/drawing/2014/main" id="{CDA28F49-F41B-4023-9C88-E10A8861C261}"/>
                  </a:ext>
                </a:extLst>
              </p:cNvPr>
              <p:cNvSpPr/>
              <p:nvPr/>
            </p:nvSpPr>
            <p:spPr>
              <a:xfrm>
                <a:off x="2672300" y="3408900"/>
                <a:ext cx="19500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780" h="728" extrusionOk="0">
                    <a:moveTo>
                      <a:pt x="261" y="0"/>
                    </a:moveTo>
                    <a:cubicBezTo>
                      <a:pt x="143" y="0"/>
                      <a:pt x="1" y="68"/>
                      <a:pt x="1" y="230"/>
                    </a:cubicBezTo>
                    <a:cubicBezTo>
                      <a:pt x="70" y="299"/>
                      <a:pt x="70" y="369"/>
                      <a:pt x="139" y="438"/>
                    </a:cubicBezTo>
                    <a:cubicBezTo>
                      <a:pt x="139" y="438"/>
                      <a:pt x="278" y="438"/>
                      <a:pt x="278" y="577"/>
                    </a:cubicBezTo>
                    <a:cubicBezTo>
                      <a:pt x="278" y="682"/>
                      <a:pt x="359" y="728"/>
                      <a:pt x="451" y="728"/>
                    </a:cubicBezTo>
                    <a:cubicBezTo>
                      <a:pt x="600" y="728"/>
                      <a:pt x="779" y="609"/>
                      <a:pt x="694" y="438"/>
                    </a:cubicBezTo>
                    <a:cubicBezTo>
                      <a:pt x="624" y="299"/>
                      <a:pt x="486" y="230"/>
                      <a:pt x="416" y="91"/>
                    </a:cubicBezTo>
                    <a:cubicBezTo>
                      <a:pt x="416" y="34"/>
                      <a:pt x="345" y="0"/>
                      <a:pt x="26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81;p37">
                <a:extLst>
                  <a:ext uri="{FF2B5EF4-FFF2-40B4-BE49-F238E27FC236}">
                    <a16:creationId xmlns:a16="http://schemas.microsoft.com/office/drawing/2014/main" id="{B323E336-3028-4836-9816-DD65BE21F3C4}"/>
                  </a:ext>
                </a:extLst>
              </p:cNvPr>
              <p:cNvSpPr/>
              <p:nvPr/>
            </p:nvSpPr>
            <p:spPr>
              <a:xfrm>
                <a:off x="2665800" y="3438800"/>
                <a:ext cx="24725" cy="164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656" extrusionOk="0">
                    <a:moveTo>
                      <a:pt x="641" y="0"/>
                    </a:moveTo>
                    <a:cubicBezTo>
                      <a:pt x="581" y="0"/>
                      <a:pt x="520" y="22"/>
                      <a:pt x="468" y="74"/>
                    </a:cubicBezTo>
                    <a:lnTo>
                      <a:pt x="468" y="143"/>
                    </a:lnTo>
                    <a:cubicBezTo>
                      <a:pt x="417" y="91"/>
                      <a:pt x="360" y="69"/>
                      <a:pt x="306" y="69"/>
                    </a:cubicBezTo>
                    <a:cubicBezTo>
                      <a:pt x="144" y="69"/>
                      <a:pt x="1" y="264"/>
                      <a:pt x="53" y="420"/>
                    </a:cubicBezTo>
                    <a:cubicBezTo>
                      <a:pt x="137" y="590"/>
                      <a:pt x="256" y="655"/>
                      <a:pt x="382" y="655"/>
                    </a:cubicBezTo>
                    <a:cubicBezTo>
                      <a:pt x="565" y="655"/>
                      <a:pt x="761" y="515"/>
                      <a:pt x="884" y="351"/>
                    </a:cubicBezTo>
                    <a:cubicBezTo>
                      <a:pt x="988" y="195"/>
                      <a:pt x="819" y="0"/>
                      <a:pt x="641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82;p37">
                <a:extLst>
                  <a:ext uri="{FF2B5EF4-FFF2-40B4-BE49-F238E27FC236}">
                    <a16:creationId xmlns:a16="http://schemas.microsoft.com/office/drawing/2014/main" id="{651CF953-0252-497A-BD5F-A88D2B6DBB0F}"/>
                  </a:ext>
                </a:extLst>
              </p:cNvPr>
              <p:cNvSpPr/>
              <p:nvPr/>
            </p:nvSpPr>
            <p:spPr>
              <a:xfrm>
                <a:off x="2611650" y="3460475"/>
                <a:ext cx="242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217" extrusionOk="0">
                    <a:moveTo>
                      <a:pt x="703" y="1"/>
                    </a:moveTo>
                    <a:cubicBezTo>
                      <a:pt x="595" y="1"/>
                      <a:pt x="486" y="91"/>
                      <a:pt x="486" y="246"/>
                    </a:cubicBezTo>
                    <a:cubicBezTo>
                      <a:pt x="486" y="593"/>
                      <a:pt x="208" y="593"/>
                      <a:pt x="70" y="870"/>
                    </a:cubicBezTo>
                    <a:cubicBezTo>
                      <a:pt x="0" y="1009"/>
                      <a:pt x="139" y="1217"/>
                      <a:pt x="347" y="1217"/>
                    </a:cubicBezTo>
                    <a:cubicBezTo>
                      <a:pt x="763" y="1217"/>
                      <a:pt x="971" y="524"/>
                      <a:pt x="902" y="177"/>
                    </a:cubicBezTo>
                    <a:cubicBezTo>
                      <a:pt x="871" y="56"/>
                      <a:pt x="787" y="1"/>
                      <a:pt x="703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83;p37">
                <a:extLst>
                  <a:ext uri="{FF2B5EF4-FFF2-40B4-BE49-F238E27FC236}">
                    <a16:creationId xmlns:a16="http://schemas.microsoft.com/office/drawing/2014/main" id="{2FA938CC-C4BE-4A0E-95FB-C819740E6491}"/>
                  </a:ext>
                </a:extLst>
              </p:cNvPr>
              <p:cNvSpPr/>
              <p:nvPr/>
            </p:nvSpPr>
            <p:spPr>
              <a:xfrm>
                <a:off x="2701075" y="3418100"/>
                <a:ext cx="14825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392" extrusionOk="0">
                    <a:moveTo>
                      <a:pt x="271" y="1"/>
                    </a:moveTo>
                    <a:cubicBezTo>
                      <a:pt x="184" y="1"/>
                      <a:pt x="97" y="70"/>
                      <a:pt x="97" y="209"/>
                    </a:cubicBezTo>
                    <a:cubicBezTo>
                      <a:pt x="1" y="337"/>
                      <a:pt x="129" y="391"/>
                      <a:pt x="265" y="391"/>
                    </a:cubicBezTo>
                    <a:cubicBezTo>
                      <a:pt x="423" y="391"/>
                      <a:pt x="592" y="320"/>
                      <a:pt x="444" y="209"/>
                    </a:cubicBezTo>
                    <a:cubicBezTo>
                      <a:pt x="444" y="70"/>
                      <a:pt x="357" y="1"/>
                      <a:pt x="271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84;p37">
                <a:extLst>
                  <a:ext uri="{FF2B5EF4-FFF2-40B4-BE49-F238E27FC236}">
                    <a16:creationId xmlns:a16="http://schemas.microsoft.com/office/drawing/2014/main" id="{19B75A6A-5FB4-4479-8754-43102F667428}"/>
                  </a:ext>
                </a:extLst>
              </p:cNvPr>
              <p:cNvSpPr/>
              <p:nvPr/>
            </p:nvSpPr>
            <p:spPr>
              <a:xfrm>
                <a:off x="2730550" y="3444275"/>
                <a:ext cx="3882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696" extrusionOk="0">
                    <a:moveTo>
                      <a:pt x="349" y="1"/>
                    </a:moveTo>
                    <a:cubicBezTo>
                      <a:pt x="271" y="1"/>
                      <a:pt x="197" y="38"/>
                      <a:pt x="166" y="132"/>
                    </a:cubicBezTo>
                    <a:cubicBezTo>
                      <a:pt x="1" y="586"/>
                      <a:pt x="278" y="696"/>
                      <a:pt x="617" y="696"/>
                    </a:cubicBezTo>
                    <a:cubicBezTo>
                      <a:pt x="848" y="696"/>
                      <a:pt x="1107" y="645"/>
                      <a:pt x="1275" y="617"/>
                    </a:cubicBezTo>
                    <a:cubicBezTo>
                      <a:pt x="1414" y="617"/>
                      <a:pt x="1483" y="479"/>
                      <a:pt x="1483" y="409"/>
                    </a:cubicBezTo>
                    <a:cubicBezTo>
                      <a:pt x="1552" y="340"/>
                      <a:pt x="1552" y="271"/>
                      <a:pt x="1483" y="201"/>
                    </a:cubicBezTo>
                    <a:cubicBezTo>
                      <a:pt x="1483" y="100"/>
                      <a:pt x="1409" y="35"/>
                      <a:pt x="1315" y="35"/>
                    </a:cubicBezTo>
                    <a:cubicBezTo>
                      <a:pt x="1280" y="35"/>
                      <a:pt x="1243" y="44"/>
                      <a:pt x="1206" y="63"/>
                    </a:cubicBezTo>
                    <a:cubicBezTo>
                      <a:pt x="1067" y="63"/>
                      <a:pt x="859" y="132"/>
                      <a:pt x="721" y="132"/>
                    </a:cubicBezTo>
                    <a:lnTo>
                      <a:pt x="582" y="132"/>
                    </a:lnTo>
                    <a:cubicBezTo>
                      <a:pt x="544" y="56"/>
                      <a:pt x="443" y="1"/>
                      <a:pt x="349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85;p37">
                <a:extLst>
                  <a:ext uri="{FF2B5EF4-FFF2-40B4-BE49-F238E27FC236}">
                    <a16:creationId xmlns:a16="http://schemas.microsoft.com/office/drawing/2014/main" id="{ED7EE210-8A0E-411B-AF33-279AEC4CA146}"/>
                  </a:ext>
                </a:extLst>
              </p:cNvPr>
              <p:cNvSpPr/>
              <p:nvPr/>
            </p:nvSpPr>
            <p:spPr>
              <a:xfrm>
                <a:off x="2717350" y="3405025"/>
                <a:ext cx="27750" cy="249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996" extrusionOk="0">
                    <a:moveTo>
                      <a:pt x="300" y="0"/>
                    </a:moveTo>
                    <a:cubicBezTo>
                      <a:pt x="154" y="0"/>
                      <a:pt x="1" y="91"/>
                      <a:pt x="1" y="246"/>
                    </a:cubicBezTo>
                    <a:cubicBezTo>
                      <a:pt x="70" y="524"/>
                      <a:pt x="209" y="732"/>
                      <a:pt x="347" y="870"/>
                    </a:cubicBezTo>
                    <a:cubicBezTo>
                      <a:pt x="464" y="957"/>
                      <a:pt x="592" y="996"/>
                      <a:pt x="712" y="996"/>
                    </a:cubicBezTo>
                    <a:cubicBezTo>
                      <a:pt x="879" y="996"/>
                      <a:pt x="1029" y="922"/>
                      <a:pt x="1110" y="801"/>
                    </a:cubicBezTo>
                    <a:cubicBezTo>
                      <a:pt x="1110" y="732"/>
                      <a:pt x="1110" y="662"/>
                      <a:pt x="1110" y="593"/>
                    </a:cubicBezTo>
                    <a:cubicBezTo>
                      <a:pt x="902" y="385"/>
                      <a:pt x="625" y="524"/>
                      <a:pt x="555" y="177"/>
                    </a:cubicBezTo>
                    <a:cubicBezTo>
                      <a:pt x="525" y="55"/>
                      <a:pt x="415" y="0"/>
                      <a:pt x="300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86;p37">
                <a:extLst>
                  <a:ext uri="{FF2B5EF4-FFF2-40B4-BE49-F238E27FC236}">
                    <a16:creationId xmlns:a16="http://schemas.microsoft.com/office/drawing/2014/main" id="{18B01B20-D540-488C-A733-B51EA29E1784}"/>
                  </a:ext>
                </a:extLst>
              </p:cNvPr>
              <p:cNvSpPr/>
              <p:nvPr/>
            </p:nvSpPr>
            <p:spPr>
              <a:xfrm>
                <a:off x="2726025" y="3293725"/>
                <a:ext cx="49950" cy="5525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10" extrusionOk="0">
                    <a:moveTo>
                      <a:pt x="1375" y="1"/>
                    </a:moveTo>
                    <a:cubicBezTo>
                      <a:pt x="1121" y="1"/>
                      <a:pt x="844" y="177"/>
                      <a:pt x="624" y="470"/>
                    </a:cubicBezTo>
                    <a:cubicBezTo>
                      <a:pt x="278" y="886"/>
                      <a:pt x="70" y="1440"/>
                      <a:pt x="0" y="2064"/>
                    </a:cubicBezTo>
                    <a:cubicBezTo>
                      <a:pt x="0" y="2150"/>
                      <a:pt x="80" y="2209"/>
                      <a:pt x="157" y="2209"/>
                    </a:cubicBezTo>
                    <a:cubicBezTo>
                      <a:pt x="205" y="2209"/>
                      <a:pt x="251" y="2186"/>
                      <a:pt x="278" y="2134"/>
                    </a:cubicBezTo>
                    <a:cubicBezTo>
                      <a:pt x="416" y="1787"/>
                      <a:pt x="624" y="1440"/>
                      <a:pt x="763" y="1094"/>
                    </a:cubicBezTo>
                    <a:cubicBezTo>
                      <a:pt x="902" y="886"/>
                      <a:pt x="1040" y="747"/>
                      <a:pt x="1179" y="608"/>
                    </a:cubicBezTo>
                    <a:cubicBezTo>
                      <a:pt x="1248" y="562"/>
                      <a:pt x="1317" y="547"/>
                      <a:pt x="1387" y="547"/>
                    </a:cubicBezTo>
                    <a:cubicBezTo>
                      <a:pt x="1525" y="547"/>
                      <a:pt x="1664" y="608"/>
                      <a:pt x="1803" y="608"/>
                    </a:cubicBezTo>
                    <a:cubicBezTo>
                      <a:pt x="1829" y="622"/>
                      <a:pt x="1853" y="627"/>
                      <a:pt x="1874" y="627"/>
                    </a:cubicBezTo>
                    <a:cubicBezTo>
                      <a:pt x="1963" y="627"/>
                      <a:pt x="1997" y="526"/>
                      <a:pt x="1941" y="470"/>
                    </a:cubicBezTo>
                    <a:cubicBezTo>
                      <a:pt x="1810" y="142"/>
                      <a:pt x="1602" y="1"/>
                      <a:pt x="137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87;p37">
                <a:extLst>
                  <a:ext uri="{FF2B5EF4-FFF2-40B4-BE49-F238E27FC236}">
                    <a16:creationId xmlns:a16="http://schemas.microsoft.com/office/drawing/2014/main" id="{0C7CBE87-1734-43D1-B359-8B4389A299C4}"/>
                  </a:ext>
                </a:extLst>
              </p:cNvPr>
              <p:cNvSpPr/>
              <p:nvPr/>
            </p:nvSpPr>
            <p:spPr>
              <a:xfrm>
                <a:off x="2559900" y="3719300"/>
                <a:ext cx="384025" cy="299100"/>
              </a:xfrm>
              <a:custGeom>
                <a:avLst/>
                <a:gdLst/>
                <a:ahLst/>
                <a:cxnLst/>
                <a:rect l="l" t="t" r="r" b="b"/>
                <a:pathLst>
                  <a:path w="15361" h="11964" extrusionOk="0">
                    <a:moveTo>
                      <a:pt x="146" y="0"/>
                    </a:moveTo>
                    <a:cubicBezTo>
                      <a:pt x="44" y="0"/>
                      <a:pt x="0" y="172"/>
                      <a:pt x="60" y="291"/>
                    </a:cubicBezTo>
                    <a:cubicBezTo>
                      <a:pt x="4497" y="5005"/>
                      <a:pt x="11151" y="6669"/>
                      <a:pt x="15172" y="11937"/>
                    </a:cubicBezTo>
                    <a:cubicBezTo>
                      <a:pt x="15190" y="11955"/>
                      <a:pt x="15214" y="11964"/>
                      <a:pt x="15237" y="11964"/>
                    </a:cubicBezTo>
                    <a:cubicBezTo>
                      <a:pt x="15300" y="11964"/>
                      <a:pt x="15361" y="11900"/>
                      <a:pt x="15310" y="11798"/>
                    </a:cubicBezTo>
                    <a:cubicBezTo>
                      <a:pt x="13439" y="8817"/>
                      <a:pt x="10389" y="6946"/>
                      <a:pt x="7408" y="5213"/>
                    </a:cubicBezTo>
                    <a:cubicBezTo>
                      <a:pt x="5675" y="4242"/>
                      <a:pt x="4011" y="3133"/>
                      <a:pt x="2417" y="2024"/>
                    </a:cubicBezTo>
                    <a:cubicBezTo>
                      <a:pt x="1697" y="1439"/>
                      <a:pt x="1211" y="796"/>
                      <a:pt x="1584" y="796"/>
                    </a:cubicBezTo>
                    <a:cubicBezTo>
                      <a:pt x="1786" y="796"/>
                      <a:pt x="2239" y="983"/>
                      <a:pt x="3041" y="1470"/>
                    </a:cubicBezTo>
                    <a:cubicBezTo>
                      <a:pt x="3942" y="2024"/>
                      <a:pt x="4704" y="2856"/>
                      <a:pt x="5606" y="3411"/>
                    </a:cubicBezTo>
                    <a:cubicBezTo>
                      <a:pt x="5646" y="3431"/>
                      <a:pt x="5681" y="3439"/>
                      <a:pt x="5708" y="3439"/>
                    </a:cubicBezTo>
                    <a:cubicBezTo>
                      <a:pt x="5773" y="3439"/>
                      <a:pt x="5793" y="3390"/>
                      <a:pt x="5744" y="3341"/>
                    </a:cubicBezTo>
                    <a:cubicBezTo>
                      <a:pt x="4358" y="1539"/>
                      <a:pt x="2417" y="361"/>
                      <a:pt x="199" y="14"/>
                    </a:cubicBezTo>
                    <a:cubicBezTo>
                      <a:pt x="180" y="5"/>
                      <a:pt x="162" y="0"/>
                      <a:pt x="146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88;p37">
                <a:extLst>
                  <a:ext uri="{FF2B5EF4-FFF2-40B4-BE49-F238E27FC236}">
                    <a16:creationId xmlns:a16="http://schemas.microsoft.com/office/drawing/2014/main" id="{95FE7A31-5774-4AD5-AEB9-E16C52AF08AC}"/>
                  </a:ext>
                </a:extLst>
              </p:cNvPr>
              <p:cNvSpPr/>
              <p:nvPr/>
            </p:nvSpPr>
            <p:spPr>
              <a:xfrm>
                <a:off x="3123875" y="3189650"/>
                <a:ext cx="56200" cy="87100"/>
              </a:xfrm>
              <a:custGeom>
                <a:avLst/>
                <a:gdLst/>
                <a:ahLst/>
                <a:cxnLst/>
                <a:rect l="l" t="t" r="r" b="b"/>
                <a:pathLst>
                  <a:path w="2248" h="3484" extrusionOk="0">
                    <a:moveTo>
                      <a:pt x="178" y="0"/>
                    </a:moveTo>
                    <a:cubicBezTo>
                      <a:pt x="76" y="0"/>
                      <a:pt x="1" y="98"/>
                      <a:pt x="99" y="196"/>
                    </a:cubicBezTo>
                    <a:cubicBezTo>
                      <a:pt x="792" y="1236"/>
                      <a:pt x="1277" y="2484"/>
                      <a:pt x="2109" y="3454"/>
                    </a:cubicBezTo>
                    <a:cubicBezTo>
                      <a:pt x="2109" y="3475"/>
                      <a:pt x="2121" y="3483"/>
                      <a:pt x="2138" y="3483"/>
                    </a:cubicBezTo>
                    <a:cubicBezTo>
                      <a:pt x="2178" y="3483"/>
                      <a:pt x="2248" y="3434"/>
                      <a:pt x="2248" y="3385"/>
                    </a:cubicBezTo>
                    <a:cubicBezTo>
                      <a:pt x="1832" y="2137"/>
                      <a:pt x="1139" y="1028"/>
                      <a:pt x="307" y="58"/>
                    </a:cubicBezTo>
                    <a:cubicBezTo>
                      <a:pt x="266" y="17"/>
                      <a:pt x="220" y="0"/>
                      <a:pt x="178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89;p37">
                <a:extLst>
                  <a:ext uri="{FF2B5EF4-FFF2-40B4-BE49-F238E27FC236}">
                    <a16:creationId xmlns:a16="http://schemas.microsoft.com/office/drawing/2014/main" id="{E5401C78-4AB8-487A-B7BE-46297667D71A}"/>
                  </a:ext>
                </a:extLst>
              </p:cNvPr>
              <p:cNvSpPr/>
              <p:nvPr/>
            </p:nvSpPr>
            <p:spPr>
              <a:xfrm>
                <a:off x="2375975" y="2648850"/>
                <a:ext cx="1073875" cy="2419925"/>
              </a:xfrm>
              <a:custGeom>
                <a:avLst/>
                <a:gdLst/>
                <a:ahLst/>
                <a:cxnLst/>
                <a:rect l="l" t="t" r="r" b="b"/>
                <a:pathLst>
                  <a:path w="42955" h="96797" extrusionOk="0">
                    <a:moveTo>
                      <a:pt x="35194" y="8533"/>
                    </a:moveTo>
                    <a:cubicBezTo>
                      <a:pt x="35333" y="8533"/>
                      <a:pt x="35442" y="8683"/>
                      <a:pt x="35491" y="9074"/>
                    </a:cubicBezTo>
                    <a:cubicBezTo>
                      <a:pt x="35699" y="10044"/>
                      <a:pt x="35699" y="11084"/>
                      <a:pt x="35630" y="12055"/>
                    </a:cubicBezTo>
                    <a:cubicBezTo>
                      <a:pt x="35491" y="13372"/>
                      <a:pt x="35075" y="14619"/>
                      <a:pt x="34451" y="15798"/>
                    </a:cubicBezTo>
                    <a:cubicBezTo>
                      <a:pt x="34521" y="14758"/>
                      <a:pt x="34590" y="13788"/>
                      <a:pt x="34521" y="12748"/>
                    </a:cubicBezTo>
                    <a:cubicBezTo>
                      <a:pt x="34521" y="12661"/>
                      <a:pt x="34472" y="12622"/>
                      <a:pt x="34415" y="12622"/>
                    </a:cubicBezTo>
                    <a:cubicBezTo>
                      <a:pt x="34337" y="12622"/>
                      <a:pt x="34243" y="12696"/>
                      <a:pt x="34243" y="12817"/>
                    </a:cubicBezTo>
                    <a:cubicBezTo>
                      <a:pt x="34243" y="14134"/>
                      <a:pt x="33897" y="15520"/>
                      <a:pt x="33827" y="16838"/>
                    </a:cubicBezTo>
                    <a:lnTo>
                      <a:pt x="33689" y="16838"/>
                    </a:lnTo>
                    <a:cubicBezTo>
                      <a:pt x="33065" y="14411"/>
                      <a:pt x="32996" y="11639"/>
                      <a:pt x="34313" y="9490"/>
                    </a:cubicBezTo>
                    <a:cubicBezTo>
                      <a:pt x="34582" y="9041"/>
                      <a:pt x="34939" y="8533"/>
                      <a:pt x="35194" y="8533"/>
                    </a:cubicBezTo>
                    <a:close/>
                    <a:moveTo>
                      <a:pt x="14557" y="18917"/>
                    </a:moveTo>
                    <a:lnTo>
                      <a:pt x="14557" y="18917"/>
                    </a:lnTo>
                    <a:cubicBezTo>
                      <a:pt x="14973" y="19125"/>
                      <a:pt x="15319" y="19472"/>
                      <a:pt x="15597" y="19888"/>
                    </a:cubicBezTo>
                    <a:cubicBezTo>
                      <a:pt x="15597" y="19888"/>
                      <a:pt x="15597" y="19957"/>
                      <a:pt x="15597" y="19957"/>
                    </a:cubicBezTo>
                    <a:lnTo>
                      <a:pt x="15527" y="19957"/>
                    </a:lnTo>
                    <a:cubicBezTo>
                      <a:pt x="15319" y="19818"/>
                      <a:pt x="15181" y="19680"/>
                      <a:pt x="15042" y="19472"/>
                    </a:cubicBezTo>
                    <a:cubicBezTo>
                      <a:pt x="14834" y="19264"/>
                      <a:pt x="14696" y="19125"/>
                      <a:pt x="14557" y="18917"/>
                    </a:cubicBezTo>
                    <a:close/>
                    <a:moveTo>
                      <a:pt x="17538" y="20789"/>
                    </a:moveTo>
                    <a:cubicBezTo>
                      <a:pt x="17746" y="21690"/>
                      <a:pt x="17746" y="22660"/>
                      <a:pt x="17607" y="23561"/>
                    </a:cubicBezTo>
                    <a:cubicBezTo>
                      <a:pt x="17538" y="23423"/>
                      <a:pt x="17538" y="23284"/>
                      <a:pt x="17468" y="23146"/>
                    </a:cubicBezTo>
                    <a:cubicBezTo>
                      <a:pt x="17399" y="22383"/>
                      <a:pt x="17399" y="21551"/>
                      <a:pt x="17538" y="20789"/>
                    </a:cubicBezTo>
                    <a:close/>
                    <a:moveTo>
                      <a:pt x="37432" y="20165"/>
                    </a:moveTo>
                    <a:lnTo>
                      <a:pt x="37432" y="20165"/>
                    </a:lnTo>
                    <a:cubicBezTo>
                      <a:pt x="37085" y="21066"/>
                      <a:pt x="36531" y="21828"/>
                      <a:pt x="35768" y="22522"/>
                    </a:cubicBezTo>
                    <a:cubicBezTo>
                      <a:pt x="35630" y="22660"/>
                      <a:pt x="35422" y="22799"/>
                      <a:pt x="35214" y="22938"/>
                    </a:cubicBezTo>
                    <a:cubicBezTo>
                      <a:pt x="35560" y="22591"/>
                      <a:pt x="35768" y="22106"/>
                      <a:pt x="35838" y="21621"/>
                    </a:cubicBezTo>
                    <a:cubicBezTo>
                      <a:pt x="35838" y="21509"/>
                      <a:pt x="35778" y="21438"/>
                      <a:pt x="35712" y="21438"/>
                    </a:cubicBezTo>
                    <a:cubicBezTo>
                      <a:pt x="35655" y="21438"/>
                      <a:pt x="35593" y="21492"/>
                      <a:pt x="35560" y="21621"/>
                    </a:cubicBezTo>
                    <a:cubicBezTo>
                      <a:pt x="35422" y="22036"/>
                      <a:pt x="35214" y="22452"/>
                      <a:pt x="34937" y="22799"/>
                    </a:cubicBezTo>
                    <a:cubicBezTo>
                      <a:pt x="34590" y="23076"/>
                      <a:pt x="34243" y="23284"/>
                      <a:pt x="33897" y="23631"/>
                    </a:cubicBezTo>
                    <a:cubicBezTo>
                      <a:pt x="33897" y="23700"/>
                      <a:pt x="33897" y="23700"/>
                      <a:pt x="33897" y="23769"/>
                    </a:cubicBezTo>
                    <a:lnTo>
                      <a:pt x="33412" y="23977"/>
                    </a:lnTo>
                    <a:lnTo>
                      <a:pt x="33412" y="23769"/>
                    </a:lnTo>
                    <a:cubicBezTo>
                      <a:pt x="33412" y="23423"/>
                      <a:pt x="33412" y="23215"/>
                      <a:pt x="33412" y="23007"/>
                    </a:cubicBezTo>
                    <a:cubicBezTo>
                      <a:pt x="34035" y="21413"/>
                      <a:pt x="35838" y="20650"/>
                      <a:pt x="37432" y="20165"/>
                    </a:cubicBezTo>
                    <a:close/>
                    <a:moveTo>
                      <a:pt x="28424" y="17948"/>
                    </a:moveTo>
                    <a:cubicBezTo>
                      <a:pt x="30918" y="18851"/>
                      <a:pt x="32303" y="21622"/>
                      <a:pt x="32788" y="24185"/>
                    </a:cubicBezTo>
                    <a:cubicBezTo>
                      <a:pt x="32649" y="24255"/>
                      <a:pt x="32649" y="24393"/>
                      <a:pt x="32788" y="24463"/>
                    </a:cubicBezTo>
                    <a:cubicBezTo>
                      <a:pt x="32788" y="24532"/>
                      <a:pt x="32788" y="24671"/>
                      <a:pt x="32788" y="24740"/>
                    </a:cubicBezTo>
                    <a:cubicBezTo>
                      <a:pt x="32788" y="25017"/>
                      <a:pt x="32718" y="25364"/>
                      <a:pt x="32649" y="25710"/>
                    </a:cubicBezTo>
                    <a:cubicBezTo>
                      <a:pt x="31193" y="24948"/>
                      <a:pt x="30154" y="23700"/>
                      <a:pt x="29530" y="22175"/>
                    </a:cubicBezTo>
                    <a:lnTo>
                      <a:pt x="29599" y="22175"/>
                    </a:lnTo>
                    <a:cubicBezTo>
                      <a:pt x="29183" y="21343"/>
                      <a:pt x="28906" y="20511"/>
                      <a:pt x="28698" y="19610"/>
                    </a:cubicBezTo>
                    <a:cubicBezTo>
                      <a:pt x="28698" y="19406"/>
                      <a:pt x="28497" y="17999"/>
                      <a:pt x="28424" y="17948"/>
                    </a:cubicBezTo>
                    <a:close/>
                    <a:moveTo>
                      <a:pt x="36462" y="28136"/>
                    </a:moveTo>
                    <a:lnTo>
                      <a:pt x="36462" y="28136"/>
                    </a:lnTo>
                    <a:cubicBezTo>
                      <a:pt x="36184" y="29800"/>
                      <a:pt x="35422" y="31394"/>
                      <a:pt x="34174" y="32711"/>
                    </a:cubicBezTo>
                    <a:cubicBezTo>
                      <a:pt x="34659" y="32157"/>
                      <a:pt x="34867" y="31464"/>
                      <a:pt x="34937" y="30771"/>
                    </a:cubicBezTo>
                    <a:cubicBezTo>
                      <a:pt x="34937" y="30650"/>
                      <a:pt x="34843" y="30576"/>
                      <a:pt x="34764" y="30576"/>
                    </a:cubicBezTo>
                    <a:cubicBezTo>
                      <a:pt x="34708" y="30576"/>
                      <a:pt x="34659" y="30614"/>
                      <a:pt x="34659" y="30701"/>
                    </a:cubicBezTo>
                    <a:cubicBezTo>
                      <a:pt x="34521" y="31394"/>
                      <a:pt x="34243" y="32018"/>
                      <a:pt x="33758" y="32504"/>
                    </a:cubicBezTo>
                    <a:cubicBezTo>
                      <a:pt x="33273" y="32989"/>
                      <a:pt x="32857" y="33405"/>
                      <a:pt x="32441" y="33890"/>
                    </a:cubicBezTo>
                    <a:cubicBezTo>
                      <a:pt x="32372" y="33959"/>
                      <a:pt x="32372" y="33959"/>
                      <a:pt x="32441" y="34029"/>
                    </a:cubicBezTo>
                    <a:cubicBezTo>
                      <a:pt x="32302" y="34098"/>
                      <a:pt x="32164" y="34167"/>
                      <a:pt x="32025" y="34236"/>
                    </a:cubicBezTo>
                    <a:cubicBezTo>
                      <a:pt x="32094" y="33682"/>
                      <a:pt x="32164" y="33266"/>
                      <a:pt x="32233" y="32781"/>
                    </a:cubicBezTo>
                    <a:cubicBezTo>
                      <a:pt x="33134" y="30771"/>
                      <a:pt x="34590" y="29176"/>
                      <a:pt x="36462" y="28136"/>
                    </a:cubicBezTo>
                    <a:close/>
                    <a:moveTo>
                      <a:pt x="27113" y="26965"/>
                    </a:moveTo>
                    <a:cubicBezTo>
                      <a:pt x="27300" y="26965"/>
                      <a:pt x="27549" y="27067"/>
                      <a:pt x="27866" y="27305"/>
                    </a:cubicBezTo>
                    <a:cubicBezTo>
                      <a:pt x="30154" y="29038"/>
                      <a:pt x="30362" y="32504"/>
                      <a:pt x="31055" y="35138"/>
                    </a:cubicBezTo>
                    <a:lnTo>
                      <a:pt x="30847" y="35068"/>
                    </a:lnTo>
                    <a:cubicBezTo>
                      <a:pt x="30847" y="35068"/>
                      <a:pt x="30847" y="34999"/>
                      <a:pt x="30847" y="34999"/>
                    </a:cubicBezTo>
                    <a:cubicBezTo>
                      <a:pt x="30431" y="33751"/>
                      <a:pt x="29807" y="32642"/>
                      <a:pt x="29114" y="31533"/>
                    </a:cubicBezTo>
                    <a:cubicBezTo>
                      <a:pt x="29087" y="31480"/>
                      <a:pt x="29031" y="31457"/>
                      <a:pt x="28974" y="31457"/>
                    </a:cubicBezTo>
                    <a:cubicBezTo>
                      <a:pt x="28883" y="31457"/>
                      <a:pt x="28794" y="31517"/>
                      <a:pt x="28837" y="31602"/>
                    </a:cubicBezTo>
                    <a:cubicBezTo>
                      <a:pt x="29252" y="32711"/>
                      <a:pt x="29738" y="33751"/>
                      <a:pt x="30362" y="34722"/>
                    </a:cubicBezTo>
                    <a:cubicBezTo>
                      <a:pt x="29183" y="33751"/>
                      <a:pt x="28351" y="32573"/>
                      <a:pt x="27727" y="31256"/>
                    </a:cubicBezTo>
                    <a:cubicBezTo>
                      <a:pt x="27312" y="30285"/>
                      <a:pt x="26965" y="29315"/>
                      <a:pt x="26757" y="28344"/>
                    </a:cubicBezTo>
                    <a:cubicBezTo>
                      <a:pt x="26559" y="27602"/>
                      <a:pt x="26644" y="26965"/>
                      <a:pt x="27113" y="26965"/>
                    </a:cubicBezTo>
                    <a:close/>
                    <a:moveTo>
                      <a:pt x="24651" y="1015"/>
                    </a:moveTo>
                    <a:cubicBezTo>
                      <a:pt x="24726" y="1015"/>
                      <a:pt x="24792" y="1271"/>
                      <a:pt x="24885" y="1865"/>
                    </a:cubicBezTo>
                    <a:cubicBezTo>
                      <a:pt x="26133" y="8658"/>
                      <a:pt x="24677" y="15867"/>
                      <a:pt x="23638" y="22660"/>
                    </a:cubicBezTo>
                    <a:cubicBezTo>
                      <a:pt x="23083" y="26265"/>
                      <a:pt x="22251" y="29869"/>
                      <a:pt x="21766" y="33474"/>
                    </a:cubicBezTo>
                    <a:cubicBezTo>
                      <a:pt x="21766" y="34098"/>
                      <a:pt x="21697" y="34652"/>
                      <a:pt x="21697" y="35207"/>
                    </a:cubicBezTo>
                    <a:lnTo>
                      <a:pt x="21697" y="35138"/>
                    </a:lnTo>
                    <a:cubicBezTo>
                      <a:pt x="21489" y="30632"/>
                      <a:pt x="21697" y="26196"/>
                      <a:pt x="22390" y="21759"/>
                    </a:cubicBezTo>
                    <a:cubicBezTo>
                      <a:pt x="23014" y="17253"/>
                      <a:pt x="24262" y="13094"/>
                      <a:pt x="23846" y="8519"/>
                    </a:cubicBezTo>
                    <a:cubicBezTo>
                      <a:pt x="23846" y="8371"/>
                      <a:pt x="23746" y="8302"/>
                      <a:pt x="23643" y="8302"/>
                    </a:cubicBezTo>
                    <a:cubicBezTo>
                      <a:pt x="23554" y="8302"/>
                      <a:pt x="23462" y="8353"/>
                      <a:pt x="23430" y="8450"/>
                    </a:cubicBezTo>
                    <a:cubicBezTo>
                      <a:pt x="22598" y="10391"/>
                      <a:pt x="22806" y="12332"/>
                      <a:pt x="22737" y="14411"/>
                    </a:cubicBezTo>
                    <a:cubicBezTo>
                      <a:pt x="22737" y="14515"/>
                      <a:pt x="22806" y="14567"/>
                      <a:pt x="22875" y="14567"/>
                    </a:cubicBezTo>
                    <a:cubicBezTo>
                      <a:pt x="22944" y="14567"/>
                      <a:pt x="23014" y="14515"/>
                      <a:pt x="23014" y="14411"/>
                    </a:cubicBezTo>
                    <a:cubicBezTo>
                      <a:pt x="23222" y="13302"/>
                      <a:pt x="23291" y="12124"/>
                      <a:pt x="23291" y="11015"/>
                    </a:cubicBezTo>
                    <a:cubicBezTo>
                      <a:pt x="23291" y="10460"/>
                      <a:pt x="23430" y="9906"/>
                      <a:pt x="23568" y="9420"/>
                    </a:cubicBezTo>
                    <a:cubicBezTo>
                      <a:pt x="23638" y="10322"/>
                      <a:pt x="23638" y="11223"/>
                      <a:pt x="23568" y="12124"/>
                    </a:cubicBezTo>
                    <a:cubicBezTo>
                      <a:pt x="23291" y="15035"/>
                      <a:pt x="22806" y="17877"/>
                      <a:pt x="22182" y="20719"/>
                    </a:cubicBezTo>
                    <a:cubicBezTo>
                      <a:pt x="21422" y="24452"/>
                      <a:pt x="21075" y="28184"/>
                      <a:pt x="21142" y="31985"/>
                    </a:cubicBezTo>
                    <a:lnTo>
                      <a:pt x="21142" y="31985"/>
                    </a:lnTo>
                    <a:cubicBezTo>
                      <a:pt x="21135" y="31795"/>
                      <a:pt x="21069" y="31661"/>
                      <a:pt x="21004" y="31464"/>
                    </a:cubicBezTo>
                    <a:cubicBezTo>
                      <a:pt x="20380" y="27651"/>
                      <a:pt x="20657" y="23769"/>
                      <a:pt x="20796" y="19888"/>
                    </a:cubicBezTo>
                    <a:cubicBezTo>
                      <a:pt x="20934" y="16699"/>
                      <a:pt x="21350" y="13441"/>
                      <a:pt x="21974" y="10252"/>
                    </a:cubicBezTo>
                    <a:cubicBezTo>
                      <a:pt x="22390" y="8450"/>
                      <a:pt x="22875" y="6578"/>
                      <a:pt x="23430" y="4776"/>
                    </a:cubicBezTo>
                    <a:cubicBezTo>
                      <a:pt x="23707" y="3806"/>
                      <a:pt x="23984" y="2904"/>
                      <a:pt x="24262" y="2003"/>
                    </a:cubicBezTo>
                    <a:cubicBezTo>
                      <a:pt x="24452" y="1394"/>
                      <a:pt x="24559" y="1015"/>
                      <a:pt x="24651" y="1015"/>
                    </a:cubicBezTo>
                    <a:close/>
                    <a:moveTo>
                      <a:pt x="35006" y="38396"/>
                    </a:moveTo>
                    <a:cubicBezTo>
                      <a:pt x="35006" y="39990"/>
                      <a:pt x="34590" y="41584"/>
                      <a:pt x="33758" y="42971"/>
                    </a:cubicBezTo>
                    <a:cubicBezTo>
                      <a:pt x="33342" y="43664"/>
                      <a:pt x="32718" y="44357"/>
                      <a:pt x="32025" y="44842"/>
                    </a:cubicBezTo>
                    <a:cubicBezTo>
                      <a:pt x="32510" y="43941"/>
                      <a:pt x="32926" y="43040"/>
                      <a:pt x="33273" y="42139"/>
                    </a:cubicBezTo>
                    <a:cubicBezTo>
                      <a:pt x="33318" y="42003"/>
                      <a:pt x="33216" y="41897"/>
                      <a:pt x="33120" y="41897"/>
                    </a:cubicBezTo>
                    <a:cubicBezTo>
                      <a:pt x="33069" y="41897"/>
                      <a:pt x="33020" y="41928"/>
                      <a:pt x="32996" y="42000"/>
                    </a:cubicBezTo>
                    <a:cubicBezTo>
                      <a:pt x="32718" y="42624"/>
                      <a:pt x="32441" y="43179"/>
                      <a:pt x="32094" y="43802"/>
                    </a:cubicBezTo>
                    <a:cubicBezTo>
                      <a:pt x="31748" y="44357"/>
                      <a:pt x="31401" y="44842"/>
                      <a:pt x="31055" y="45397"/>
                    </a:cubicBezTo>
                    <a:lnTo>
                      <a:pt x="30985" y="45397"/>
                    </a:lnTo>
                    <a:cubicBezTo>
                      <a:pt x="30985" y="45050"/>
                      <a:pt x="30916" y="44704"/>
                      <a:pt x="30847" y="44357"/>
                    </a:cubicBezTo>
                    <a:lnTo>
                      <a:pt x="30847" y="43941"/>
                    </a:lnTo>
                    <a:cubicBezTo>
                      <a:pt x="31748" y="41792"/>
                      <a:pt x="33204" y="39851"/>
                      <a:pt x="35006" y="38396"/>
                    </a:cubicBezTo>
                    <a:close/>
                    <a:moveTo>
                      <a:pt x="25105" y="37034"/>
                    </a:moveTo>
                    <a:cubicBezTo>
                      <a:pt x="25567" y="37034"/>
                      <a:pt x="26448" y="37774"/>
                      <a:pt x="26757" y="37980"/>
                    </a:cubicBezTo>
                    <a:cubicBezTo>
                      <a:pt x="27658" y="38742"/>
                      <a:pt x="28421" y="39643"/>
                      <a:pt x="28975" y="40752"/>
                    </a:cubicBezTo>
                    <a:cubicBezTo>
                      <a:pt x="29668" y="42000"/>
                      <a:pt x="30084" y="43317"/>
                      <a:pt x="30292" y="44773"/>
                    </a:cubicBezTo>
                    <a:lnTo>
                      <a:pt x="30223" y="45743"/>
                    </a:lnTo>
                    <a:lnTo>
                      <a:pt x="30015" y="45813"/>
                    </a:lnTo>
                    <a:cubicBezTo>
                      <a:pt x="29391" y="44426"/>
                      <a:pt x="28629" y="43109"/>
                      <a:pt x="27727" y="42000"/>
                    </a:cubicBezTo>
                    <a:cubicBezTo>
                      <a:pt x="27694" y="41967"/>
                      <a:pt x="27657" y="41954"/>
                      <a:pt x="27620" y="41954"/>
                    </a:cubicBezTo>
                    <a:cubicBezTo>
                      <a:pt x="27505" y="41954"/>
                      <a:pt x="27398" y="42086"/>
                      <a:pt x="27450" y="42139"/>
                    </a:cubicBezTo>
                    <a:cubicBezTo>
                      <a:pt x="28282" y="43317"/>
                      <a:pt x="28767" y="44912"/>
                      <a:pt x="29876" y="45951"/>
                    </a:cubicBezTo>
                    <a:lnTo>
                      <a:pt x="29946" y="45951"/>
                    </a:lnTo>
                    <a:cubicBezTo>
                      <a:pt x="29895" y="45951"/>
                      <a:pt x="29881" y="45988"/>
                      <a:pt x="29905" y="46008"/>
                    </a:cubicBezTo>
                    <a:lnTo>
                      <a:pt x="29905" y="46008"/>
                    </a:lnTo>
                    <a:cubicBezTo>
                      <a:pt x="26670" y="45012"/>
                      <a:pt x="24609" y="40462"/>
                      <a:pt x="24816" y="37356"/>
                    </a:cubicBezTo>
                    <a:cubicBezTo>
                      <a:pt x="24834" y="37123"/>
                      <a:pt x="24944" y="37034"/>
                      <a:pt x="25105" y="37034"/>
                    </a:cubicBezTo>
                    <a:close/>
                    <a:moveTo>
                      <a:pt x="24539" y="49140"/>
                    </a:moveTo>
                    <a:cubicBezTo>
                      <a:pt x="24747" y="49972"/>
                      <a:pt x="24955" y="50734"/>
                      <a:pt x="25163" y="51566"/>
                    </a:cubicBezTo>
                    <a:cubicBezTo>
                      <a:pt x="24816" y="51081"/>
                      <a:pt x="24608" y="50526"/>
                      <a:pt x="24400" y="50041"/>
                    </a:cubicBezTo>
                    <a:cubicBezTo>
                      <a:pt x="24192" y="49417"/>
                      <a:pt x="24262" y="49140"/>
                      <a:pt x="24539" y="49140"/>
                    </a:cubicBezTo>
                    <a:close/>
                    <a:moveTo>
                      <a:pt x="24885" y="49140"/>
                    </a:moveTo>
                    <a:lnTo>
                      <a:pt x="24885" y="49140"/>
                    </a:lnTo>
                    <a:cubicBezTo>
                      <a:pt x="25163" y="49209"/>
                      <a:pt x="25440" y="49348"/>
                      <a:pt x="25717" y="49487"/>
                    </a:cubicBezTo>
                    <a:cubicBezTo>
                      <a:pt x="26618" y="49902"/>
                      <a:pt x="27381" y="50526"/>
                      <a:pt x="28074" y="51358"/>
                    </a:cubicBezTo>
                    <a:cubicBezTo>
                      <a:pt x="28767" y="52190"/>
                      <a:pt x="29322" y="53160"/>
                      <a:pt x="29738" y="54200"/>
                    </a:cubicBezTo>
                    <a:lnTo>
                      <a:pt x="29738" y="54408"/>
                    </a:lnTo>
                    <a:cubicBezTo>
                      <a:pt x="29252" y="53784"/>
                      <a:pt x="28629" y="53160"/>
                      <a:pt x="28143" y="52606"/>
                    </a:cubicBezTo>
                    <a:cubicBezTo>
                      <a:pt x="28105" y="52567"/>
                      <a:pt x="28061" y="52550"/>
                      <a:pt x="28019" y="52550"/>
                    </a:cubicBezTo>
                    <a:cubicBezTo>
                      <a:pt x="27910" y="52550"/>
                      <a:pt x="27816" y="52664"/>
                      <a:pt x="27866" y="52814"/>
                    </a:cubicBezTo>
                    <a:cubicBezTo>
                      <a:pt x="28282" y="53368"/>
                      <a:pt x="28698" y="53923"/>
                      <a:pt x="29044" y="54478"/>
                    </a:cubicBezTo>
                    <a:cubicBezTo>
                      <a:pt x="29252" y="54755"/>
                      <a:pt x="29460" y="55032"/>
                      <a:pt x="29668" y="55309"/>
                    </a:cubicBezTo>
                    <a:lnTo>
                      <a:pt x="29668" y="55379"/>
                    </a:lnTo>
                    <a:cubicBezTo>
                      <a:pt x="28143" y="54755"/>
                      <a:pt x="26826" y="53715"/>
                      <a:pt x="25787" y="52398"/>
                    </a:cubicBezTo>
                    <a:cubicBezTo>
                      <a:pt x="25440" y="51289"/>
                      <a:pt x="25163" y="50249"/>
                      <a:pt x="24885" y="49140"/>
                    </a:cubicBezTo>
                    <a:close/>
                    <a:moveTo>
                      <a:pt x="35768" y="50734"/>
                    </a:moveTo>
                    <a:cubicBezTo>
                      <a:pt x="35422" y="52606"/>
                      <a:pt x="34174" y="54200"/>
                      <a:pt x="32372" y="54963"/>
                    </a:cubicBezTo>
                    <a:lnTo>
                      <a:pt x="32372" y="54963"/>
                    </a:lnTo>
                    <a:cubicBezTo>
                      <a:pt x="32788" y="54616"/>
                      <a:pt x="33134" y="54270"/>
                      <a:pt x="33481" y="53923"/>
                    </a:cubicBezTo>
                    <a:cubicBezTo>
                      <a:pt x="33534" y="53817"/>
                      <a:pt x="33424" y="53669"/>
                      <a:pt x="33338" y="53669"/>
                    </a:cubicBezTo>
                    <a:cubicBezTo>
                      <a:pt x="33313" y="53669"/>
                      <a:pt x="33289" y="53683"/>
                      <a:pt x="33273" y="53715"/>
                    </a:cubicBezTo>
                    <a:cubicBezTo>
                      <a:pt x="32441" y="54408"/>
                      <a:pt x="31609" y="54963"/>
                      <a:pt x="30639" y="55517"/>
                    </a:cubicBezTo>
                    <a:cubicBezTo>
                      <a:pt x="30639" y="55101"/>
                      <a:pt x="30569" y="54685"/>
                      <a:pt x="30431" y="54339"/>
                    </a:cubicBezTo>
                    <a:cubicBezTo>
                      <a:pt x="31471" y="52398"/>
                      <a:pt x="33758" y="51497"/>
                      <a:pt x="35768" y="50734"/>
                    </a:cubicBezTo>
                    <a:close/>
                    <a:moveTo>
                      <a:pt x="1039" y="36849"/>
                    </a:moveTo>
                    <a:cubicBezTo>
                      <a:pt x="1196" y="36849"/>
                      <a:pt x="1422" y="36898"/>
                      <a:pt x="1733" y="37009"/>
                    </a:cubicBezTo>
                    <a:cubicBezTo>
                      <a:pt x="3050" y="37494"/>
                      <a:pt x="4298" y="38118"/>
                      <a:pt x="5615" y="38742"/>
                    </a:cubicBezTo>
                    <a:cubicBezTo>
                      <a:pt x="8457" y="40337"/>
                      <a:pt x="11230" y="42139"/>
                      <a:pt x="13794" y="44218"/>
                    </a:cubicBezTo>
                    <a:cubicBezTo>
                      <a:pt x="17954" y="47754"/>
                      <a:pt x="21627" y="51843"/>
                      <a:pt x="24608" y="56418"/>
                    </a:cubicBezTo>
                    <a:cubicBezTo>
                      <a:pt x="24816" y="56765"/>
                      <a:pt x="24955" y="57112"/>
                      <a:pt x="25163" y="57528"/>
                    </a:cubicBezTo>
                    <a:cubicBezTo>
                      <a:pt x="21697" y="54339"/>
                      <a:pt x="18785" y="50596"/>
                      <a:pt x="14488" y="48377"/>
                    </a:cubicBezTo>
                    <a:lnTo>
                      <a:pt x="14488" y="48447"/>
                    </a:lnTo>
                    <a:cubicBezTo>
                      <a:pt x="9843" y="46021"/>
                      <a:pt x="4922" y="43109"/>
                      <a:pt x="1802" y="38881"/>
                    </a:cubicBezTo>
                    <a:cubicBezTo>
                      <a:pt x="1279" y="38183"/>
                      <a:pt x="218" y="36849"/>
                      <a:pt x="1039" y="36849"/>
                    </a:cubicBezTo>
                    <a:close/>
                    <a:moveTo>
                      <a:pt x="26064" y="53507"/>
                    </a:moveTo>
                    <a:lnTo>
                      <a:pt x="26064" y="53507"/>
                    </a:lnTo>
                    <a:cubicBezTo>
                      <a:pt x="27034" y="54478"/>
                      <a:pt x="28351" y="55656"/>
                      <a:pt x="29668" y="55864"/>
                    </a:cubicBezTo>
                    <a:lnTo>
                      <a:pt x="29668" y="55933"/>
                    </a:lnTo>
                    <a:lnTo>
                      <a:pt x="29391" y="56003"/>
                    </a:lnTo>
                    <a:cubicBezTo>
                      <a:pt x="29183" y="56072"/>
                      <a:pt x="29183" y="56418"/>
                      <a:pt x="29391" y="56418"/>
                    </a:cubicBezTo>
                    <a:lnTo>
                      <a:pt x="29599" y="56418"/>
                    </a:lnTo>
                    <a:lnTo>
                      <a:pt x="29599" y="57181"/>
                    </a:lnTo>
                    <a:cubicBezTo>
                      <a:pt x="29530" y="59260"/>
                      <a:pt x="29530" y="61271"/>
                      <a:pt x="29530" y="63281"/>
                    </a:cubicBezTo>
                    <a:lnTo>
                      <a:pt x="29460" y="63073"/>
                    </a:lnTo>
                    <a:cubicBezTo>
                      <a:pt x="28282" y="60162"/>
                      <a:pt x="27242" y="57250"/>
                      <a:pt x="26341" y="54339"/>
                    </a:cubicBezTo>
                    <a:lnTo>
                      <a:pt x="26064" y="53507"/>
                    </a:lnTo>
                    <a:close/>
                    <a:moveTo>
                      <a:pt x="36531" y="60716"/>
                    </a:moveTo>
                    <a:lnTo>
                      <a:pt x="36531" y="60716"/>
                    </a:lnTo>
                    <a:cubicBezTo>
                      <a:pt x="36323" y="61409"/>
                      <a:pt x="36046" y="62033"/>
                      <a:pt x="35768" y="62657"/>
                    </a:cubicBezTo>
                    <a:cubicBezTo>
                      <a:pt x="35214" y="63350"/>
                      <a:pt x="34590" y="63905"/>
                      <a:pt x="33897" y="64390"/>
                    </a:cubicBezTo>
                    <a:cubicBezTo>
                      <a:pt x="33134" y="65014"/>
                      <a:pt x="32233" y="65430"/>
                      <a:pt x="31332" y="65776"/>
                    </a:cubicBezTo>
                    <a:lnTo>
                      <a:pt x="31055" y="65430"/>
                    </a:lnTo>
                    <a:cubicBezTo>
                      <a:pt x="31401" y="65153"/>
                      <a:pt x="31748" y="64875"/>
                      <a:pt x="32094" y="64598"/>
                    </a:cubicBezTo>
                    <a:cubicBezTo>
                      <a:pt x="32649" y="64113"/>
                      <a:pt x="33134" y="63420"/>
                      <a:pt x="33412" y="62726"/>
                    </a:cubicBezTo>
                    <a:cubicBezTo>
                      <a:pt x="33412" y="62592"/>
                      <a:pt x="33325" y="62516"/>
                      <a:pt x="33245" y="62516"/>
                    </a:cubicBezTo>
                    <a:cubicBezTo>
                      <a:pt x="33201" y="62516"/>
                      <a:pt x="33159" y="62539"/>
                      <a:pt x="33134" y="62588"/>
                    </a:cubicBezTo>
                    <a:cubicBezTo>
                      <a:pt x="32718" y="63281"/>
                      <a:pt x="32233" y="63836"/>
                      <a:pt x="31679" y="64321"/>
                    </a:cubicBezTo>
                    <a:cubicBezTo>
                      <a:pt x="31332" y="64529"/>
                      <a:pt x="31055" y="64737"/>
                      <a:pt x="30708" y="64945"/>
                    </a:cubicBezTo>
                    <a:lnTo>
                      <a:pt x="30154" y="64113"/>
                    </a:lnTo>
                    <a:cubicBezTo>
                      <a:pt x="31332" y="62103"/>
                      <a:pt x="34521" y="60924"/>
                      <a:pt x="36531" y="60716"/>
                    </a:cubicBezTo>
                    <a:close/>
                    <a:moveTo>
                      <a:pt x="23499" y="62856"/>
                    </a:moveTo>
                    <a:cubicBezTo>
                      <a:pt x="25727" y="62856"/>
                      <a:pt x="27899" y="63873"/>
                      <a:pt x="29322" y="65638"/>
                    </a:cubicBezTo>
                    <a:cubicBezTo>
                      <a:pt x="28975" y="65430"/>
                      <a:pt x="28629" y="65291"/>
                      <a:pt x="28213" y="65222"/>
                    </a:cubicBezTo>
                    <a:cubicBezTo>
                      <a:pt x="27658" y="65083"/>
                      <a:pt x="27034" y="64945"/>
                      <a:pt x="26410" y="64806"/>
                    </a:cubicBezTo>
                    <a:cubicBezTo>
                      <a:pt x="26391" y="64800"/>
                      <a:pt x="26374" y="64797"/>
                      <a:pt x="26357" y="64797"/>
                    </a:cubicBezTo>
                    <a:cubicBezTo>
                      <a:pt x="26192" y="64797"/>
                      <a:pt x="26152" y="65083"/>
                      <a:pt x="26341" y="65083"/>
                    </a:cubicBezTo>
                    <a:cubicBezTo>
                      <a:pt x="26826" y="65291"/>
                      <a:pt x="27381" y="65430"/>
                      <a:pt x="27935" y="65638"/>
                    </a:cubicBezTo>
                    <a:cubicBezTo>
                      <a:pt x="28421" y="65846"/>
                      <a:pt x="28975" y="65984"/>
                      <a:pt x="29530" y="66054"/>
                    </a:cubicBezTo>
                    <a:lnTo>
                      <a:pt x="29530" y="66192"/>
                    </a:lnTo>
                    <a:cubicBezTo>
                      <a:pt x="29315" y="66208"/>
                      <a:pt x="29100" y="66216"/>
                      <a:pt x="28886" y="66216"/>
                    </a:cubicBezTo>
                    <a:cubicBezTo>
                      <a:pt x="26273" y="66216"/>
                      <a:pt x="23773" y="65054"/>
                      <a:pt x="22043" y="63004"/>
                    </a:cubicBezTo>
                    <a:cubicBezTo>
                      <a:pt x="22527" y="62905"/>
                      <a:pt x="23014" y="62856"/>
                      <a:pt x="23499" y="62856"/>
                    </a:cubicBezTo>
                    <a:close/>
                    <a:moveTo>
                      <a:pt x="33481" y="72795"/>
                    </a:moveTo>
                    <a:cubicBezTo>
                      <a:pt x="33568" y="72795"/>
                      <a:pt x="33654" y="72812"/>
                      <a:pt x="33758" y="72847"/>
                    </a:cubicBezTo>
                    <a:lnTo>
                      <a:pt x="33827" y="72916"/>
                    </a:lnTo>
                    <a:cubicBezTo>
                      <a:pt x="33689" y="73055"/>
                      <a:pt x="33550" y="73124"/>
                      <a:pt x="33342" y="73263"/>
                    </a:cubicBezTo>
                    <a:lnTo>
                      <a:pt x="33204" y="72847"/>
                    </a:lnTo>
                    <a:cubicBezTo>
                      <a:pt x="33308" y="72812"/>
                      <a:pt x="33394" y="72795"/>
                      <a:pt x="33481" y="72795"/>
                    </a:cubicBezTo>
                    <a:close/>
                    <a:moveTo>
                      <a:pt x="30154" y="66608"/>
                    </a:moveTo>
                    <a:cubicBezTo>
                      <a:pt x="30847" y="68341"/>
                      <a:pt x="31540" y="70074"/>
                      <a:pt x="32233" y="71807"/>
                    </a:cubicBezTo>
                    <a:lnTo>
                      <a:pt x="32233" y="71738"/>
                    </a:lnTo>
                    <a:cubicBezTo>
                      <a:pt x="32302" y="71946"/>
                      <a:pt x="32372" y="72154"/>
                      <a:pt x="32441" y="72292"/>
                    </a:cubicBezTo>
                    <a:cubicBezTo>
                      <a:pt x="31679" y="72570"/>
                      <a:pt x="30985" y="72986"/>
                      <a:pt x="30431" y="73609"/>
                    </a:cubicBezTo>
                    <a:cubicBezTo>
                      <a:pt x="30431" y="73540"/>
                      <a:pt x="30431" y="73471"/>
                      <a:pt x="30431" y="73401"/>
                    </a:cubicBezTo>
                    <a:cubicBezTo>
                      <a:pt x="30223" y="71114"/>
                      <a:pt x="30154" y="68896"/>
                      <a:pt x="30084" y="66608"/>
                    </a:cubicBezTo>
                    <a:close/>
                    <a:moveTo>
                      <a:pt x="32649" y="72847"/>
                    </a:moveTo>
                    <a:cubicBezTo>
                      <a:pt x="32718" y="73055"/>
                      <a:pt x="32788" y="73263"/>
                      <a:pt x="32857" y="73401"/>
                    </a:cubicBezTo>
                    <a:cubicBezTo>
                      <a:pt x="32441" y="73609"/>
                      <a:pt x="32025" y="73748"/>
                      <a:pt x="31540" y="73887"/>
                    </a:cubicBezTo>
                    <a:cubicBezTo>
                      <a:pt x="31679" y="73817"/>
                      <a:pt x="31748" y="73679"/>
                      <a:pt x="31817" y="73540"/>
                    </a:cubicBezTo>
                    <a:cubicBezTo>
                      <a:pt x="31817" y="73491"/>
                      <a:pt x="31783" y="73442"/>
                      <a:pt x="31738" y="73442"/>
                    </a:cubicBezTo>
                    <a:cubicBezTo>
                      <a:pt x="31719" y="73442"/>
                      <a:pt x="31699" y="73450"/>
                      <a:pt x="31679" y="73471"/>
                    </a:cubicBezTo>
                    <a:cubicBezTo>
                      <a:pt x="31540" y="73609"/>
                      <a:pt x="31401" y="73679"/>
                      <a:pt x="31263" y="73748"/>
                    </a:cubicBezTo>
                    <a:cubicBezTo>
                      <a:pt x="31124" y="73817"/>
                      <a:pt x="30985" y="73817"/>
                      <a:pt x="30916" y="73887"/>
                    </a:cubicBezTo>
                    <a:cubicBezTo>
                      <a:pt x="31401" y="73401"/>
                      <a:pt x="31956" y="73055"/>
                      <a:pt x="32649" y="72847"/>
                    </a:cubicBezTo>
                    <a:close/>
                    <a:moveTo>
                      <a:pt x="21771" y="69315"/>
                    </a:moveTo>
                    <a:cubicBezTo>
                      <a:pt x="21967" y="69315"/>
                      <a:pt x="22224" y="69343"/>
                      <a:pt x="22529" y="69381"/>
                    </a:cubicBezTo>
                    <a:cubicBezTo>
                      <a:pt x="25301" y="69520"/>
                      <a:pt x="29114" y="71253"/>
                      <a:pt x="30015" y="74095"/>
                    </a:cubicBezTo>
                    <a:lnTo>
                      <a:pt x="30015" y="74441"/>
                    </a:lnTo>
                    <a:cubicBezTo>
                      <a:pt x="30015" y="74372"/>
                      <a:pt x="29946" y="74303"/>
                      <a:pt x="29876" y="74303"/>
                    </a:cubicBezTo>
                    <a:lnTo>
                      <a:pt x="29530" y="74303"/>
                    </a:lnTo>
                    <a:cubicBezTo>
                      <a:pt x="28698" y="73401"/>
                      <a:pt x="27658" y="72778"/>
                      <a:pt x="26480" y="72500"/>
                    </a:cubicBezTo>
                    <a:cubicBezTo>
                      <a:pt x="26457" y="72493"/>
                      <a:pt x="26435" y="72489"/>
                      <a:pt x="26414" y="72489"/>
                    </a:cubicBezTo>
                    <a:cubicBezTo>
                      <a:pt x="26246" y="72489"/>
                      <a:pt x="26156" y="72716"/>
                      <a:pt x="26341" y="72778"/>
                    </a:cubicBezTo>
                    <a:cubicBezTo>
                      <a:pt x="26965" y="73055"/>
                      <a:pt x="27589" y="73332"/>
                      <a:pt x="28074" y="73679"/>
                    </a:cubicBezTo>
                    <a:cubicBezTo>
                      <a:pt x="28421" y="73887"/>
                      <a:pt x="28698" y="74095"/>
                      <a:pt x="28975" y="74303"/>
                    </a:cubicBezTo>
                    <a:cubicBezTo>
                      <a:pt x="27104" y="74233"/>
                      <a:pt x="25232" y="73471"/>
                      <a:pt x="23846" y="72223"/>
                    </a:cubicBezTo>
                    <a:cubicBezTo>
                      <a:pt x="23083" y="71669"/>
                      <a:pt x="22390" y="70975"/>
                      <a:pt x="21766" y="70213"/>
                    </a:cubicBezTo>
                    <a:cubicBezTo>
                      <a:pt x="21162" y="69509"/>
                      <a:pt x="21252" y="69315"/>
                      <a:pt x="21771" y="69315"/>
                    </a:cubicBezTo>
                    <a:close/>
                    <a:moveTo>
                      <a:pt x="25606" y="76981"/>
                    </a:moveTo>
                    <a:cubicBezTo>
                      <a:pt x="27509" y="76981"/>
                      <a:pt x="29007" y="78036"/>
                      <a:pt x="30154" y="79502"/>
                    </a:cubicBezTo>
                    <a:cubicBezTo>
                      <a:pt x="28236" y="79091"/>
                      <a:pt x="26252" y="78747"/>
                      <a:pt x="25134" y="77002"/>
                    </a:cubicBezTo>
                    <a:lnTo>
                      <a:pt x="25134" y="77002"/>
                    </a:lnTo>
                    <a:cubicBezTo>
                      <a:pt x="25294" y="76988"/>
                      <a:pt x="25452" y="76981"/>
                      <a:pt x="25606" y="76981"/>
                    </a:cubicBezTo>
                    <a:close/>
                    <a:moveTo>
                      <a:pt x="33433" y="77687"/>
                    </a:moveTo>
                    <a:cubicBezTo>
                      <a:pt x="33494" y="77687"/>
                      <a:pt x="33556" y="77691"/>
                      <a:pt x="33619" y="77699"/>
                    </a:cubicBezTo>
                    <a:lnTo>
                      <a:pt x="33619" y="77769"/>
                    </a:lnTo>
                    <a:cubicBezTo>
                      <a:pt x="33342" y="78323"/>
                      <a:pt x="32996" y="78739"/>
                      <a:pt x="32580" y="79086"/>
                    </a:cubicBezTo>
                    <a:cubicBezTo>
                      <a:pt x="32233" y="79363"/>
                      <a:pt x="31887" y="79502"/>
                      <a:pt x="31471" y="79640"/>
                    </a:cubicBezTo>
                    <a:cubicBezTo>
                      <a:pt x="31731" y="78663"/>
                      <a:pt x="32481" y="77687"/>
                      <a:pt x="33433" y="77687"/>
                    </a:cubicBezTo>
                    <a:close/>
                    <a:moveTo>
                      <a:pt x="24784" y="1"/>
                    </a:moveTo>
                    <a:cubicBezTo>
                      <a:pt x="24713" y="1"/>
                      <a:pt x="24639" y="38"/>
                      <a:pt x="24608" y="132"/>
                    </a:cubicBezTo>
                    <a:cubicBezTo>
                      <a:pt x="22043" y="6786"/>
                      <a:pt x="20588" y="13788"/>
                      <a:pt x="20380" y="20927"/>
                    </a:cubicBezTo>
                    <a:cubicBezTo>
                      <a:pt x="20241" y="24324"/>
                      <a:pt x="19964" y="28067"/>
                      <a:pt x="20518" y="31602"/>
                    </a:cubicBezTo>
                    <a:cubicBezTo>
                      <a:pt x="19687" y="29176"/>
                      <a:pt x="18785" y="26750"/>
                      <a:pt x="17884" y="24393"/>
                    </a:cubicBezTo>
                    <a:cubicBezTo>
                      <a:pt x="18369" y="23007"/>
                      <a:pt x="18231" y="21551"/>
                      <a:pt x="17607" y="20303"/>
                    </a:cubicBezTo>
                    <a:cubicBezTo>
                      <a:pt x="17607" y="20234"/>
                      <a:pt x="17555" y="20199"/>
                      <a:pt x="17494" y="20199"/>
                    </a:cubicBezTo>
                    <a:cubicBezTo>
                      <a:pt x="17434" y="20199"/>
                      <a:pt x="17364" y="20234"/>
                      <a:pt x="17330" y="20303"/>
                    </a:cubicBezTo>
                    <a:cubicBezTo>
                      <a:pt x="17122" y="20927"/>
                      <a:pt x="17052" y="21621"/>
                      <a:pt x="17122" y="22244"/>
                    </a:cubicBezTo>
                    <a:cubicBezTo>
                      <a:pt x="16359" y="20234"/>
                      <a:pt x="15735" y="18155"/>
                      <a:pt x="15319" y="16075"/>
                    </a:cubicBezTo>
                    <a:cubicBezTo>
                      <a:pt x="15285" y="16040"/>
                      <a:pt x="15233" y="16023"/>
                      <a:pt x="15189" y="16023"/>
                    </a:cubicBezTo>
                    <a:cubicBezTo>
                      <a:pt x="15146" y="16023"/>
                      <a:pt x="15112" y="16040"/>
                      <a:pt x="15112" y="16075"/>
                    </a:cubicBezTo>
                    <a:cubicBezTo>
                      <a:pt x="15181" y="17184"/>
                      <a:pt x="15389" y="18363"/>
                      <a:pt x="15735" y="19472"/>
                    </a:cubicBezTo>
                    <a:cubicBezTo>
                      <a:pt x="15389" y="18848"/>
                      <a:pt x="14765" y="18432"/>
                      <a:pt x="14072" y="18363"/>
                    </a:cubicBezTo>
                    <a:cubicBezTo>
                      <a:pt x="13864" y="18363"/>
                      <a:pt x="13725" y="18570"/>
                      <a:pt x="13864" y="18709"/>
                    </a:cubicBezTo>
                    <a:cubicBezTo>
                      <a:pt x="14210" y="19264"/>
                      <a:pt x="14557" y="19749"/>
                      <a:pt x="15042" y="20165"/>
                    </a:cubicBezTo>
                    <a:cubicBezTo>
                      <a:pt x="15144" y="20266"/>
                      <a:pt x="15319" y="20331"/>
                      <a:pt x="15488" y="20331"/>
                    </a:cubicBezTo>
                    <a:cubicBezTo>
                      <a:pt x="15550" y="20331"/>
                      <a:pt x="15610" y="20322"/>
                      <a:pt x="15666" y="20303"/>
                    </a:cubicBezTo>
                    <a:cubicBezTo>
                      <a:pt x="15735" y="20303"/>
                      <a:pt x="15805" y="20234"/>
                      <a:pt x="15805" y="20095"/>
                    </a:cubicBezTo>
                    <a:cubicBezTo>
                      <a:pt x="15805" y="20095"/>
                      <a:pt x="15805" y="20026"/>
                      <a:pt x="15805" y="20026"/>
                    </a:cubicBezTo>
                    <a:lnTo>
                      <a:pt x="15805" y="19957"/>
                    </a:lnTo>
                    <a:cubicBezTo>
                      <a:pt x="16914" y="23908"/>
                      <a:pt x="18785" y="27790"/>
                      <a:pt x="19964" y="31602"/>
                    </a:cubicBezTo>
                    <a:cubicBezTo>
                      <a:pt x="20588" y="33474"/>
                      <a:pt x="21073" y="35415"/>
                      <a:pt x="21558" y="37356"/>
                    </a:cubicBezTo>
                    <a:cubicBezTo>
                      <a:pt x="21627" y="39366"/>
                      <a:pt x="21835" y="41446"/>
                      <a:pt x="21974" y="43456"/>
                    </a:cubicBezTo>
                    <a:cubicBezTo>
                      <a:pt x="21974" y="43560"/>
                      <a:pt x="22061" y="43612"/>
                      <a:pt x="22147" y="43612"/>
                    </a:cubicBezTo>
                    <a:cubicBezTo>
                      <a:pt x="22234" y="43612"/>
                      <a:pt x="22321" y="43560"/>
                      <a:pt x="22321" y="43456"/>
                    </a:cubicBezTo>
                    <a:cubicBezTo>
                      <a:pt x="22321" y="42416"/>
                      <a:pt x="22321" y="41307"/>
                      <a:pt x="22321" y="40267"/>
                    </a:cubicBezTo>
                    <a:cubicBezTo>
                      <a:pt x="22944" y="42971"/>
                      <a:pt x="23568" y="45743"/>
                      <a:pt x="24262" y="48516"/>
                    </a:cubicBezTo>
                    <a:lnTo>
                      <a:pt x="24054" y="48516"/>
                    </a:lnTo>
                    <a:cubicBezTo>
                      <a:pt x="23915" y="48516"/>
                      <a:pt x="23846" y="48585"/>
                      <a:pt x="23776" y="48655"/>
                    </a:cubicBezTo>
                    <a:cubicBezTo>
                      <a:pt x="23291" y="50180"/>
                      <a:pt x="24469" y="51705"/>
                      <a:pt x="25371" y="52814"/>
                    </a:cubicBezTo>
                    <a:cubicBezTo>
                      <a:pt x="26133" y="55517"/>
                      <a:pt x="27034" y="58290"/>
                      <a:pt x="28005" y="60924"/>
                    </a:cubicBezTo>
                    <a:lnTo>
                      <a:pt x="27935" y="60924"/>
                    </a:lnTo>
                    <a:cubicBezTo>
                      <a:pt x="25232" y="56210"/>
                      <a:pt x="23014" y="51220"/>
                      <a:pt x="20380" y="46575"/>
                    </a:cubicBezTo>
                    <a:cubicBezTo>
                      <a:pt x="20102" y="46159"/>
                      <a:pt x="19894" y="45674"/>
                      <a:pt x="19687" y="45258"/>
                    </a:cubicBezTo>
                    <a:cubicBezTo>
                      <a:pt x="19687" y="45258"/>
                      <a:pt x="19756" y="45258"/>
                      <a:pt x="19756" y="45189"/>
                    </a:cubicBezTo>
                    <a:cubicBezTo>
                      <a:pt x="20033" y="43802"/>
                      <a:pt x="19894" y="42347"/>
                      <a:pt x="19409" y="41030"/>
                    </a:cubicBezTo>
                    <a:cubicBezTo>
                      <a:pt x="19382" y="40919"/>
                      <a:pt x="19321" y="40874"/>
                      <a:pt x="19253" y="40874"/>
                    </a:cubicBezTo>
                    <a:cubicBezTo>
                      <a:pt x="19151" y="40874"/>
                      <a:pt x="19035" y="40974"/>
                      <a:pt x="18993" y="41099"/>
                    </a:cubicBezTo>
                    <a:cubicBezTo>
                      <a:pt x="18855" y="41723"/>
                      <a:pt x="18855" y="42347"/>
                      <a:pt x="18924" y="42971"/>
                    </a:cubicBezTo>
                    <a:cubicBezTo>
                      <a:pt x="18993" y="43387"/>
                      <a:pt x="19063" y="43872"/>
                      <a:pt x="19132" y="44288"/>
                    </a:cubicBezTo>
                    <a:cubicBezTo>
                      <a:pt x="17260" y="40544"/>
                      <a:pt x="15666" y="36663"/>
                      <a:pt x="13240" y="33127"/>
                    </a:cubicBezTo>
                    <a:cubicBezTo>
                      <a:pt x="13201" y="33089"/>
                      <a:pt x="13162" y="33072"/>
                      <a:pt x="13128" y="33072"/>
                    </a:cubicBezTo>
                    <a:cubicBezTo>
                      <a:pt x="13040" y="33072"/>
                      <a:pt x="12982" y="33185"/>
                      <a:pt x="13032" y="33335"/>
                    </a:cubicBezTo>
                    <a:cubicBezTo>
                      <a:pt x="14488" y="35692"/>
                      <a:pt x="15805" y="38118"/>
                      <a:pt x="16983" y="40683"/>
                    </a:cubicBezTo>
                    <a:cubicBezTo>
                      <a:pt x="16637" y="40188"/>
                      <a:pt x="16078" y="39940"/>
                      <a:pt x="15509" y="39940"/>
                    </a:cubicBezTo>
                    <a:cubicBezTo>
                      <a:pt x="15281" y="39940"/>
                      <a:pt x="15052" y="39980"/>
                      <a:pt x="14834" y="40059"/>
                    </a:cubicBezTo>
                    <a:cubicBezTo>
                      <a:pt x="14626" y="40129"/>
                      <a:pt x="14626" y="40267"/>
                      <a:pt x="14696" y="40406"/>
                    </a:cubicBezTo>
                    <a:cubicBezTo>
                      <a:pt x="14985" y="40811"/>
                      <a:pt x="15805" y="41940"/>
                      <a:pt x="16472" y="41940"/>
                    </a:cubicBezTo>
                    <a:cubicBezTo>
                      <a:pt x="16604" y="41940"/>
                      <a:pt x="16730" y="41895"/>
                      <a:pt x="16844" y="41792"/>
                    </a:cubicBezTo>
                    <a:cubicBezTo>
                      <a:pt x="16964" y="41733"/>
                      <a:pt x="16878" y="41570"/>
                      <a:pt x="16763" y="41570"/>
                    </a:cubicBezTo>
                    <a:cubicBezTo>
                      <a:pt x="16745" y="41570"/>
                      <a:pt x="16725" y="41575"/>
                      <a:pt x="16706" y="41584"/>
                    </a:cubicBezTo>
                    <a:cubicBezTo>
                      <a:pt x="16693" y="41590"/>
                      <a:pt x="16678" y="41593"/>
                      <a:pt x="16661" y="41593"/>
                    </a:cubicBezTo>
                    <a:cubicBezTo>
                      <a:pt x="16483" y="41593"/>
                      <a:pt x="16070" y="41295"/>
                      <a:pt x="15943" y="41168"/>
                    </a:cubicBezTo>
                    <a:cubicBezTo>
                      <a:pt x="15666" y="40960"/>
                      <a:pt x="15458" y="40683"/>
                      <a:pt x="15250" y="40406"/>
                    </a:cubicBezTo>
                    <a:cubicBezTo>
                      <a:pt x="15326" y="40388"/>
                      <a:pt x="15400" y="40380"/>
                      <a:pt x="15474" y="40380"/>
                    </a:cubicBezTo>
                    <a:cubicBezTo>
                      <a:pt x="16277" y="40380"/>
                      <a:pt x="16954" y="41359"/>
                      <a:pt x="17399" y="41931"/>
                    </a:cubicBezTo>
                    <a:cubicBezTo>
                      <a:pt x="17434" y="41966"/>
                      <a:pt x="17468" y="41983"/>
                      <a:pt x="17503" y="41983"/>
                    </a:cubicBezTo>
                    <a:cubicBezTo>
                      <a:pt x="17538" y="41983"/>
                      <a:pt x="17572" y="41966"/>
                      <a:pt x="17607" y="41931"/>
                    </a:cubicBezTo>
                    <a:cubicBezTo>
                      <a:pt x="18369" y="43525"/>
                      <a:pt x="19132" y="45120"/>
                      <a:pt x="19964" y="46714"/>
                    </a:cubicBezTo>
                    <a:cubicBezTo>
                      <a:pt x="21004" y="48655"/>
                      <a:pt x="21974" y="50734"/>
                      <a:pt x="22875" y="52814"/>
                    </a:cubicBezTo>
                    <a:cubicBezTo>
                      <a:pt x="20865" y="50249"/>
                      <a:pt x="18577" y="47892"/>
                      <a:pt x="16151" y="45674"/>
                    </a:cubicBezTo>
                    <a:cubicBezTo>
                      <a:pt x="11646" y="41376"/>
                      <a:pt x="6239" y="38118"/>
                      <a:pt x="347" y="36039"/>
                    </a:cubicBezTo>
                    <a:cubicBezTo>
                      <a:pt x="208" y="36039"/>
                      <a:pt x="0" y="36108"/>
                      <a:pt x="69" y="36247"/>
                    </a:cubicBezTo>
                    <a:cubicBezTo>
                      <a:pt x="1386" y="41168"/>
                      <a:pt x="6585" y="44426"/>
                      <a:pt x="10675" y="46852"/>
                    </a:cubicBezTo>
                    <a:cubicBezTo>
                      <a:pt x="13240" y="48447"/>
                      <a:pt x="15943" y="49695"/>
                      <a:pt x="18300" y="51566"/>
                    </a:cubicBezTo>
                    <a:cubicBezTo>
                      <a:pt x="20865" y="53646"/>
                      <a:pt x="23014" y="56141"/>
                      <a:pt x="25509" y="58221"/>
                    </a:cubicBezTo>
                    <a:cubicBezTo>
                      <a:pt x="25925" y="58983"/>
                      <a:pt x="26410" y="59676"/>
                      <a:pt x="26826" y="60439"/>
                    </a:cubicBezTo>
                    <a:cubicBezTo>
                      <a:pt x="27519" y="61479"/>
                      <a:pt x="28282" y="62588"/>
                      <a:pt x="29044" y="63628"/>
                    </a:cubicBezTo>
                    <a:cubicBezTo>
                      <a:pt x="29183" y="64043"/>
                      <a:pt x="29322" y="64459"/>
                      <a:pt x="29460" y="64806"/>
                    </a:cubicBezTo>
                    <a:cubicBezTo>
                      <a:pt x="28066" y="63197"/>
                      <a:pt x="25634" y="62376"/>
                      <a:pt x="23417" y="62376"/>
                    </a:cubicBezTo>
                    <a:cubicBezTo>
                      <a:pt x="22769" y="62376"/>
                      <a:pt x="22138" y="62447"/>
                      <a:pt x="21558" y="62588"/>
                    </a:cubicBezTo>
                    <a:cubicBezTo>
                      <a:pt x="21350" y="62588"/>
                      <a:pt x="21281" y="62865"/>
                      <a:pt x="21419" y="63004"/>
                    </a:cubicBezTo>
                    <a:cubicBezTo>
                      <a:pt x="22774" y="64947"/>
                      <a:pt x="25630" y="66791"/>
                      <a:pt x="28244" y="66791"/>
                    </a:cubicBezTo>
                    <a:cubicBezTo>
                      <a:pt x="28707" y="66791"/>
                      <a:pt x="29161" y="66733"/>
                      <a:pt x="29599" y="66608"/>
                    </a:cubicBezTo>
                    <a:cubicBezTo>
                      <a:pt x="29599" y="68549"/>
                      <a:pt x="29738" y="70490"/>
                      <a:pt x="29876" y="72431"/>
                    </a:cubicBezTo>
                    <a:cubicBezTo>
                      <a:pt x="29114" y="71599"/>
                      <a:pt x="28213" y="70837"/>
                      <a:pt x="27173" y="70282"/>
                    </a:cubicBezTo>
                    <a:cubicBezTo>
                      <a:pt x="25801" y="69491"/>
                      <a:pt x="23947" y="68820"/>
                      <a:pt x="22222" y="68820"/>
                    </a:cubicBezTo>
                    <a:cubicBezTo>
                      <a:pt x="21681" y="68820"/>
                      <a:pt x="21153" y="68885"/>
                      <a:pt x="20657" y="69034"/>
                    </a:cubicBezTo>
                    <a:cubicBezTo>
                      <a:pt x="20518" y="69104"/>
                      <a:pt x="20518" y="69312"/>
                      <a:pt x="20588" y="69381"/>
                    </a:cubicBezTo>
                    <a:cubicBezTo>
                      <a:pt x="22318" y="71854"/>
                      <a:pt x="25097" y="74712"/>
                      <a:pt x="28283" y="74712"/>
                    </a:cubicBezTo>
                    <a:cubicBezTo>
                      <a:pt x="28670" y="74712"/>
                      <a:pt x="29063" y="74670"/>
                      <a:pt x="29460" y="74580"/>
                    </a:cubicBezTo>
                    <a:lnTo>
                      <a:pt x="29599" y="74580"/>
                    </a:lnTo>
                    <a:cubicBezTo>
                      <a:pt x="29619" y="74600"/>
                      <a:pt x="29640" y="74609"/>
                      <a:pt x="29658" y="74609"/>
                    </a:cubicBezTo>
                    <a:cubicBezTo>
                      <a:pt x="29703" y="74609"/>
                      <a:pt x="29738" y="74560"/>
                      <a:pt x="29738" y="74511"/>
                    </a:cubicBezTo>
                    <a:lnTo>
                      <a:pt x="29946" y="74441"/>
                    </a:lnTo>
                    <a:lnTo>
                      <a:pt x="29946" y="74441"/>
                    </a:lnTo>
                    <a:cubicBezTo>
                      <a:pt x="29876" y="74580"/>
                      <a:pt x="29876" y="74649"/>
                      <a:pt x="29876" y="74719"/>
                    </a:cubicBezTo>
                    <a:cubicBezTo>
                      <a:pt x="29876" y="74857"/>
                      <a:pt x="29946" y="74926"/>
                      <a:pt x="30015" y="74926"/>
                    </a:cubicBezTo>
                    <a:cubicBezTo>
                      <a:pt x="30154" y="76174"/>
                      <a:pt x="30292" y="77491"/>
                      <a:pt x="30431" y="78739"/>
                    </a:cubicBezTo>
                    <a:cubicBezTo>
                      <a:pt x="29220" y="77225"/>
                      <a:pt x="27374" y="76399"/>
                      <a:pt x="25448" y="76399"/>
                    </a:cubicBezTo>
                    <a:cubicBezTo>
                      <a:pt x="25169" y="76399"/>
                      <a:pt x="24889" y="76416"/>
                      <a:pt x="24608" y="76451"/>
                    </a:cubicBezTo>
                    <a:cubicBezTo>
                      <a:pt x="24469" y="76521"/>
                      <a:pt x="24331" y="76659"/>
                      <a:pt x="24400" y="76867"/>
                    </a:cubicBezTo>
                    <a:cubicBezTo>
                      <a:pt x="25509" y="79086"/>
                      <a:pt x="27935" y="79709"/>
                      <a:pt x="30292" y="79848"/>
                    </a:cubicBezTo>
                    <a:cubicBezTo>
                      <a:pt x="30223" y="79987"/>
                      <a:pt x="30292" y="80056"/>
                      <a:pt x="30362" y="80056"/>
                    </a:cubicBezTo>
                    <a:lnTo>
                      <a:pt x="30569" y="80195"/>
                    </a:lnTo>
                    <a:cubicBezTo>
                      <a:pt x="31263" y="85671"/>
                      <a:pt x="32164" y="91216"/>
                      <a:pt x="33273" y="96693"/>
                    </a:cubicBezTo>
                    <a:cubicBezTo>
                      <a:pt x="33273" y="96762"/>
                      <a:pt x="33308" y="96796"/>
                      <a:pt x="33351" y="96796"/>
                    </a:cubicBezTo>
                    <a:cubicBezTo>
                      <a:pt x="33394" y="96796"/>
                      <a:pt x="33446" y="96762"/>
                      <a:pt x="33481" y="96693"/>
                    </a:cubicBezTo>
                    <a:cubicBezTo>
                      <a:pt x="33065" y="91355"/>
                      <a:pt x="31956" y="86087"/>
                      <a:pt x="31124" y="80749"/>
                    </a:cubicBezTo>
                    <a:cubicBezTo>
                      <a:pt x="31263" y="80749"/>
                      <a:pt x="31332" y="80611"/>
                      <a:pt x="31263" y="80541"/>
                    </a:cubicBezTo>
                    <a:cubicBezTo>
                      <a:pt x="31263" y="80472"/>
                      <a:pt x="31263" y="80333"/>
                      <a:pt x="31193" y="80264"/>
                    </a:cubicBezTo>
                    <a:cubicBezTo>
                      <a:pt x="32510" y="80195"/>
                      <a:pt x="33827" y="78739"/>
                      <a:pt x="34105" y="77630"/>
                    </a:cubicBezTo>
                    <a:cubicBezTo>
                      <a:pt x="34174" y="77491"/>
                      <a:pt x="34105" y="77283"/>
                      <a:pt x="33966" y="77283"/>
                    </a:cubicBezTo>
                    <a:cubicBezTo>
                      <a:pt x="33787" y="77232"/>
                      <a:pt x="33611" y="77208"/>
                      <a:pt x="33442" y="77208"/>
                    </a:cubicBezTo>
                    <a:cubicBezTo>
                      <a:pt x="32234" y="77208"/>
                      <a:pt x="31298" y="78416"/>
                      <a:pt x="31055" y="79571"/>
                    </a:cubicBezTo>
                    <a:cubicBezTo>
                      <a:pt x="31055" y="79571"/>
                      <a:pt x="31055" y="79571"/>
                      <a:pt x="31055" y="79640"/>
                    </a:cubicBezTo>
                    <a:lnTo>
                      <a:pt x="30985" y="79640"/>
                    </a:lnTo>
                    <a:cubicBezTo>
                      <a:pt x="30916" y="78947"/>
                      <a:pt x="30847" y="78254"/>
                      <a:pt x="30708" y="77561"/>
                    </a:cubicBezTo>
                    <a:cubicBezTo>
                      <a:pt x="30639" y="76590"/>
                      <a:pt x="30569" y="75689"/>
                      <a:pt x="30500" y="74719"/>
                    </a:cubicBezTo>
                    <a:lnTo>
                      <a:pt x="30500" y="74719"/>
                    </a:lnTo>
                    <a:cubicBezTo>
                      <a:pt x="30500" y="74719"/>
                      <a:pt x="30570" y="74788"/>
                      <a:pt x="30639" y="74788"/>
                    </a:cubicBezTo>
                    <a:cubicBezTo>
                      <a:pt x="30743" y="74797"/>
                      <a:pt x="30848" y="74801"/>
                      <a:pt x="30953" y="74801"/>
                    </a:cubicBezTo>
                    <a:cubicBezTo>
                      <a:pt x="31693" y="74801"/>
                      <a:pt x="32458" y="74589"/>
                      <a:pt x="33065" y="74164"/>
                    </a:cubicBezTo>
                    <a:cubicBezTo>
                      <a:pt x="35422" y="80264"/>
                      <a:pt x="37155" y="86572"/>
                      <a:pt x="38402" y="93019"/>
                    </a:cubicBezTo>
                    <a:cubicBezTo>
                      <a:pt x="38402" y="93088"/>
                      <a:pt x="38454" y="93123"/>
                      <a:pt x="38506" y="93123"/>
                    </a:cubicBezTo>
                    <a:cubicBezTo>
                      <a:pt x="38558" y="93123"/>
                      <a:pt x="38610" y="93088"/>
                      <a:pt x="38610" y="93019"/>
                    </a:cubicBezTo>
                    <a:cubicBezTo>
                      <a:pt x="37987" y="86433"/>
                      <a:pt x="35976" y="80125"/>
                      <a:pt x="33619" y="73887"/>
                    </a:cubicBezTo>
                    <a:cubicBezTo>
                      <a:pt x="33966" y="73609"/>
                      <a:pt x="34243" y="73332"/>
                      <a:pt x="34521" y="73055"/>
                    </a:cubicBezTo>
                    <a:cubicBezTo>
                      <a:pt x="34659" y="72916"/>
                      <a:pt x="34590" y="72708"/>
                      <a:pt x="34451" y="72570"/>
                    </a:cubicBezTo>
                    <a:cubicBezTo>
                      <a:pt x="34129" y="72301"/>
                      <a:pt x="33723" y="72199"/>
                      <a:pt x="33331" y="72199"/>
                    </a:cubicBezTo>
                    <a:cubicBezTo>
                      <a:pt x="33217" y="72199"/>
                      <a:pt x="33105" y="72207"/>
                      <a:pt x="32996" y="72223"/>
                    </a:cubicBezTo>
                    <a:cubicBezTo>
                      <a:pt x="32233" y="70351"/>
                      <a:pt x="31471" y="68480"/>
                      <a:pt x="30777" y="66608"/>
                    </a:cubicBezTo>
                    <a:lnTo>
                      <a:pt x="31124" y="66539"/>
                    </a:lnTo>
                    <a:cubicBezTo>
                      <a:pt x="35630" y="72778"/>
                      <a:pt x="40343" y="78878"/>
                      <a:pt x="42770" y="86295"/>
                    </a:cubicBezTo>
                    <a:cubicBezTo>
                      <a:pt x="42770" y="86341"/>
                      <a:pt x="42793" y="86356"/>
                      <a:pt x="42821" y="86356"/>
                    </a:cubicBezTo>
                    <a:cubicBezTo>
                      <a:pt x="42877" y="86356"/>
                      <a:pt x="42954" y="86295"/>
                      <a:pt x="42908" y="86295"/>
                    </a:cubicBezTo>
                    <a:cubicBezTo>
                      <a:pt x="41106" y="78878"/>
                      <a:pt x="36115" y="72708"/>
                      <a:pt x="31679" y="66400"/>
                    </a:cubicBezTo>
                    <a:cubicBezTo>
                      <a:pt x="34313" y="65638"/>
                      <a:pt x="37085" y="63073"/>
                      <a:pt x="37016" y="60508"/>
                    </a:cubicBezTo>
                    <a:cubicBezTo>
                      <a:pt x="37016" y="60395"/>
                      <a:pt x="36924" y="60282"/>
                      <a:pt x="36814" y="60282"/>
                    </a:cubicBezTo>
                    <a:cubicBezTo>
                      <a:pt x="36790" y="60282"/>
                      <a:pt x="36764" y="60288"/>
                      <a:pt x="36739" y="60300"/>
                    </a:cubicBezTo>
                    <a:cubicBezTo>
                      <a:pt x="34590" y="60370"/>
                      <a:pt x="31332" y="61617"/>
                      <a:pt x="30015" y="63697"/>
                    </a:cubicBezTo>
                    <a:cubicBezTo>
                      <a:pt x="30015" y="61271"/>
                      <a:pt x="30084" y="58775"/>
                      <a:pt x="30154" y="56349"/>
                    </a:cubicBezTo>
                    <a:cubicBezTo>
                      <a:pt x="33342" y="56072"/>
                      <a:pt x="35907" y="53576"/>
                      <a:pt x="36392" y="50388"/>
                    </a:cubicBezTo>
                    <a:cubicBezTo>
                      <a:pt x="36392" y="50217"/>
                      <a:pt x="36251" y="50092"/>
                      <a:pt x="36124" y="50092"/>
                    </a:cubicBezTo>
                    <a:cubicBezTo>
                      <a:pt x="36097" y="50092"/>
                      <a:pt x="36070" y="50098"/>
                      <a:pt x="36046" y="50110"/>
                    </a:cubicBezTo>
                    <a:cubicBezTo>
                      <a:pt x="33897" y="50873"/>
                      <a:pt x="31401" y="51843"/>
                      <a:pt x="30292" y="53784"/>
                    </a:cubicBezTo>
                    <a:lnTo>
                      <a:pt x="30292" y="53646"/>
                    </a:lnTo>
                    <a:cubicBezTo>
                      <a:pt x="30431" y="51358"/>
                      <a:pt x="30500" y="49071"/>
                      <a:pt x="30708" y="46714"/>
                    </a:cubicBezTo>
                    <a:cubicBezTo>
                      <a:pt x="30777" y="46714"/>
                      <a:pt x="30916" y="46714"/>
                      <a:pt x="30916" y="46575"/>
                    </a:cubicBezTo>
                    <a:cubicBezTo>
                      <a:pt x="30985" y="46506"/>
                      <a:pt x="30985" y="46367"/>
                      <a:pt x="30916" y="46298"/>
                    </a:cubicBezTo>
                    <a:lnTo>
                      <a:pt x="30916" y="46090"/>
                    </a:lnTo>
                    <a:cubicBezTo>
                      <a:pt x="34035" y="45466"/>
                      <a:pt x="35768" y="40614"/>
                      <a:pt x="35560" y="37910"/>
                    </a:cubicBezTo>
                    <a:cubicBezTo>
                      <a:pt x="35510" y="37809"/>
                      <a:pt x="35422" y="37745"/>
                      <a:pt x="35324" y="37745"/>
                    </a:cubicBezTo>
                    <a:cubicBezTo>
                      <a:pt x="35288" y="37745"/>
                      <a:pt x="35251" y="37753"/>
                      <a:pt x="35214" y="37772"/>
                    </a:cubicBezTo>
                    <a:cubicBezTo>
                      <a:pt x="33412" y="39089"/>
                      <a:pt x="32025" y="40822"/>
                      <a:pt x="30985" y="42763"/>
                    </a:cubicBezTo>
                    <a:cubicBezTo>
                      <a:pt x="31193" y="40822"/>
                      <a:pt x="31401" y="38881"/>
                      <a:pt x="31609" y="36940"/>
                    </a:cubicBezTo>
                    <a:cubicBezTo>
                      <a:pt x="31748" y="36247"/>
                      <a:pt x="31817" y="35554"/>
                      <a:pt x="31956" y="34791"/>
                    </a:cubicBezTo>
                    <a:cubicBezTo>
                      <a:pt x="34937" y="34236"/>
                      <a:pt x="36739" y="30424"/>
                      <a:pt x="37016" y="27651"/>
                    </a:cubicBezTo>
                    <a:cubicBezTo>
                      <a:pt x="37016" y="27501"/>
                      <a:pt x="36908" y="27387"/>
                      <a:pt x="36770" y="27387"/>
                    </a:cubicBezTo>
                    <a:cubicBezTo>
                      <a:pt x="36716" y="27387"/>
                      <a:pt x="36658" y="27405"/>
                      <a:pt x="36600" y="27443"/>
                    </a:cubicBezTo>
                    <a:cubicBezTo>
                      <a:pt x="34867" y="28414"/>
                      <a:pt x="33342" y="29939"/>
                      <a:pt x="32372" y="31672"/>
                    </a:cubicBezTo>
                    <a:cubicBezTo>
                      <a:pt x="32580" y="30008"/>
                      <a:pt x="32788" y="28414"/>
                      <a:pt x="32996" y="26750"/>
                    </a:cubicBezTo>
                    <a:cubicBezTo>
                      <a:pt x="33065" y="26750"/>
                      <a:pt x="33134" y="26681"/>
                      <a:pt x="33134" y="26681"/>
                    </a:cubicBezTo>
                    <a:cubicBezTo>
                      <a:pt x="33481" y="25988"/>
                      <a:pt x="33550" y="25225"/>
                      <a:pt x="33481" y="24463"/>
                    </a:cubicBezTo>
                    <a:cubicBezTo>
                      <a:pt x="35630" y="24047"/>
                      <a:pt x="37571" y="21759"/>
                      <a:pt x="38056" y="19818"/>
                    </a:cubicBezTo>
                    <a:cubicBezTo>
                      <a:pt x="38113" y="19647"/>
                      <a:pt x="37982" y="19523"/>
                      <a:pt x="37818" y="19523"/>
                    </a:cubicBezTo>
                    <a:cubicBezTo>
                      <a:pt x="37783" y="19523"/>
                      <a:pt x="37746" y="19529"/>
                      <a:pt x="37709" y="19541"/>
                    </a:cubicBezTo>
                    <a:cubicBezTo>
                      <a:pt x="36184" y="20026"/>
                      <a:pt x="34382" y="20719"/>
                      <a:pt x="33481" y="22036"/>
                    </a:cubicBezTo>
                    <a:cubicBezTo>
                      <a:pt x="33619" y="20650"/>
                      <a:pt x="33758" y="19194"/>
                      <a:pt x="33827" y="17808"/>
                    </a:cubicBezTo>
                    <a:lnTo>
                      <a:pt x="33827" y="18155"/>
                    </a:lnTo>
                    <a:cubicBezTo>
                      <a:pt x="33827" y="18224"/>
                      <a:pt x="33879" y="18259"/>
                      <a:pt x="33931" y="18259"/>
                    </a:cubicBezTo>
                    <a:cubicBezTo>
                      <a:pt x="33983" y="18259"/>
                      <a:pt x="34035" y="18224"/>
                      <a:pt x="34035" y="18155"/>
                    </a:cubicBezTo>
                    <a:cubicBezTo>
                      <a:pt x="34105" y="17808"/>
                      <a:pt x="34174" y="17461"/>
                      <a:pt x="34243" y="17115"/>
                    </a:cubicBezTo>
                    <a:cubicBezTo>
                      <a:pt x="36323" y="14758"/>
                      <a:pt x="36392" y="10945"/>
                      <a:pt x="35838" y="8103"/>
                    </a:cubicBezTo>
                    <a:cubicBezTo>
                      <a:pt x="35786" y="7947"/>
                      <a:pt x="35695" y="7869"/>
                      <a:pt x="35594" y="7869"/>
                    </a:cubicBezTo>
                    <a:cubicBezTo>
                      <a:pt x="35560" y="7869"/>
                      <a:pt x="35526" y="7878"/>
                      <a:pt x="35491" y="7895"/>
                    </a:cubicBezTo>
                    <a:cubicBezTo>
                      <a:pt x="32441" y="9074"/>
                      <a:pt x="32025" y="14689"/>
                      <a:pt x="33481" y="17392"/>
                    </a:cubicBezTo>
                    <a:lnTo>
                      <a:pt x="33342" y="17600"/>
                    </a:lnTo>
                    <a:cubicBezTo>
                      <a:pt x="33273" y="17739"/>
                      <a:pt x="33342" y="17877"/>
                      <a:pt x="33481" y="17877"/>
                    </a:cubicBezTo>
                    <a:cubicBezTo>
                      <a:pt x="33342" y="19472"/>
                      <a:pt x="33204" y="21066"/>
                      <a:pt x="32996" y="22660"/>
                    </a:cubicBezTo>
                    <a:cubicBezTo>
                      <a:pt x="32094" y="20303"/>
                      <a:pt x="30015" y="18155"/>
                      <a:pt x="28213" y="17531"/>
                    </a:cubicBezTo>
                    <a:cubicBezTo>
                      <a:pt x="28187" y="17518"/>
                      <a:pt x="28159" y="17512"/>
                      <a:pt x="28131" y="17512"/>
                    </a:cubicBezTo>
                    <a:cubicBezTo>
                      <a:pt x="28007" y="17512"/>
                      <a:pt x="27879" y="17625"/>
                      <a:pt x="27935" y="17739"/>
                    </a:cubicBezTo>
                    <a:cubicBezTo>
                      <a:pt x="28213" y="20650"/>
                      <a:pt x="29322" y="25225"/>
                      <a:pt x="32580" y="26057"/>
                    </a:cubicBezTo>
                    <a:cubicBezTo>
                      <a:pt x="32302" y="28414"/>
                      <a:pt x="31956" y="30771"/>
                      <a:pt x="31679" y="33197"/>
                    </a:cubicBezTo>
                    <a:cubicBezTo>
                      <a:pt x="31679" y="33197"/>
                      <a:pt x="31679" y="33266"/>
                      <a:pt x="31609" y="33335"/>
                    </a:cubicBezTo>
                    <a:cubicBezTo>
                      <a:pt x="31540" y="33405"/>
                      <a:pt x="31540" y="33405"/>
                      <a:pt x="31609" y="33474"/>
                    </a:cubicBezTo>
                    <a:lnTo>
                      <a:pt x="31540" y="34444"/>
                    </a:lnTo>
                    <a:lnTo>
                      <a:pt x="31471" y="34444"/>
                    </a:lnTo>
                    <a:cubicBezTo>
                      <a:pt x="31124" y="32711"/>
                      <a:pt x="30569" y="31048"/>
                      <a:pt x="29876" y="29523"/>
                    </a:cubicBezTo>
                    <a:cubicBezTo>
                      <a:pt x="29265" y="28095"/>
                      <a:pt x="28186" y="26401"/>
                      <a:pt x="26511" y="26401"/>
                    </a:cubicBezTo>
                    <a:cubicBezTo>
                      <a:pt x="26478" y="26401"/>
                      <a:pt x="26444" y="26402"/>
                      <a:pt x="26410" y="26403"/>
                    </a:cubicBezTo>
                    <a:cubicBezTo>
                      <a:pt x="26341" y="26403"/>
                      <a:pt x="26272" y="26473"/>
                      <a:pt x="26202" y="26611"/>
                    </a:cubicBezTo>
                    <a:cubicBezTo>
                      <a:pt x="26064" y="29523"/>
                      <a:pt x="27935" y="34791"/>
                      <a:pt x="31193" y="35623"/>
                    </a:cubicBezTo>
                    <a:lnTo>
                      <a:pt x="31263" y="35831"/>
                    </a:lnTo>
                    <a:cubicBezTo>
                      <a:pt x="31263" y="35900"/>
                      <a:pt x="31263" y="35900"/>
                      <a:pt x="31332" y="35969"/>
                    </a:cubicBezTo>
                    <a:lnTo>
                      <a:pt x="31193" y="36871"/>
                    </a:lnTo>
                    <a:cubicBezTo>
                      <a:pt x="30916" y="38812"/>
                      <a:pt x="30708" y="40752"/>
                      <a:pt x="30500" y="42693"/>
                    </a:cubicBezTo>
                    <a:cubicBezTo>
                      <a:pt x="29668" y="39851"/>
                      <a:pt x="27450" y="37217"/>
                      <a:pt x="24816" y="36455"/>
                    </a:cubicBezTo>
                    <a:cubicBezTo>
                      <a:pt x="24791" y="36442"/>
                      <a:pt x="24765" y="36436"/>
                      <a:pt x="24741" y="36436"/>
                    </a:cubicBezTo>
                    <a:cubicBezTo>
                      <a:pt x="24631" y="36436"/>
                      <a:pt x="24539" y="36549"/>
                      <a:pt x="24539" y="36663"/>
                    </a:cubicBezTo>
                    <a:cubicBezTo>
                      <a:pt x="23638" y="40059"/>
                      <a:pt x="26410" y="45882"/>
                      <a:pt x="30154" y="46506"/>
                    </a:cubicBezTo>
                    <a:cubicBezTo>
                      <a:pt x="30015" y="48585"/>
                      <a:pt x="29876" y="50596"/>
                      <a:pt x="29807" y="52675"/>
                    </a:cubicBezTo>
                    <a:cubicBezTo>
                      <a:pt x="28767" y="50665"/>
                      <a:pt x="26896" y="49140"/>
                      <a:pt x="24747" y="48516"/>
                    </a:cubicBezTo>
                    <a:lnTo>
                      <a:pt x="24262" y="46437"/>
                    </a:lnTo>
                    <a:cubicBezTo>
                      <a:pt x="24331" y="46437"/>
                      <a:pt x="24331" y="46367"/>
                      <a:pt x="24331" y="46298"/>
                    </a:cubicBezTo>
                    <a:cubicBezTo>
                      <a:pt x="24400" y="45535"/>
                      <a:pt x="24539" y="44704"/>
                      <a:pt x="24747" y="43872"/>
                    </a:cubicBezTo>
                    <a:lnTo>
                      <a:pt x="24747" y="43872"/>
                    </a:lnTo>
                    <a:cubicBezTo>
                      <a:pt x="25232" y="44842"/>
                      <a:pt x="24747" y="45951"/>
                      <a:pt x="24469" y="46922"/>
                    </a:cubicBezTo>
                    <a:cubicBezTo>
                      <a:pt x="24469" y="47060"/>
                      <a:pt x="24539" y="47060"/>
                      <a:pt x="24608" y="47060"/>
                    </a:cubicBezTo>
                    <a:cubicBezTo>
                      <a:pt x="25509" y="45951"/>
                      <a:pt x="25579" y="44426"/>
                      <a:pt x="24816" y="43317"/>
                    </a:cubicBezTo>
                    <a:cubicBezTo>
                      <a:pt x="24787" y="43289"/>
                      <a:pt x="24735" y="43272"/>
                      <a:pt x="24678" y="43272"/>
                    </a:cubicBezTo>
                    <a:cubicBezTo>
                      <a:pt x="24598" y="43272"/>
                      <a:pt x="24510" y="43305"/>
                      <a:pt x="24469" y="43387"/>
                    </a:cubicBezTo>
                    <a:cubicBezTo>
                      <a:pt x="24262" y="44080"/>
                      <a:pt x="24123" y="44773"/>
                      <a:pt x="24054" y="45535"/>
                    </a:cubicBezTo>
                    <a:cubicBezTo>
                      <a:pt x="23499" y="43109"/>
                      <a:pt x="22944" y="40683"/>
                      <a:pt x="22321" y="38257"/>
                    </a:cubicBezTo>
                    <a:cubicBezTo>
                      <a:pt x="22251" y="36385"/>
                      <a:pt x="22251" y="34444"/>
                      <a:pt x="22459" y="32573"/>
                    </a:cubicBezTo>
                    <a:cubicBezTo>
                      <a:pt x="22944" y="28691"/>
                      <a:pt x="23846" y="24809"/>
                      <a:pt x="24469" y="20927"/>
                    </a:cubicBezTo>
                    <a:cubicBezTo>
                      <a:pt x="25509" y="14134"/>
                      <a:pt x="26618" y="6925"/>
                      <a:pt x="24955" y="132"/>
                    </a:cubicBezTo>
                    <a:cubicBezTo>
                      <a:pt x="24955" y="56"/>
                      <a:pt x="24871" y="1"/>
                      <a:pt x="24784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90;p37">
                <a:extLst>
                  <a:ext uri="{FF2B5EF4-FFF2-40B4-BE49-F238E27FC236}">
                    <a16:creationId xmlns:a16="http://schemas.microsoft.com/office/drawing/2014/main" id="{0272F3F8-E1CC-4A96-B2D2-718226778D4B}"/>
                  </a:ext>
                </a:extLst>
              </p:cNvPr>
              <p:cNvSpPr/>
              <p:nvPr/>
            </p:nvSpPr>
            <p:spPr>
              <a:xfrm>
                <a:off x="3135000" y="4075325"/>
                <a:ext cx="34675" cy="9605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3842" extrusionOk="0">
                    <a:moveTo>
                      <a:pt x="1318" y="1"/>
                    </a:moveTo>
                    <a:cubicBezTo>
                      <a:pt x="1283" y="1"/>
                      <a:pt x="1248" y="18"/>
                      <a:pt x="1248" y="53"/>
                    </a:cubicBezTo>
                    <a:cubicBezTo>
                      <a:pt x="971" y="1300"/>
                      <a:pt x="208" y="2479"/>
                      <a:pt x="1" y="3726"/>
                    </a:cubicBezTo>
                    <a:cubicBezTo>
                      <a:pt x="1" y="3808"/>
                      <a:pt x="48" y="3841"/>
                      <a:pt x="101" y="3841"/>
                    </a:cubicBezTo>
                    <a:cubicBezTo>
                      <a:pt x="139" y="3841"/>
                      <a:pt x="180" y="3825"/>
                      <a:pt x="208" y="3796"/>
                    </a:cubicBezTo>
                    <a:cubicBezTo>
                      <a:pt x="763" y="2617"/>
                      <a:pt x="1110" y="1370"/>
                      <a:pt x="1387" y="53"/>
                    </a:cubicBezTo>
                    <a:cubicBezTo>
                      <a:pt x="1387" y="18"/>
                      <a:pt x="1352" y="1"/>
                      <a:pt x="131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91;p37">
                <a:extLst>
                  <a:ext uri="{FF2B5EF4-FFF2-40B4-BE49-F238E27FC236}">
                    <a16:creationId xmlns:a16="http://schemas.microsoft.com/office/drawing/2014/main" id="{C504C148-3905-479E-BB61-04C3F486A199}"/>
                  </a:ext>
                </a:extLst>
              </p:cNvPr>
              <p:cNvSpPr/>
              <p:nvPr/>
            </p:nvSpPr>
            <p:spPr>
              <a:xfrm>
                <a:off x="3220750" y="3211150"/>
                <a:ext cx="382175" cy="693375"/>
              </a:xfrm>
              <a:custGeom>
                <a:avLst/>
                <a:gdLst/>
                <a:ahLst/>
                <a:cxnLst/>
                <a:rect l="l" t="t" r="r" b="b"/>
                <a:pathLst>
                  <a:path w="15287" h="27735" extrusionOk="0">
                    <a:moveTo>
                      <a:pt x="11266" y="10705"/>
                    </a:moveTo>
                    <a:lnTo>
                      <a:pt x="11266" y="10705"/>
                    </a:lnTo>
                    <a:cubicBezTo>
                      <a:pt x="10642" y="10982"/>
                      <a:pt x="9949" y="11190"/>
                      <a:pt x="9256" y="11329"/>
                    </a:cubicBezTo>
                    <a:lnTo>
                      <a:pt x="9186" y="11329"/>
                    </a:lnTo>
                    <a:cubicBezTo>
                      <a:pt x="9186" y="11259"/>
                      <a:pt x="9117" y="11190"/>
                      <a:pt x="9117" y="11190"/>
                    </a:cubicBezTo>
                    <a:cubicBezTo>
                      <a:pt x="8979" y="11121"/>
                      <a:pt x="9256" y="11121"/>
                      <a:pt x="9325" y="11121"/>
                    </a:cubicBezTo>
                    <a:lnTo>
                      <a:pt x="9325" y="11051"/>
                    </a:lnTo>
                    <a:cubicBezTo>
                      <a:pt x="9672" y="10982"/>
                      <a:pt x="10018" y="10913"/>
                      <a:pt x="10296" y="10843"/>
                    </a:cubicBezTo>
                    <a:cubicBezTo>
                      <a:pt x="10642" y="10774"/>
                      <a:pt x="10989" y="10774"/>
                      <a:pt x="11266" y="10705"/>
                    </a:cubicBezTo>
                    <a:close/>
                    <a:moveTo>
                      <a:pt x="8909" y="14517"/>
                    </a:moveTo>
                    <a:cubicBezTo>
                      <a:pt x="8147" y="15002"/>
                      <a:pt x="7246" y="15349"/>
                      <a:pt x="6344" y="15418"/>
                    </a:cubicBezTo>
                    <a:lnTo>
                      <a:pt x="6483" y="15210"/>
                    </a:lnTo>
                    <a:lnTo>
                      <a:pt x="6691" y="15210"/>
                    </a:lnTo>
                    <a:cubicBezTo>
                      <a:pt x="7315" y="14725"/>
                      <a:pt x="8077" y="14517"/>
                      <a:pt x="8909" y="14517"/>
                    </a:cubicBezTo>
                    <a:close/>
                    <a:moveTo>
                      <a:pt x="6344" y="19439"/>
                    </a:moveTo>
                    <a:cubicBezTo>
                      <a:pt x="5859" y="19577"/>
                      <a:pt x="5374" y="19647"/>
                      <a:pt x="4889" y="19716"/>
                    </a:cubicBezTo>
                    <a:cubicBezTo>
                      <a:pt x="4889" y="19647"/>
                      <a:pt x="4889" y="19577"/>
                      <a:pt x="4889" y="19577"/>
                    </a:cubicBezTo>
                    <a:cubicBezTo>
                      <a:pt x="5235" y="19508"/>
                      <a:pt x="5513" y="19439"/>
                      <a:pt x="5859" y="19439"/>
                    </a:cubicBezTo>
                    <a:close/>
                    <a:moveTo>
                      <a:pt x="15128" y="1"/>
                    </a:moveTo>
                    <a:cubicBezTo>
                      <a:pt x="15090" y="1"/>
                      <a:pt x="15050" y="9"/>
                      <a:pt x="15009" y="30"/>
                    </a:cubicBezTo>
                    <a:cubicBezTo>
                      <a:pt x="14177" y="654"/>
                      <a:pt x="13484" y="1416"/>
                      <a:pt x="12999" y="2317"/>
                    </a:cubicBezTo>
                    <a:cubicBezTo>
                      <a:pt x="12999" y="2381"/>
                      <a:pt x="12361" y="3314"/>
                      <a:pt x="12623" y="3314"/>
                    </a:cubicBezTo>
                    <a:cubicBezTo>
                      <a:pt x="12648" y="3314"/>
                      <a:pt x="12680" y="3305"/>
                      <a:pt x="12722" y="3288"/>
                    </a:cubicBezTo>
                    <a:cubicBezTo>
                      <a:pt x="12791" y="3218"/>
                      <a:pt x="12791" y="3149"/>
                      <a:pt x="12722" y="3080"/>
                    </a:cubicBezTo>
                    <a:lnTo>
                      <a:pt x="12791" y="3010"/>
                    </a:lnTo>
                    <a:cubicBezTo>
                      <a:pt x="12860" y="2941"/>
                      <a:pt x="12999" y="2802"/>
                      <a:pt x="13068" y="2733"/>
                    </a:cubicBezTo>
                    <a:cubicBezTo>
                      <a:pt x="13276" y="2456"/>
                      <a:pt x="13484" y="2109"/>
                      <a:pt x="13692" y="1832"/>
                    </a:cubicBezTo>
                    <a:cubicBezTo>
                      <a:pt x="14039" y="1416"/>
                      <a:pt x="14316" y="1069"/>
                      <a:pt x="14732" y="723"/>
                    </a:cubicBezTo>
                    <a:lnTo>
                      <a:pt x="14732" y="723"/>
                    </a:lnTo>
                    <a:cubicBezTo>
                      <a:pt x="14593" y="931"/>
                      <a:pt x="14455" y="1208"/>
                      <a:pt x="14316" y="1485"/>
                    </a:cubicBezTo>
                    <a:lnTo>
                      <a:pt x="14108" y="1763"/>
                    </a:lnTo>
                    <a:cubicBezTo>
                      <a:pt x="13554" y="2456"/>
                      <a:pt x="12930" y="3149"/>
                      <a:pt x="12375" y="3842"/>
                    </a:cubicBezTo>
                    <a:cubicBezTo>
                      <a:pt x="12236" y="3911"/>
                      <a:pt x="12306" y="4119"/>
                      <a:pt x="12444" y="4189"/>
                    </a:cubicBezTo>
                    <a:cubicBezTo>
                      <a:pt x="11959" y="4813"/>
                      <a:pt x="11543" y="5506"/>
                      <a:pt x="11127" y="6268"/>
                    </a:cubicBezTo>
                    <a:cubicBezTo>
                      <a:pt x="11127" y="5852"/>
                      <a:pt x="11127" y="5506"/>
                      <a:pt x="11127" y="5159"/>
                    </a:cubicBezTo>
                    <a:cubicBezTo>
                      <a:pt x="11058" y="4466"/>
                      <a:pt x="10989" y="3773"/>
                      <a:pt x="10850" y="3080"/>
                    </a:cubicBezTo>
                    <a:cubicBezTo>
                      <a:pt x="10850" y="3010"/>
                      <a:pt x="10781" y="3010"/>
                      <a:pt x="10781" y="3010"/>
                    </a:cubicBezTo>
                    <a:lnTo>
                      <a:pt x="10781" y="2802"/>
                    </a:lnTo>
                    <a:cubicBezTo>
                      <a:pt x="10781" y="2664"/>
                      <a:pt x="10677" y="2594"/>
                      <a:pt x="10581" y="2594"/>
                    </a:cubicBezTo>
                    <a:cubicBezTo>
                      <a:pt x="10486" y="2594"/>
                      <a:pt x="10400" y="2664"/>
                      <a:pt x="10434" y="2802"/>
                    </a:cubicBezTo>
                    <a:cubicBezTo>
                      <a:pt x="10226" y="4050"/>
                      <a:pt x="10296" y="5367"/>
                      <a:pt x="10642" y="6615"/>
                    </a:cubicBezTo>
                    <a:cubicBezTo>
                      <a:pt x="10642" y="6684"/>
                      <a:pt x="10642" y="6754"/>
                      <a:pt x="10711" y="6754"/>
                    </a:cubicBezTo>
                    <a:lnTo>
                      <a:pt x="10711" y="6823"/>
                    </a:lnTo>
                    <a:cubicBezTo>
                      <a:pt x="10088" y="7932"/>
                      <a:pt x="9394" y="8972"/>
                      <a:pt x="8771" y="10081"/>
                    </a:cubicBezTo>
                    <a:cubicBezTo>
                      <a:pt x="8701" y="9388"/>
                      <a:pt x="8563" y="8764"/>
                      <a:pt x="8355" y="8140"/>
                    </a:cubicBezTo>
                    <a:cubicBezTo>
                      <a:pt x="8355" y="7377"/>
                      <a:pt x="8147" y="6754"/>
                      <a:pt x="7869" y="6130"/>
                    </a:cubicBezTo>
                    <a:cubicBezTo>
                      <a:pt x="7811" y="6043"/>
                      <a:pt x="7741" y="6004"/>
                      <a:pt x="7679" y="6004"/>
                    </a:cubicBezTo>
                    <a:cubicBezTo>
                      <a:pt x="7593" y="6004"/>
                      <a:pt x="7523" y="6078"/>
                      <a:pt x="7523" y="6199"/>
                    </a:cubicBezTo>
                    <a:cubicBezTo>
                      <a:pt x="7246" y="7239"/>
                      <a:pt x="7315" y="8417"/>
                      <a:pt x="7731" y="9457"/>
                    </a:cubicBezTo>
                    <a:cubicBezTo>
                      <a:pt x="7731" y="9596"/>
                      <a:pt x="7731" y="9665"/>
                      <a:pt x="7800" y="9804"/>
                    </a:cubicBezTo>
                    <a:cubicBezTo>
                      <a:pt x="7851" y="9905"/>
                      <a:pt x="7939" y="9969"/>
                      <a:pt x="8037" y="9969"/>
                    </a:cubicBezTo>
                    <a:cubicBezTo>
                      <a:pt x="8072" y="9969"/>
                      <a:pt x="8110" y="9961"/>
                      <a:pt x="8147" y="9942"/>
                    </a:cubicBezTo>
                    <a:cubicBezTo>
                      <a:pt x="8216" y="10081"/>
                      <a:pt x="8355" y="10150"/>
                      <a:pt x="8424" y="10219"/>
                    </a:cubicBezTo>
                    <a:lnTo>
                      <a:pt x="8563" y="10566"/>
                    </a:lnTo>
                    <a:cubicBezTo>
                      <a:pt x="8285" y="10982"/>
                      <a:pt x="8077" y="11398"/>
                      <a:pt x="7869" y="11814"/>
                    </a:cubicBezTo>
                    <a:cubicBezTo>
                      <a:pt x="7731" y="11814"/>
                      <a:pt x="7661" y="11952"/>
                      <a:pt x="7523" y="12022"/>
                    </a:cubicBezTo>
                    <a:cubicBezTo>
                      <a:pt x="7454" y="12091"/>
                      <a:pt x="7523" y="12230"/>
                      <a:pt x="7592" y="12230"/>
                    </a:cubicBezTo>
                    <a:cubicBezTo>
                      <a:pt x="7246" y="12923"/>
                      <a:pt x="6830" y="13685"/>
                      <a:pt x="6483" y="14448"/>
                    </a:cubicBezTo>
                    <a:cubicBezTo>
                      <a:pt x="5721" y="15973"/>
                      <a:pt x="4958" y="17429"/>
                      <a:pt x="4265" y="18954"/>
                    </a:cubicBezTo>
                    <a:cubicBezTo>
                      <a:pt x="4265" y="18746"/>
                      <a:pt x="4265" y="18538"/>
                      <a:pt x="4196" y="18399"/>
                    </a:cubicBezTo>
                    <a:cubicBezTo>
                      <a:pt x="4196" y="18330"/>
                      <a:pt x="4265" y="18260"/>
                      <a:pt x="4265" y="18260"/>
                    </a:cubicBezTo>
                    <a:cubicBezTo>
                      <a:pt x="4334" y="16805"/>
                      <a:pt x="4126" y="15418"/>
                      <a:pt x="3710" y="14101"/>
                    </a:cubicBezTo>
                    <a:cubicBezTo>
                      <a:pt x="3679" y="14039"/>
                      <a:pt x="3592" y="14005"/>
                      <a:pt x="3505" y="14005"/>
                    </a:cubicBezTo>
                    <a:cubicBezTo>
                      <a:pt x="3399" y="14005"/>
                      <a:pt x="3294" y="14056"/>
                      <a:pt x="3294" y="14171"/>
                    </a:cubicBezTo>
                    <a:cubicBezTo>
                      <a:pt x="3294" y="14517"/>
                      <a:pt x="3294" y="14864"/>
                      <a:pt x="3294" y="15210"/>
                    </a:cubicBezTo>
                    <a:cubicBezTo>
                      <a:pt x="3294" y="15210"/>
                      <a:pt x="3294" y="15280"/>
                      <a:pt x="3294" y="15280"/>
                    </a:cubicBezTo>
                    <a:lnTo>
                      <a:pt x="3294" y="15418"/>
                    </a:lnTo>
                    <a:cubicBezTo>
                      <a:pt x="3294" y="16181"/>
                      <a:pt x="3364" y="16943"/>
                      <a:pt x="3572" y="17706"/>
                    </a:cubicBezTo>
                    <a:cubicBezTo>
                      <a:pt x="3641" y="18191"/>
                      <a:pt x="3710" y="18676"/>
                      <a:pt x="3780" y="19092"/>
                    </a:cubicBezTo>
                    <a:cubicBezTo>
                      <a:pt x="3780" y="19186"/>
                      <a:pt x="3836" y="19224"/>
                      <a:pt x="3898" y="19224"/>
                    </a:cubicBezTo>
                    <a:cubicBezTo>
                      <a:pt x="3973" y="19224"/>
                      <a:pt x="4057" y="19168"/>
                      <a:pt x="4057" y="19092"/>
                    </a:cubicBezTo>
                    <a:cubicBezTo>
                      <a:pt x="4057" y="19141"/>
                      <a:pt x="4092" y="19190"/>
                      <a:pt x="4136" y="19190"/>
                    </a:cubicBezTo>
                    <a:cubicBezTo>
                      <a:pt x="4155" y="19190"/>
                      <a:pt x="4175" y="19182"/>
                      <a:pt x="4196" y="19162"/>
                    </a:cubicBezTo>
                    <a:lnTo>
                      <a:pt x="4196" y="19162"/>
                    </a:lnTo>
                    <a:cubicBezTo>
                      <a:pt x="4057" y="19508"/>
                      <a:pt x="3918" y="19785"/>
                      <a:pt x="3780" y="20063"/>
                    </a:cubicBezTo>
                    <a:cubicBezTo>
                      <a:pt x="3710" y="20063"/>
                      <a:pt x="3641" y="20201"/>
                      <a:pt x="3641" y="20271"/>
                    </a:cubicBezTo>
                    <a:lnTo>
                      <a:pt x="3017" y="21449"/>
                    </a:lnTo>
                    <a:cubicBezTo>
                      <a:pt x="2532" y="22420"/>
                      <a:pt x="2185" y="23529"/>
                      <a:pt x="1700" y="24568"/>
                    </a:cubicBezTo>
                    <a:cubicBezTo>
                      <a:pt x="1631" y="24568"/>
                      <a:pt x="1561" y="24638"/>
                      <a:pt x="1492" y="24707"/>
                    </a:cubicBezTo>
                    <a:cubicBezTo>
                      <a:pt x="1353" y="23875"/>
                      <a:pt x="1146" y="23113"/>
                      <a:pt x="799" y="22420"/>
                    </a:cubicBezTo>
                    <a:cubicBezTo>
                      <a:pt x="764" y="22350"/>
                      <a:pt x="678" y="22316"/>
                      <a:pt x="600" y="22316"/>
                    </a:cubicBezTo>
                    <a:cubicBezTo>
                      <a:pt x="522" y="22316"/>
                      <a:pt x="452" y="22350"/>
                      <a:pt x="452" y="22420"/>
                    </a:cubicBezTo>
                    <a:cubicBezTo>
                      <a:pt x="452" y="22766"/>
                      <a:pt x="452" y="23113"/>
                      <a:pt x="522" y="23459"/>
                    </a:cubicBezTo>
                    <a:cubicBezTo>
                      <a:pt x="522" y="23737"/>
                      <a:pt x="591" y="23945"/>
                      <a:pt x="660" y="24222"/>
                    </a:cubicBezTo>
                    <a:cubicBezTo>
                      <a:pt x="730" y="24430"/>
                      <a:pt x="730" y="24638"/>
                      <a:pt x="799" y="24846"/>
                    </a:cubicBezTo>
                    <a:cubicBezTo>
                      <a:pt x="799" y="24915"/>
                      <a:pt x="868" y="24915"/>
                      <a:pt x="938" y="24984"/>
                    </a:cubicBezTo>
                    <a:cubicBezTo>
                      <a:pt x="938" y="24984"/>
                      <a:pt x="1007" y="25054"/>
                      <a:pt x="1007" y="25123"/>
                    </a:cubicBezTo>
                    <a:cubicBezTo>
                      <a:pt x="938" y="25262"/>
                      <a:pt x="1076" y="25331"/>
                      <a:pt x="1146" y="25331"/>
                    </a:cubicBezTo>
                    <a:cubicBezTo>
                      <a:pt x="1180" y="25366"/>
                      <a:pt x="1215" y="25383"/>
                      <a:pt x="1250" y="25383"/>
                    </a:cubicBezTo>
                    <a:cubicBezTo>
                      <a:pt x="1284" y="25383"/>
                      <a:pt x="1319" y="25366"/>
                      <a:pt x="1353" y="25331"/>
                    </a:cubicBezTo>
                    <a:lnTo>
                      <a:pt x="1353" y="25331"/>
                    </a:lnTo>
                    <a:cubicBezTo>
                      <a:pt x="1007" y="26093"/>
                      <a:pt x="591" y="26856"/>
                      <a:pt x="106" y="27549"/>
                    </a:cubicBezTo>
                    <a:cubicBezTo>
                      <a:pt x="0" y="27602"/>
                      <a:pt x="95" y="27734"/>
                      <a:pt x="207" y="27734"/>
                    </a:cubicBezTo>
                    <a:cubicBezTo>
                      <a:pt x="243" y="27734"/>
                      <a:pt x="280" y="27721"/>
                      <a:pt x="314" y="27688"/>
                    </a:cubicBezTo>
                    <a:cubicBezTo>
                      <a:pt x="938" y="26925"/>
                      <a:pt x="1423" y="26093"/>
                      <a:pt x="1700" y="25192"/>
                    </a:cubicBezTo>
                    <a:cubicBezTo>
                      <a:pt x="1977" y="25123"/>
                      <a:pt x="2255" y="24984"/>
                      <a:pt x="2532" y="24846"/>
                    </a:cubicBezTo>
                    <a:cubicBezTo>
                      <a:pt x="3017" y="24776"/>
                      <a:pt x="3502" y="24499"/>
                      <a:pt x="3988" y="24153"/>
                    </a:cubicBezTo>
                    <a:cubicBezTo>
                      <a:pt x="4114" y="24089"/>
                      <a:pt x="4010" y="23797"/>
                      <a:pt x="3834" y="23797"/>
                    </a:cubicBezTo>
                    <a:cubicBezTo>
                      <a:pt x="3817" y="23797"/>
                      <a:pt x="3798" y="23800"/>
                      <a:pt x="3780" y="23806"/>
                    </a:cubicBezTo>
                    <a:cubicBezTo>
                      <a:pt x="3294" y="23875"/>
                      <a:pt x="2809" y="24083"/>
                      <a:pt x="2393" y="24360"/>
                    </a:cubicBezTo>
                    <a:lnTo>
                      <a:pt x="2185" y="24430"/>
                    </a:lnTo>
                    <a:lnTo>
                      <a:pt x="1977" y="24499"/>
                    </a:lnTo>
                    <a:cubicBezTo>
                      <a:pt x="2047" y="24222"/>
                      <a:pt x="2185" y="24014"/>
                      <a:pt x="2255" y="23806"/>
                    </a:cubicBezTo>
                    <a:cubicBezTo>
                      <a:pt x="2740" y="22697"/>
                      <a:pt x="3225" y="21518"/>
                      <a:pt x="3780" y="20409"/>
                    </a:cubicBezTo>
                    <a:cubicBezTo>
                      <a:pt x="3814" y="20444"/>
                      <a:pt x="3832" y="20461"/>
                      <a:pt x="3849" y="20461"/>
                    </a:cubicBezTo>
                    <a:cubicBezTo>
                      <a:pt x="3866" y="20461"/>
                      <a:pt x="3884" y="20444"/>
                      <a:pt x="3918" y="20409"/>
                    </a:cubicBezTo>
                    <a:cubicBezTo>
                      <a:pt x="4611" y="20409"/>
                      <a:pt x="5305" y="20409"/>
                      <a:pt x="6067" y="20479"/>
                    </a:cubicBezTo>
                    <a:cubicBezTo>
                      <a:pt x="6206" y="20479"/>
                      <a:pt x="6206" y="20271"/>
                      <a:pt x="6136" y="20201"/>
                    </a:cubicBezTo>
                    <a:cubicBezTo>
                      <a:pt x="5998" y="20132"/>
                      <a:pt x="5859" y="20063"/>
                      <a:pt x="5721" y="19993"/>
                    </a:cubicBezTo>
                    <a:cubicBezTo>
                      <a:pt x="6275" y="19924"/>
                      <a:pt x="6830" y="19785"/>
                      <a:pt x="7384" y="19508"/>
                    </a:cubicBezTo>
                    <a:cubicBezTo>
                      <a:pt x="7523" y="19439"/>
                      <a:pt x="7523" y="19162"/>
                      <a:pt x="7315" y="19092"/>
                    </a:cubicBezTo>
                    <a:cubicBezTo>
                      <a:pt x="6934" y="19023"/>
                      <a:pt x="6552" y="18988"/>
                      <a:pt x="6180" y="18988"/>
                    </a:cubicBezTo>
                    <a:cubicBezTo>
                      <a:pt x="5807" y="18988"/>
                      <a:pt x="5443" y="19023"/>
                      <a:pt x="5097" y="19092"/>
                    </a:cubicBezTo>
                    <a:cubicBezTo>
                      <a:pt x="4750" y="19162"/>
                      <a:pt x="4404" y="19439"/>
                      <a:pt x="4681" y="19716"/>
                    </a:cubicBezTo>
                    <a:cubicBezTo>
                      <a:pt x="4473" y="19785"/>
                      <a:pt x="4265" y="19785"/>
                      <a:pt x="4057" y="19855"/>
                    </a:cubicBezTo>
                    <a:cubicBezTo>
                      <a:pt x="4681" y="18676"/>
                      <a:pt x="5305" y="17498"/>
                      <a:pt x="5929" y="16320"/>
                    </a:cubicBezTo>
                    <a:cubicBezTo>
                      <a:pt x="5998" y="16112"/>
                      <a:pt x="6067" y="15973"/>
                      <a:pt x="6136" y="15834"/>
                    </a:cubicBezTo>
                    <a:lnTo>
                      <a:pt x="6275" y="15834"/>
                    </a:lnTo>
                    <a:cubicBezTo>
                      <a:pt x="7523" y="15834"/>
                      <a:pt x="8771" y="15280"/>
                      <a:pt x="9602" y="14309"/>
                    </a:cubicBezTo>
                    <a:cubicBezTo>
                      <a:pt x="9672" y="14171"/>
                      <a:pt x="9602" y="14032"/>
                      <a:pt x="9394" y="14032"/>
                    </a:cubicBezTo>
                    <a:cubicBezTo>
                      <a:pt x="8493" y="14032"/>
                      <a:pt x="7592" y="14240"/>
                      <a:pt x="6760" y="14656"/>
                    </a:cubicBezTo>
                    <a:cubicBezTo>
                      <a:pt x="7246" y="13824"/>
                      <a:pt x="7731" y="12923"/>
                      <a:pt x="8216" y="12091"/>
                    </a:cubicBezTo>
                    <a:cubicBezTo>
                      <a:pt x="8909" y="11883"/>
                      <a:pt x="9602" y="11675"/>
                      <a:pt x="10296" y="11537"/>
                    </a:cubicBezTo>
                    <a:cubicBezTo>
                      <a:pt x="10989" y="11398"/>
                      <a:pt x="11682" y="11051"/>
                      <a:pt x="12306" y="10635"/>
                    </a:cubicBezTo>
                    <a:cubicBezTo>
                      <a:pt x="12444" y="10566"/>
                      <a:pt x="12375" y="10289"/>
                      <a:pt x="12167" y="10289"/>
                    </a:cubicBezTo>
                    <a:cubicBezTo>
                      <a:pt x="11266" y="10289"/>
                      <a:pt x="10296" y="10427"/>
                      <a:pt x="9394" y="10705"/>
                    </a:cubicBezTo>
                    <a:cubicBezTo>
                      <a:pt x="9186" y="10774"/>
                      <a:pt x="9048" y="10843"/>
                      <a:pt x="8909" y="10913"/>
                    </a:cubicBezTo>
                    <a:cubicBezTo>
                      <a:pt x="9672" y="9596"/>
                      <a:pt x="10504" y="8348"/>
                      <a:pt x="11335" y="6962"/>
                    </a:cubicBezTo>
                    <a:cubicBezTo>
                      <a:pt x="11335" y="7031"/>
                      <a:pt x="11335" y="7100"/>
                      <a:pt x="11335" y="7100"/>
                    </a:cubicBezTo>
                    <a:cubicBezTo>
                      <a:pt x="11335" y="7153"/>
                      <a:pt x="11376" y="7176"/>
                      <a:pt x="11422" y="7176"/>
                    </a:cubicBezTo>
                    <a:cubicBezTo>
                      <a:pt x="11497" y="7176"/>
                      <a:pt x="11586" y="7117"/>
                      <a:pt x="11543" y="7031"/>
                    </a:cubicBezTo>
                    <a:cubicBezTo>
                      <a:pt x="11543" y="6892"/>
                      <a:pt x="11959" y="6684"/>
                      <a:pt x="12514" y="6546"/>
                    </a:cubicBezTo>
                    <a:lnTo>
                      <a:pt x="12514" y="6546"/>
                    </a:lnTo>
                    <a:cubicBezTo>
                      <a:pt x="12029" y="6892"/>
                      <a:pt x="11613" y="7169"/>
                      <a:pt x="11127" y="7447"/>
                    </a:cubicBezTo>
                    <a:cubicBezTo>
                      <a:pt x="10889" y="7566"/>
                      <a:pt x="11009" y="7891"/>
                      <a:pt x="11224" y="7891"/>
                    </a:cubicBezTo>
                    <a:cubicBezTo>
                      <a:pt x="11259" y="7891"/>
                      <a:pt x="11297" y="7882"/>
                      <a:pt x="11335" y="7863"/>
                    </a:cubicBezTo>
                    <a:cubicBezTo>
                      <a:pt x="12098" y="7447"/>
                      <a:pt x="12860" y="6962"/>
                      <a:pt x="13692" y="6476"/>
                    </a:cubicBezTo>
                    <a:lnTo>
                      <a:pt x="13692" y="6476"/>
                    </a:lnTo>
                    <a:cubicBezTo>
                      <a:pt x="13068" y="7100"/>
                      <a:pt x="12375" y="7724"/>
                      <a:pt x="11682" y="8209"/>
                    </a:cubicBezTo>
                    <a:cubicBezTo>
                      <a:pt x="11543" y="8279"/>
                      <a:pt x="11613" y="8417"/>
                      <a:pt x="11751" y="8417"/>
                    </a:cubicBezTo>
                    <a:cubicBezTo>
                      <a:pt x="12860" y="8071"/>
                      <a:pt x="13900" y="7308"/>
                      <a:pt x="14455" y="6268"/>
                    </a:cubicBezTo>
                    <a:cubicBezTo>
                      <a:pt x="14524" y="6130"/>
                      <a:pt x="14455" y="5922"/>
                      <a:pt x="14247" y="5852"/>
                    </a:cubicBezTo>
                    <a:cubicBezTo>
                      <a:pt x="14247" y="5783"/>
                      <a:pt x="14177" y="5783"/>
                      <a:pt x="14039" y="5783"/>
                    </a:cubicBezTo>
                    <a:cubicBezTo>
                      <a:pt x="13207" y="5852"/>
                      <a:pt x="12306" y="6130"/>
                      <a:pt x="11543" y="6615"/>
                    </a:cubicBezTo>
                    <a:cubicBezTo>
                      <a:pt x="12167" y="5506"/>
                      <a:pt x="12791" y="4466"/>
                      <a:pt x="13415" y="3426"/>
                    </a:cubicBezTo>
                    <a:cubicBezTo>
                      <a:pt x="14108" y="2664"/>
                      <a:pt x="14732" y="1832"/>
                      <a:pt x="15286" y="931"/>
                    </a:cubicBezTo>
                    <a:lnTo>
                      <a:pt x="15286" y="861"/>
                    </a:lnTo>
                    <a:cubicBezTo>
                      <a:pt x="15286" y="792"/>
                      <a:pt x="15286" y="654"/>
                      <a:pt x="15148" y="584"/>
                    </a:cubicBezTo>
                    <a:cubicBezTo>
                      <a:pt x="15217" y="446"/>
                      <a:pt x="15286" y="307"/>
                      <a:pt x="15286" y="99"/>
                    </a:cubicBezTo>
                    <a:cubicBezTo>
                      <a:pt x="15286" y="50"/>
                      <a:pt x="15217" y="1"/>
                      <a:pt x="15128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92;p37">
                <a:extLst>
                  <a:ext uri="{FF2B5EF4-FFF2-40B4-BE49-F238E27FC236}">
                    <a16:creationId xmlns:a16="http://schemas.microsoft.com/office/drawing/2014/main" id="{7F722B80-144E-46D9-905F-58EA6DF4BBEE}"/>
                  </a:ext>
                </a:extLst>
              </p:cNvPr>
              <p:cNvSpPr/>
              <p:nvPr/>
            </p:nvSpPr>
            <p:spPr>
              <a:xfrm>
                <a:off x="3344700" y="3491225"/>
                <a:ext cx="3815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3377" extrusionOk="0">
                    <a:moveTo>
                      <a:pt x="372" y="0"/>
                    </a:moveTo>
                    <a:cubicBezTo>
                      <a:pt x="268" y="0"/>
                      <a:pt x="168" y="74"/>
                      <a:pt x="208" y="195"/>
                    </a:cubicBezTo>
                    <a:cubicBezTo>
                      <a:pt x="208" y="334"/>
                      <a:pt x="208" y="472"/>
                      <a:pt x="208" y="541"/>
                    </a:cubicBezTo>
                    <a:cubicBezTo>
                      <a:pt x="139" y="611"/>
                      <a:pt x="139" y="680"/>
                      <a:pt x="139" y="749"/>
                    </a:cubicBezTo>
                    <a:cubicBezTo>
                      <a:pt x="0" y="1581"/>
                      <a:pt x="139" y="2482"/>
                      <a:pt x="485" y="3245"/>
                    </a:cubicBezTo>
                    <a:cubicBezTo>
                      <a:pt x="523" y="3321"/>
                      <a:pt x="603" y="3376"/>
                      <a:pt x="679" y="3376"/>
                    </a:cubicBezTo>
                    <a:cubicBezTo>
                      <a:pt x="741" y="3376"/>
                      <a:pt x="801" y="3339"/>
                      <a:pt x="832" y="3245"/>
                    </a:cubicBezTo>
                    <a:cubicBezTo>
                      <a:pt x="901" y="3037"/>
                      <a:pt x="901" y="3037"/>
                      <a:pt x="901" y="2968"/>
                    </a:cubicBezTo>
                    <a:cubicBezTo>
                      <a:pt x="1040" y="3037"/>
                      <a:pt x="1178" y="3106"/>
                      <a:pt x="1317" y="3176"/>
                    </a:cubicBezTo>
                    <a:cubicBezTo>
                      <a:pt x="1456" y="3176"/>
                      <a:pt x="1525" y="3037"/>
                      <a:pt x="1386" y="2968"/>
                    </a:cubicBezTo>
                    <a:cubicBezTo>
                      <a:pt x="1248" y="2898"/>
                      <a:pt x="1109" y="2760"/>
                      <a:pt x="1040" y="2621"/>
                    </a:cubicBezTo>
                    <a:cubicBezTo>
                      <a:pt x="1040" y="2552"/>
                      <a:pt x="1040" y="2552"/>
                      <a:pt x="1040" y="2552"/>
                    </a:cubicBezTo>
                    <a:cubicBezTo>
                      <a:pt x="1040" y="2205"/>
                      <a:pt x="971" y="1928"/>
                      <a:pt x="901" y="1651"/>
                    </a:cubicBezTo>
                    <a:cubicBezTo>
                      <a:pt x="832" y="1165"/>
                      <a:pt x="693" y="611"/>
                      <a:pt x="555" y="126"/>
                    </a:cubicBezTo>
                    <a:cubicBezTo>
                      <a:pt x="526" y="38"/>
                      <a:pt x="448" y="0"/>
                      <a:pt x="372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93;p37">
                <a:extLst>
                  <a:ext uri="{FF2B5EF4-FFF2-40B4-BE49-F238E27FC236}">
                    <a16:creationId xmlns:a16="http://schemas.microsoft.com/office/drawing/2014/main" id="{EA83A3DA-CDCD-49B5-80EF-0EBCA0435708}"/>
                  </a:ext>
                </a:extLst>
              </p:cNvPr>
              <p:cNvSpPr/>
              <p:nvPr/>
            </p:nvSpPr>
            <p:spPr>
              <a:xfrm>
                <a:off x="2632900" y="3927250"/>
                <a:ext cx="4376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17507" h="11956" extrusionOk="0">
                    <a:moveTo>
                      <a:pt x="315" y="1"/>
                    </a:moveTo>
                    <a:cubicBezTo>
                      <a:pt x="141" y="1"/>
                      <a:pt x="1" y="181"/>
                      <a:pt x="121" y="361"/>
                    </a:cubicBezTo>
                    <a:cubicBezTo>
                      <a:pt x="314" y="618"/>
                      <a:pt x="1339" y="2124"/>
                      <a:pt x="1930" y="2124"/>
                    </a:cubicBezTo>
                    <a:cubicBezTo>
                      <a:pt x="1977" y="2124"/>
                      <a:pt x="2021" y="2114"/>
                      <a:pt x="2062" y="2094"/>
                    </a:cubicBezTo>
                    <a:cubicBezTo>
                      <a:pt x="2616" y="2718"/>
                      <a:pt x="3310" y="3272"/>
                      <a:pt x="4072" y="3619"/>
                    </a:cubicBezTo>
                    <a:lnTo>
                      <a:pt x="4141" y="3619"/>
                    </a:lnTo>
                    <a:cubicBezTo>
                      <a:pt x="4188" y="3650"/>
                      <a:pt x="4232" y="3664"/>
                      <a:pt x="4270" y="3664"/>
                    </a:cubicBezTo>
                    <a:cubicBezTo>
                      <a:pt x="4401" y="3664"/>
                      <a:pt x="4472" y="3503"/>
                      <a:pt x="4419" y="3342"/>
                    </a:cubicBezTo>
                    <a:lnTo>
                      <a:pt x="4419" y="3342"/>
                    </a:lnTo>
                    <a:cubicBezTo>
                      <a:pt x="4557" y="3411"/>
                      <a:pt x="4627" y="3480"/>
                      <a:pt x="4765" y="3480"/>
                    </a:cubicBezTo>
                    <a:cubicBezTo>
                      <a:pt x="4835" y="3480"/>
                      <a:pt x="4904" y="3411"/>
                      <a:pt x="4835" y="3272"/>
                    </a:cubicBezTo>
                    <a:lnTo>
                      <a:pt x="4765" y="3134"/>
                    </a:lnTo>
                    <a:lnTo>
                      <a:pt x="4765" y="3134"/>
                    </a:lnTo>
                    <a:cubicBezTo>
                      <a:pt x="5666" y="3757"/>
                      <a:pt x="6567" y="4381"/>
                      <a:pt x="7538" y="4936"/>
                    </a:cubicBezTo>
                    <a:lnTo>
                      <a:pt x="7469" y="4936"/>
                    </a:lnTo>
                    <a:cubicBezTo>
                      <a:pt x="6905" y="4815"/>
                      <a:pt x="6341" y="4741"/>
                      <a:pt x="5777" y="4741"/>
                    </a:cubicBezTo>
                    <a:cubicBezTo>
                      <a:pt x="5370" y="4741"/>
                      <a:pt x="4964" y="4779"/>
                      <a:pt x="4557" y="4867"/>
                    </a:cubicBezTo>
                    <a:cubicBezTo>
                      <a:pt x="4280" y="4867"/>
                      <a:pt x="4280" y="5282"/>
                      <a:pt x="4557" y="5352"/>
                    </a:cubicBezTo>
                    <a:cubicBezTo>
                      <a:pt x="4835" y="5421"/>
                      <a:pt x="4973" y="5421"/>
                      <a:pt x="5181" y="5421"/>
                    </a:cubicBezTo>
                    <a:cubicBezTo>
                      <a:pt x="4557" y="5490"/>
                      <a:pt x="3933" y="5629"/>
                      <a:pt x="3379" y="5837"/>
                    </a:cubicBezTo>
                    <a:cubicBezTo>
                      <a:pt x="3123" y="5965"/>
                      <a:pt x="3162" y="6330"/>
                      <a:pt x="3389" y="6330"/>
                    </a:cubicBezTo>
                    <a:cubicBezTo>
                      <a:pt x="3407" y="6330"/>
                      <a:pt x="3427" y="6327"/>
                      <a:pt x="3448" y="6322"/>
                    </a:cubicBezTo>
                    <a:cubicBezTo>
                      <a:pt x="4349" y="6184"/>
                      <a:pt x="5250" y="6045"/>
                      <a:pt x="6152" y="5837"/>
                    </a:cubicBezTo>
                    <a:lnTo>
                      <a:pt x="7053" y="5698"/>
                    </a:lnTo>
                    <a:cubicBezTo>
                      <a:pt x="7191" y="5698"/>
                      <a:pt x="7261" y="5560"/>
                      <a:pt x="7261" y="5421"/>
                    </a:cubicBezTo>
                    <a:cubicBezTo>
                      <a:pt x="7399" y="5421"/>
                      <a:pt x="7538" y="5352"/>
                      <a:pt x="7746" y="5213"/>
                    </a:cubicBezTo>
                    <a:cubicBezTo>
                      <a:pt x="7746" y="5213"/>
                      <a:pt x="7815" y="5144"/>
                      <a:pt x="7815" y="5144"/>
                    </a:cubicBezTo>
                    <a:lnTo>
                      <a:pt x="10380" y="6738"/>
                    </a:lnTo>
                    <a:cubicBezTo>
                      <a:pt x="9880" y="6588"/>
                      <a:pt x="9381" y="6474"/>
                      <a:pt x="8855" y="6474"/>
                    </a:cubicBezTo>
                    <a:cubicBezTo>
                      <a:pt x="8652" y="6474"/>
                      <a:pt x="8444" y="6491"/>
                      <a:pt x="8231" y="6530"/>
                    </a:cubicBezTo>
                    <a:cubicBezTo>
                      <a:pt x="8092" y="6530"/>
                      <a:pt x="8092" y="6738"/>
                      <a:pt x="8162" y="6807"/>
                    </a:cubicBezTo>
                    <a:cubicBezTo>
                      <a:pt x="9202" y="7709"/>
                      <a:pt x="10519" y="7778"/>
                      <a:pt x="11766" y="8124"/>
                    </a:cubicBezTo>
                    <a:cubicBezTo>
                      <a:pt x="11800" y="8158"/>
                      <a:pt x="11833" y="8171"/>
                      <a:pt x="11862" y="8171"/>
                    </a:cubicBezTo>
                    <a:cubicBezTo>
                      <a:pt x="11956" y="8171"/>
                      <a:pt x="12010" y="8039"/>
                      <a:pt x="11905" y="7986"/>
                    </a:cubicBezTo>
                    <a:lnTo>
                      <a:pt x="11697" y="7917"/>
                    </a:lnTo>
                    <a:cubicBezTo>
                      <a:pt x="11766" y="7917"/>
                      <a:pt x="11836" y="7847"/>
                      <a:pt x="11836" y="7709"/>
                    </a:cubicBezTo>
                    <a:lnTo>
                      <a:pt x="11905" y="7709"/>
                    </a:lnTo>
                    <a:lnTo>
                      <a:pt x="12113" y="7847"/>
                    </a:lnTo>
                    <a:cubicBezTo>
                      <a:pt x="12182" y="7986"/>
                      <a:pt x="12321" y="8124"/>
                      <a:pt x="12460" y="8263"/>
                    </a:cubicBezTo>
                    <a:lnTo>
                      <a:pt x="12598" y="8263"/>
                    </a:lnTo>
                    <a:cubicBezTo>
                      <a:pt x="14262" y="9303"/>
                      <a:pt x="15856" y="10551"/>
                      <a:pt x="17312" y="11937"/>
                    </a:cubicBezTo>
                    <a:cubicBezTo>
                      <a:pt x="17325" y="11950"/>
                      <a:pt x="17341" y="11956"/>
                      <a:pt x="17357" y="11956"/>
                    </a:cubicBezTo>
                    <a:cubicBezTo>
                      <a:pt x="17426" y="11956"/>
                      <a:pt x="17507" y="11854"/>
                      <a:pt x="17450" y="11798"/>
                    </a:cubicBezTo>
                    <a:cubicBezTo>
                      <a:pt x="15995" y="10065"/>
                      <a:pt x="14331" y="8540"/>
                      <a:pt x="12390" y="7362"/>
                    </a:cubicBezTo>
                    <a:cubicBezTo>
                      <a:pt x="12321" y="7293"/>
                      <a:pt x="12321" y="7293"/>
                      <a:pt x="12321" y="7223"/>
                    </a:cubicBezTo>
                    <a:cubicBezTo>
                      <a:pt x="12321" y="7154"/>
                      <a:pt x="12252" y="7085"/>
                      <a:pt x="12252" y="7085"/>
                    </a:cubicBezTo>
                    <a:cubicBezTo>
                      <a:pt x="11836" y="6322"/>
                      <a:pt x="11420" y="5560"/>
                      <a:pt x="11073" y="4867"/>
                    </a:cubicBezTo>
                    <a:cubicBezTo>
                      <a:pt x="11027" y="4774"/>
                      <a:pt x="10950" y="4736"/>
                      <a:pt x="10873" y="4736"/>
                    </a:cubicBezTo>
                    <a:cubicBezTo>
                      <a:pt x="10719" y="4736"/>
                      <a:pt x="10565" y="4890"/>
                      <a:pt x="10657" y="5074"/>
                    </a:cubicBezTo>
                    <a:cubicBezTo>
                      <a:pt x="10796" y="5629"/>
                      <a:pt x="11004" y="6114"/>
                      <a:pt x="11212" y="6669"/>
                    </a:cubicBezTo>
                    <a:cubicBezTo>
                      <a:pt x="10311" y="6114"/>
                      <a:pt x="9340" y="5560"/>
                      <a:pt x="8370" y="5005"/>
                    </a:cubicBezTo>
                    <a:cubicBezTo>
                      <a:pt x="8370" y="5005"/>
                      <a:pt x="8370" y="4936"/>
                      <a:pt x="8370" y="4867"/>
                    </a:cubicBezTo>
                    <a:cubicBezTo>
                      <a:pt x="8370" y="4797"/>
                      <a:pt x="8370" y="4797"/>
                      <a:pt x="8370" y="4728"/>
                    </a:cubicBezTo>
                    <a:lnTo>
                      <a:pt x="8508" y="4867"/>
                    </a:lnTo>
                    <a:cubicBezTo>
                      <a:pt x="8535" y="4893"/>
                      <a:pt x="8564" y="4904"/>
                      <a:pt x="8592" y="4904"/>
                    </a:cubicBezTo>
                    <a:cubicBezTo>
                      <a:pt x="8714" y="4904"/>
                      <a:pt x="8828" y="4701"/>
                      <a:pt x="8716" y="4589"/>
                    </a:cubicBezTo>
                    <a:lnTo>
                      <a:pt x="8716" y="4520"/>
                    </a:lnTo>
                    <a:cubicBezTo>
                      <a:pt x="8508" y="4173"/>
                      <a:pt x="8231" y="3896"/>
                      <a:pt x="8023" y="3549"/>
                    </a:cubicBezTo>
                    <a:cubicBezTo>
                      <a:pt x="7815" y="3203"/>
                      <a:pt x="7677" y="2926"/>
                      <a:pt x="7469" y="2579"/>
                    </a:cubicBezTo>
                    <a:cubicBezTo>
                      <a:pt x="7444" y="2507"/>
                      <a:pt x="7395" y="2476"/>
                      <a:pt x="7344" y="2476"/>
                    </a:cubicBezTo>
                    <a:cubicBezTo>
                      <a:pt x="7248" y="2476"/>
                      <a:pt x="7146" y="2582"/>
                      <a:pt x="7191" y="2718"/>
                    </a:cubicBezTo>
                    <a:cubicBezTo>
                      <a:pt x="7156" y="2706"/>
                      <a:pt x="7118" y="2700"/>
                      <a:pt x="7081" y="2700"/>
                    </a:cubicBezTo>
                    <a:cubicBezTo>
                      <a:pt x="6900" y="2700"/>
                      <a:pt x="6730" y="2835"/>
                      <a:pt x="6845" y="3064"/>
                    </a:cubicBezTo>
                    <a:cubicBezTo>
                      <a:pt x="7191" y="3619"/>
                      <a:pt x="7469" y="4173"/>
                      <a:pt x="7815" y="4728"/>
                    </a:cubicBezTo>
                    <a:cubicBezTo>
                      <a:pt x="6290" y="3827"/>
                      <a:pt x="4765" y="3064"/>
                      <a:pt x="3379" y="2094"/>
                    </a:cubicBezTo>
                    <a:cubicBezTo>
                      <a:pt x="2894" y="1678"/>
                      <a:pt x="2339" y="1331"/>
                      <a:pt x="1784" y="1054"/>
                    </a:cubicBezTo>
                    <a:cubicBezTo>
                      <a:pt x="1299" y="707"/>
                      <a:pt x="883" y="361"/>
                      <a:pt x="398" y="14"/>
                    </a:cubicBezTo>
                    <a:cubicBezTo>
                      <a:pt x="370" y="5"/>
                      <a:pt x="342" y="1"/>
                      <a:pt x="315" y="1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94;p37">
                <a:extLst>
                  <a:ext uri="{FF2B5EF4-FFF2-40B4-BE49-F238E27FC236}">
                    <a16:creationId xmlns:a16="http://schemas.microsoft.com/office/drawing/2014/main" id="{7A01C772-CA6D-42B9-8290-07DAEFC6B933}"/>
                  </a:ext>
                </a:extLst>
              </p:cNvPr>
              <p:cNvSpPr/>
              <p:nvPr/>
            </p:nvSpPr>
            <p:spPr>
              <a:xfrm>
                <a:off x="2904525" y="4173050"/>
                <a:ext cx="866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1040" extrusionOk="0">
                    <a:moveTo>
                      <a:pt x="1456" y="511"/>
                    </a:moveTo>
                    <a:cubicBezTo>
                      <a:pt x="1525" y="580"/>
                      <a:pt x="1595" y="649"/>
                      <a:pt x="1733" y="649"/>
                    </a:cubicBezTo>
                    <a:lnTo>
                      <a:pt x="2565" y="511"/>
                    </a:lnTo>
                    <a:lnTo>
                      <a:pt x="2565" y="511"/>
                    </a:lnTo>
                    <a:cubicBezTo>
                      <a:pt x="2305" y="659"/>
                      <a:pt x="2005" y="728"/>
                      <a:pt x="1708" y="728"/>
                    </a:cubicBezTo>
                    <a:cubicBezTo>
                      <a:pt x="1451" y="728"/>
                      <a:pt x="1196" y="677"/>
                      <a:pt x="971" y="580"/>
                    </a:cubicBezTo>
                    <a:lnTo>
                      <a:pt x="1456" y="511"/>
                    </a:lnTo>
                    <a:close/>
                    <a:moveTo>
                      <a:pt x="2493" y="0"/>
                    </a:moveTo>
                    <a:cubicBezTo>
                      <a:pt x="1735" y="0"/>
                      <a:pt x="966" y="91"/>
                      <a:pt x="277" y="303"/>
                    </a:cubicBezTo>
                    <a:cubicBezTo>
                      <a:pt x="70" y="303"/>
                      <a:pt x="0" y="580"/>
                      <a:pt x="208" y="649"/>
                    </a:cubicBezTo>
                    <a:cubicBezTo>
                      <a:pt x="714" y="886"/>
                      <a:pt x="1237" y="1040"/>
                      <a:pt x="1736" y="1040"/>
                    </a:cubicBezTo>
                    <a:cubicBezTo>
                      <a:pt x="2262" y="1040"/>
                      <a:pt x="2762" y="868"/>
                      <a:pt x="3189" y="441"/>
                    </a:cubicBezTo>
                    <a:cubicBezTo>
                      <a:pt x="3258" y="441"/>
                      <a:pt x="3327" y="372"/>
                      <a:pt x="3327" y="303"/>
                    </a:cubicBezTo>
                    <a:cubicBezTo>
                      <a:pt x="3466" y="233"/>
                      <a:pt x="3466" y="164"/>
                      <a:pt x="3327" y="95"/>
                    </a:cubicBezTo>
                    <a:cubicBezTo>
                      <a:pt x="3327" y="25"/>
                      <a:pt x="3258" y="25"/>
                      <a:pt x="3258" y="25"/>
                    </a:cubicBezTo>
                    <a:lnTo>
                      <a:pt x="3189" y="25"/>
                    </a:lnTo>
                    <a:cubicBezTo>
                      <a:pt x="2960" y="9"/>
                      <a:pt x="2727" y="0"/>
                      <a:pt x="2493" y="0"/>
                    </a:cubicBezTo>
                    <a:close/>
                  </a:path>
                </a:pathLst>
              </a:custGeom>
              <a:solidFill>
                <a:srgbClr val="272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495;p37">
              <a:extLst>
                <a:ext uri="{FF2B5EF4-FFF2-40B4-BE49-F238E27FC236}">
                  <a16:creationId xmlns:a16="http://schemas.microsoft.com/office/drawing/2014/main" id="{A82A4D19-FC05-4D30-B7F0-CBBA50826A0D}"/>
                </a:ext>
              </a:extLst>
            </p:cNvPr>
            <p:cNvSpPr/>
            <p:nvPr/>
          </p:nvSpPr>
          <p:spPr>
            <a:xfrm rot="847033">
              <a:off x="4375224" y="2542329"/>
              <a:ext cx="2080238" cy="3933477"/>
            </a:xfrm>
            <a:custGeom>
              <a:avLst/>
              <a:gdLst/>
              <a:ahLst/>
              <a:cxnLst/>
              <a:rect l="l" t="t" r="r" b="b"/>
              <a:pathLst>
                <a:path w="41092" h="77700" extrusionOk="0">
                  <a:moveTo>
                    <a:pt x="8147" y="8683"/>
                  </a:moveTo>
                  <a:cubicBezTo>
                    <a:pt x="8241" y="8683"/>
                    <a:pt x="8324" y="8732"/>
                    <a:pt x="8373" y="8781"/>
                  </a:cubicBezTo>
                  <a:cubicBezTo>
                    <a:pt x="8512" y="8851"/>
                    <a:pt x="8581" y="9059"/>
                    <a:pt x="8512" y="9267"/>
                  </a:cubicBezTo>
                  <a:cubicBezTo>
                    <a:pt x="8512" y="9405"/>
                    <a:pt x="8512" y="9613"/>
                    <a:pt x="8443" y="9752"/>
                  </a:cubicBezTo>
                  <a:lnTo>
                    <a:pt x="8373" y="9821"/>
                  </a:lnTo>
                  <a:lnTo>
                    <a:pt x="8373" y="9752"/>
                  </a:lnTo>
                  <a:cubicBezTo>
                    <a:pt x="8373" y="9732"/>
                    <a:pt x="8355" y="9723"/>
                    <a:pt x="8332" y="9723"/>
                  </a:cubicBezTo>
                  <a:cubicBezTo>
                    <a:pt x="8275" y="9723"/>
                    <a:pt x="8186" y="9772"/>
                    <a:pt x="8235" y="9821"/>
                  </a:cubicBezTo>
                  <a:cubicBezTo>
                    <a:pt x="8235" y="9891"/>
                    <a:pt x="8235" y="9891"/>
                    <a:pt x="8304" y="9960"/>
                  </a:cubicBezTo>
                  <a:cubicBezTo>
                    <a:pt x="8027" y="9821"/>
                    <a:pt x="7888" y="9683"/>
                    <a:pt x="7749" y="9475"/>
                  </a:cubicBezTo>
                  <a:cubicBezTo>
                    <a:pt x="7680" y="9405"/>
                    <a:pt x="7611" y="9267"/>
                    <a:pt x="7541" y="9197"/>
                  </a:cubicBezTo>
                  <a:cubicBezTo>
                    <a:pt x="7541" y="9128"/>
                    <a:pt x="7541" y="8989"/>
                    <a:pt x="7611" y="8920"/>
                  </a:cubicBezTo>
                  <a:cubicBezTo>
                    <a:pt x="7749" y="8781"/>
                    <a:pt x="7888" y="8712"/>
                    <a:pt x="8027" y="8712"/>
                  </a:cubicBezTo>
                  <a:cubicBezTo>
                    <a:pt x="8067" y="8692"/>
                    <a:pt x="8108" y="8683"/>
                    <a:pt x="8147" y="8683"/>
                  </a:cubicBezTo>
                  <a:close/>
                  <a:moveTo>
                    <a:pt x="9639" y="17356"/>
                  </a:moveTo>
                  <a:cubicBezTo>
                    <a:pt x="10024" y="17356"/>
                    <a:pt x="10584" y="17891"/>
                    <a:pt x="10037" y="18139"/>
                  </a:cubicBezTo>
                  <a:lnTo>
                    <a:pt x="9829" y="18001"/>
                  </a:lnTo>
                  <a:cubicBezTo>
                    <a:pt x="9690" y="18001"/>
                    <a:pt x="9552" y="18070"/>
                    <a:pt x="9552" y="18209"/>
                  </a:cubicBezTo>
                  <a:cubicBezTo>
                    <a:pt x="9344" y="18070"/>
                    <a:pt x="9205" y="17862"/>
                    <a:pt x="9344" y="17654"/>
                  </a:cubicBezTo>
                  <a:cubicBezTo>
                    <a:pt x="9363" y="17439"/>
                    <a:pt x="9488" y="17356"/>
                    <a:pt x="9639" y="17356"/>
                  </a:cubicBezTo>
                  <a:close/>
                  <a:moveTo>
                    <a:pt x="17315" y="1503"/>
                  </a:moveTo>
                  <a:cubicBezTo>
                    <a:pt x="20296" y="3097"/>
                    <a:pt x="22168" y="7326"/>
                    <a:pt x="22861" y="10306"/>
                  </a:cubicBezTo>
                  <a:cubicBezTo>
                    <a:pt x="23415" y="13010"/>
                    <a:pt x="22583" y="15713"/>
                    <a:pt x="22029" y="18347"/>
                  </a:cubicBezTo>
                  <a:cubicBezTo>
                    <a:pt x="21890" y="15020"/>
                    <a:pt x="21474" y="11693"/>
                    <a:pt x="20781" y="8435"/>
                  </a:cubicBezTo>
                  <a:cubicBezTo>
                    <a:pt x="20227" y="6009"/>
                    <a:pt x="19256" y="3236"/>
                    <a:pt x="17315" y="1503"/>
                  </a:cubicBezTo>
                  <a:close/>
                  <a:moveTo>
                    <a:pt x="35407" y="17793"/>
                  </a:moveTo>
                  <a:lnTo>
                    <a:pt x="35615" y="17932"/>
                  </a:lnTo>
                  <a:cubicBezTo>
                    <a:pt x="35615" y="18139"/>
                    <a:pt x="35685" y="18417"/>
                    <a:pt x="35754" y="18625"/>
                  </a:cubicBezTo>
                  <a:cubicBezTo>
                    <a:pt x="35615" y="18347"/>
                    <a:pt x="35407" y="18001"/>
                    <a:pt x="35199" y="17793"/>
                  </a:cubicBezTo>
                  <a:cubicBezTo>
                    <a:pt x="35269" y="17793"/>
                    <a:pt x="35338" y="17793"/>
                    <a:pt x="35407" y="17862"/>
                  </a:cubicBezTo>
                  <a:lnTo>
                    <a:pt x="35407" y="17793"/>
                  </a:lnTo>
                  <a:close/>
                  <a:moveTo>
                    <a:pt x="17177" y="1850"/>
                  </a:moveTo>
                  <a:cubicBezTo>
                    <a:pt x="21752" y="5801"/>
                    <a:pt x="20920" y="13772"/>
                    <a:pt x="21544" y="19595"/>
                  </a:cubicBezTo>
                  <a:cubicBezTo>
                    <a:pt x="20157" y="16268"/>
                    <a:pt x="19187" y="12733"/>
                    <a:pt x="18702" y="9128"/>
                  </a:cubicBezTo>
                  <a:cubicBezTo>
                    <a:pt x="18355" y="7049"/>
                    <a:pt x="18147" y="4068"/>
                    <a:pt x="17177" y="1850"/>
                  </a:cubicBezTo>
                  <a:close/>
                  <a:moveTo>
                    <a:pt x="16553" y="8019"/>
                  </a:moveTo>
                  <a:cubicBezTo>
                    <a:pt x="17246" y="12386"/>
                    <a:pt x="18216" y="16753"/>
                    <a:pt x="20712" y="20358"/>
                  </a:cubicBezTo>
                  <a:cubicBezTo>
                    <a:pt x="17870" y="17862"/>
                    <a:pt x="17107" y="14119"/>
                    <a:pt x="16761" y="10306"/>
                  </a:cubicBezTo>
                  <a:cubicBezTo>
                    <a:pt x="16691" y="9544"/>
                    <a:pt x="16622" y="8781"/>
                    <a:pt x="16553" y="8019"/>
                  </a:cubicBezTo>
                  <a:close/>
                  <a:moveTo>
                    <a:pt x="15929" y="1018"/>
                  </a:moveTo>
                  <a:cubicBezTo>
                    <a:pt x="16068" y="1087"/>
                    <a:pt x="16206" y="1156"/>
                    <a:pt x="16276" y="1226"/>
                  </a:cubicBezTo>
                  <a:cubicBezTo>
                    <a:pt x="17731" y="4276"/>
                    <a:pt x="18078" y="7742"/>
                    <a:pt x="18494" y="11069"/>
                  </a:cubicBezTo>
                  <a:cubicBezTo>
                    <a:pt x="19048" y="14535"/>
                    <a:pt x="20088" y="17862"/>
                    <a:pt x="21613" y="21051"/>
                  </a:cubicBezTo>
                  <a:lnTo>
                    <a:pt x="21197" y="20704"/>
                  </a:lnTo>
                  <a:cubicBezTo>
                    <a:pt x="21197" y="20704"/>
                    <a:pt x="21197" y="20635"/>
                    <a:pt x="21197" y="20635"/>
                  </a:cubicBezTo>
                  <a:cubicBezTo>
                    <a:pt x="17731" y="14466"/>
                    <a:pt x="17385" y="7880"/>
                    <a:pt x="15721" y="1156"/>
                  </a:cubicBezTo>
                  <a:cubicBezTo>
                    <a:pt x="15721" y="1087"/>
                    <a:pt x="15860" y="1018"/>
                    <a:pt x="15929" y="1018"/>
                  </a:cubicBezTo>
                  <a:close/>
                  <a:moveTo>
                    <a:pt x="14344" y="27823"/>
                  </a:moveTo>
                  <a:cubicBezTo>
                    <a:pt x="14458" y="27823"/>
                    <a:pt x="14593" y="27854"/>
                    <a:pt x="14751" y="27913"/>
                  </a:cubicBezTo>
                  <a:cubicBezTo>
                    <a:pt x="15305" y="28191"/>
                    <a:pt x="15444" y="28815"/>
                    <a:pt x="14889" y="28884"/>
                  </a:cubicBezTo>
                  <a:lnTo>
                    <a:pt x="14751" y="28884"/>
                  </a:lnTo>
                  <a:cubicBezTo>
                    <a:pt x="14612" y="28884"/>
                    <a:pt x="14543" y="28953"/>
                    <a:pt x="14543" y="28953"/>
                  </a:cubicBezTo>
                  <a:cubicBezTo>
                    <a:pt x="14265" y="28884"/>
                    <a:pt x="13988" y="28745"/>
                    <a:pt x="13849" y="28468"/>
                  </a:cubicBezTo>
                  <a:cubicBezTo>
                    <a:pt x="13899" y="28021"/>
                    <a:pt x="14055" y="27823"/>
                    <a:pt x="14344" y="27823"/>
                  </a:cubicBezTo>
                  <a:close/>
                  <a:moveTo>
                    <a:pt x="35130" y="18763"/>
                  </a:moveTo>
                  <a:cubicBezTo>
                    <a:pt x="35754" y="22784"/>
                    <a:pt x="33397" y="25972"/>
                    <a:pt x="31248" y="29230"/>
                  </a:cubicBezTo>
                  <a:cubicBezTo>
                    <a:pt x="30139" y="30686"/>
                    <a:pt x="29515" y="32488"/>
                    <a:pt x="29446" y="34360"/>
                  </a:cubicBezTo>
                  <a:cubicBezTo>
                    <a:pt x="28268" y="31379"/>
                    <a:pt x="30902" y="27567"/>
                    <a:pt x="32219" y="25071"/>
                  </a:cubicBezTo>
                  <a:lnTo>
                    <a:pt x="32219" y="25141"/>
                  </a:lnTo>
                  <a:cubicBezTo>
                    <a:pt x="33051" y="23685"/>
                    <a:pt x="33813" y="22229"/>
                    <a:pt x="34506" y="20704"/>
                  </a:cubicBezTo>
                  <a:cubicBezTo>
                    <a:pt x="34784" y="20150"/>
                    <a:pt x="34922" y="19526"/>
                    <a:pt x="35130" y="18902"/>
                  </a:cubicBezTo>
                  <a:cubicBezTo>
                    <a:pt x="35130" y="18833"/>
                    <a:pt x="35130" y="18763"/>
                    <a:pt x="35130" y="18763"/>
                  </a:cubicBezTo>
                  <a:close/>
                  <a:moveTo>
                    <a:pt x="35407" y="18694"/>
                  </a:moveTo>
                  <a:lnTo>
                    <a:pt x="35407" y="18694"/>
                  </a:lnTo>
                  <a:cubicBezTo>
                    <a:pt x="35615" y="18971"/>
                    <a:pt x="35754" y="19318"/>
                    <a:pt x="35893" y="19595"/>
                  </a:cubicBezTo>
                  <a:cubicBezTo>
                    <a:pt x="35962" y="22992"/>
                    <a:pt x="33466" y="26666"/>
                    <a:pt x="32288" y="29577"/>
                  </a:cubicBezTo>
                  <a:cubicBezTo>
                    <a:pt x="31526" y="31310"/>
                    <a:pt x="30555" y="33182"/>
                    <a:pt x="29793" y="35053"/>
                  </a:cubicBezTo>
                  <a:cubicBezTo>
                    <a:pt x="29793" y="35053"/>
                    <a:pt x="29793" y="34984"/>
                    <a:pt x="29723" y="34915"/>
                  </a:cubicBezTo>
                  <a:cubicBezTo>
                    <a:pt x="29446" y="31449"/>
                    <a:pt x="31941" y="29092"/>
                    <a:pt x="33605" y="26250"/>
                  </a:cubicBezTo>
                  <a:cubicBezTo>
                    <a:pt x="34922" y="24032"/>
                    <a:pt x="35893" y="21328"/>
                    <a:pt x="35407" y="18694"/>
                  </a:cubicBezTo>
                  <a:close/>
                  <a:moveTo>
                    <a:pt x="36101" y="18417"/>
                  </a:moveTo>
                  <a:cubicBezTo>
                    <a:pt x="39913" y="21813"/>
                    <a:pt x="38527" y="29230"/>
                    <a:pt x="34853" y="32280"/>
                  </a:cubicBezTo>
                  <a:cubicBezTo>
                    <a:pt x="33744" y="33182"/>
                    <a:pt x="32149" y="34013"/>
                    <a:pt x="30902" y="35123"/>
                  </a:cubicBezTo>
                  <a:cubicBezTo>
                    <a:pt x="32912" y="32627"/>
                    <a:pt x="35477" y="30409"/>
                    <a:pt x="36309" y="27290"/>
                  </a:cubicBezTo>
                  <a:cubicBezTo>
                    <a:pt x="37071" y="24794"/>
                    <a:pt x="37002" y="22091"/>
                    <a:pt x="36170" y="19595"/>
                  </a:cubicBezTo>
                  <a:lnTo>
                    <a:pt x="36170" y="19041"/>
                  </a:lnTo>
                  <a:lnTo>
                    <a:pt x="36170" y="19041"/>
                  </a:lnTo>
                  <a:cubicBezTo>
                    <a:pt x="37695" y="22229"/>
                    <a:pt x="37210" y="25557"/>
                    <a:pt x="36101" y="28884"/>
                  </a:cubicBezTo>
                  <a:cubicBezTo>
                    <a:pt x="36052" y="28933"/>
                    <a:pt x="36141" y="28982"/>
                    <a:pt x="36198" y="28982"/>
                  </a:cubicBezTo>
                  <a:cubicBezTo>
                    <a:pt x="36221" y="28982"/>
                    <a:pt x="36239" y="28973"/>
                    <a:pt x="36239" y="28953"/>
                  </a:cubicBezTo>
                  <a:cubicBezTo>
                    <a:pt x="37972" y="25626"/>
                    <a:pt x="37972" y="21675"/>
                    <a:pt x="36101" y="18417"/>
                  </a:cubicBezTo>
                  <a:close/>
                  <a:moveTo>
                    <a:pt x="1372" y="25765"/>
                  </a:moveTo>
                  <a:lnTo>
                    <a:pt x="1372" y="25765"/>
                  </a:lnTo>
                  <a:cubicBezTo>
                    <a:pt x="7195" y="26943"/>
                    <a:pt x="9760" y="31518"/>
                    <a:pt x="13087" y="35608"/>
                  </a:cubicBezTo>
                  <a:cubicBezTo>
                    <a:pt x="11839" y="34499"/>
                    <a:pt x="10591" y="33320"/>
                    <a:pt x="9344" y="32142"/>
                  </a:cubicBezTo>
                  <a:cubicBezTo>
                    <a:pt x="7126" y="29924"/>
                    <a:pt x="4699" y="27498"/>
                    <a:pt x="1788" y="26180"/>
                  </a:cubicBezTo>
                  <a:lnTo>
                    <a:pt x="1372" y="25765"/>
                  </a:lnTo>
                  <a:close/>
                  <a:moveTo>
                    <a:pt x="25703" y="31033"/>
                  </a:moveTo>
                  <a:cubicBezTo>
                    <a:pt x="26535" y="32558"/>
                    <a:pt x="26951" y="34152"/>
                    <a:pt x="27089" y="35816"/>
                  </a:cubicBezTo>
                  <a:cubicBezTo>
                    <a:pt x="26465" y="34776"/>
                    <a:pt x="25911" y="33736"/>
                    <a:pt x="25218" y="32696"/>
                  </a:cubicBezTo>
                  <a:cubicBezTo>
                    <a:pt x="25426" y="32142"/>
                    <a:pt x="25564" y="31587"/>
                    <a:pt x="25703" y="31033"/>
                  </a:cubicBezTo>
                  <a:close/>
                  <a:moveTo>
                    <a:pt x="38506" y="35497"/>
                  </a:moveTo>
                  <a:cubicBezTo>
                    <a:pt x="38702" y="35497"/>
                    <a:pt x="38905" y="35545"/>
                    <a:pt x="39081" y="35677"/>
                  </a:cubicBezTo>
                  <a:cubicBezTo>
                    <a:pt x="39359" y="35816"/>
                    <a:pt x="39428" y="36162"/>
                    <a:pt x="39220" y="36370"/>
                  </a:cubicBezTo>
                  <a:cubicBezTo>
                    <a:pt x="39105" y="36638"/>
                    <a:pt x="38948" y="36737"/>
                    <a:pt x="38784" y="36737"/>
                  </a:cubicBezTo>
                  <a:cubicBezTo>
                    <a:pt x="38651" y="36737"/>
                    <a:pt x="38512" y="36671"/>
                    <a:pt x="38388" y="36578"/>
                  </a:cubicBezTo>
                  <a:cubicBezTo>
                    <a:pt x="38440" y="36422"/>
                    <a:pt x="38336" y="36344"/>
                    <a:pt x="38222" y="36344"/>
                  </a:cubicBezTo>
                  <a:cubicBezTo>
                    <a:pt x="38184" y="36344"/>
                    <a:pt x="38145" y="36353"/>
                    <a:pt x="38111" y="36370"/>
                  </a:cubicBezTo>
                  <a:cubicBezTo>
                    <a:pt x="38111" y="36232"/>
                    <a:pt x="38041" y="36162"/>
                    <a:pt x="37972" y="36093"/>
                  </a:cubicBezTo>
                  <a:cubicBezTo>
                    <a:pt x="37972" y="35954"/>
                    <a:pt x="37972" y="35885"/>
                    <a:pt x="38041" y="35816"/>
                  </a:cubicBezTo>
                  <a:cubicBezTo>
                    <a:pt x="38041" y="35677"/>
                    <a:pt x="38111" y="35608"/>
                    <a:pt x="38180" y="35538"/>
                  </a:cubicBezTo>
                  <a:cubicBezTo>
                    <a:pt x="38282" y="35513"/>
                    <a:pt x="38392" y="35497"/>
                    <a:pt x="38506" y="35497"/>
                  </a:cubicBezTo>
                  <a:close/>
                  <a:moveTo>
                    <a:pt x="36170" y="20496"/>
                  </a:moveTo>
                  <a:cubicBezTo>
                    <a:pt x="36794" y="23200"/>
                    <a:pt x="36586" y="26042"/>
                    <a:pt x="35477" y="28537"/>
                  </a:cubicBezTo>
                  <a:cubicBezTo>
                    <a:pt x="34229" y="31449"/>
                    <a:pt x="31456" y="33598"/>
                    <a:pt x="29793" y="36232"/>
                  </a:cubicBezTo>
                  <a:cubicBezTo>
                    <a:pt x="29793" y="36301"/>
                    <a:pt x="29793" y="36301"/>
                    <a:pt x="29793" y="36370"/>
                  </a:cubicBezTo>
                  <a:cubicBezTo>
                    <a:pt x="29723" y="36578"/>
                    <a:pt x="29585" y="36786"/>
                    <a:pt x="29515" y="36994"/>
                  </a:cubicBezTo>
                  <a:cubicBezTo>
                    <a:pt x="30209" y="33805"/>
                    <a:pt x="32080" y="30548"/>
                    <a:pt x="33397" y="27913"/>
                  </a:cubicBezTo>
                  <a:cubicBezTo>
                    <a:pt x="34437" y="25765"/>
                    <a:pt x="35893" y="23061"/>
                    <a:pt x="36170" y="20496"/>
                  </a:cubicBezTo>
                  <a:close/>
                  <a:moveTo>
                    <a:pt x="1441" y="25626"/>
                  </a:moveTo>
                  <a:lnTo>
                    <a:pt x="1441" y="25626"/>
                  </a:lnTo>
                  <a:cubicBezTo>
                    <a:pt x="5323" y="26111"/>
                    <a:pt x="8928" y="27913"/>
                    <a:pt x="11631" y="30617"/>
                  </a:cubicBezTo>
                  <a:cubicBezTo>
                    <a:pt x="13849" y="32766"/>
                    <a:pt x="14404" y="35885"/>
                    <a:pt x="16206" y="38242"/>
                  </a:cubicBezTo>
                  <a:cubicBezTo>
                    <a:pt x="15929" y="37965"/>
                    <a:pt x="15582" y="37687"/>
                    <a:pt x="15305" y="37479"/>
                  </a:cubicBezTo>
                  <a:cubicBezTo>
                    <a:pt x="11146" y="32835"/>
                    <a:pt x="8096" y="26735"/>
                    <a:pt x="1441" y="25626"/>
                  </a:cubicBezTo>
                  <a:close/>
                  <a:moveTo>
                    <a:pt x="2273" y="26596"/>
                  </a:moveTo>
                  <a:lnTo>
                    <a:pt x="2273" y="26596"/>
                  </a:lnTo>
                  <a:cubicBezTo>
                    <a:pt x="7126" y="29300"/>
                    <a:pt x="10799" y="34013"/>
                    <a:pt x="14958" y="37687"/>
                  </a:cubicBezTo>
                  <a:cubicBezTo>
                    <a:pt x="15305" y="38034"/>
                    <a:pt x="15652" y="38381"/>
                    <a:pt x="15998" y="38658"/>
                  </a:cubicBezTo>
                  <a:cubicBezTo>
                    <a:pt x="13156" y="37410"/>
                    <a:pt x="10037" y="37063"/>
                    <a:pt x="7541" y="34915"/>
                  </a:cubicBezTo>
                  <a:cubicBezTo>
                    <a:pt x="5808" y="33390"/>
                    <a:pt x="4769" y="31171"/>
                    <a:pt x="3590" y="29230"/>
                  </a:cubicBezTo>
                  <a:cubicBezTo>
                    <a:pt x="3452" y="28953"/>
                    <a:pt x="2966" y="28052"/>
                    <a:pt x="2412" y="27220"/>
                  </a:cubicBezTo>
                  <a:lnTo>
                    <a:pt x="2412" y="27220"/>
                  </a:lnTo>
                  <a:cubicBezTo>
                    <a:pt x="6224" y="31310"/>
                    <a:pt x="10314" y="35608"/>
                    <a:pt x="15166" y="38173"/>
                  </a:cubicBezTo>
                  <a:cubicBezTo>
                    <a:pt x="15180" y="38186"/>
                    <a:pt x="15193" y="38191"/>
                    <a:pt x="15205" y="38191"/>
                  </a:cubicBezTo>
                  <a:cubicBezTo>
                    <a:pt x="15257" y="38191"/>
                    <a:pt x="15292" y="38090"/>
                    <a:pt x="15236" y="38034"/>
                  </a:cubicBezTo>
                  <a:cubicBezTo>
                    <a:pt x="12671" y="36024"/>
                    <a:pt x="10106" y="34152"/>
                    <a:pt x="7680" y="31934"/>
                  </a:cubicBezTo>
                  <a:cubicBezTo>
                    <a:pt x="5808" y="30201"/>
                    <a:pt x="4076" y="28399"/>
                    <a:pt x="2273" y="26596"/>
                  </a:cubicBezTo>
                  <a:close/>
                  <a:moveTo>
                    <a:pt x="26119" y="22091"/>
                  </a:moveTo>
                  <a:lnTo>
                    <a:pt x="26119" y="22091"/>
                  </a:lnTo>
                  <a:cubicBezTo>
                    <a:pt x="22722" y="26180"/>
                    <a:pt x="18771" y="33528"/>
                    <a:pt x="21752" y="38658"/>
                  </a:cubicBezTo>
                  <a:lnTo>
                    <a:pt x="21821" y="38866"/>
                  </a:lnTo>
                  <a:cubicBezTo>
                    <a:pt x="19880" y="35816"/>
                    <a:pt x="19880" y="32280"/>
                    <a:pt x="21058" y="28884"/>
                  </a:cubicBezTo>
                  <a:cubicBezTo>
                    <a:pt x="21682" y="27359"/>
                    <a:pt x="22445" y="25903"/>
                    <a:pt x="23485" y="24586"/>
                  </a:cubicBezTo>
                  <a:cubicBezTo>
                    <a:pt x="24247" y="23685"/>
                    <a:pt x="25148" y="22853"/>
                    <a:pt x="26119" y="22091"/>
                  </a:cubicBezTo>
                  <a:close/>
                  <a:moveTo>
                    <a:pt x="26673" y="21744"/>
                  </a:moveTo>
                  <a:lnTo>
                    <a:pt x="26673" y="21744"/>
                  </a:lnTo>
                  <a:cubicBezTo>
                    <a:pt x="26465" y="25418"/>
                    <a:pt x="25079" y="28399"/>
                    <a:pt x="23554" y="31795"/>
                  </a:cubicBezTo>
                  <a:cubicBezTo>
                    <a:pt x="22583" y="34083"/>
                    <a:pt x="21821" y="36509"/>
                    <a:pt x="22168" y="39004"/>
                  </a:cubicBezTo>
                  <a:lnTo>
                    <a:pt x="22098" y="38796"/>
                  </a:lnTo>
                  <a:cubicBezTo>
                    <a:pt x="21960" y="37410"/>
                    <a:pt x="21890" y="36024"/>
                    <a:pt x="22029" y="34637"/>
                  </a:cubicBezTo>
                  <a:cubicBezTo>
                    <a:pt x="22306" y="31033"/>
                    <a:pt x="23970" y="28052"/>
                    <a:pt x="25911" y="25141"/>
                  </a:cubicBezTo>
                  <a:cubicBezTo>
                    <a:pt x="25962" y="25039"/>
                    <a:pt x="25901" y="24975"/>
                    <a:pt x="25837" y="24975"/>
                  </a:cubicBezTo>
                  <a:cubicBezTo>
                    <a:pt x="25814" y="24975"/>
                    <a:pt x="25791" y="24983"/>
                    <a:pt x="25772" y="25002"/>
                  </a:cubicBezTo>
                  <a:cubicBezTo>
                    <a:pt x="22514" y="28399"/>
                    <a:pt x="21336" y="33251"/>
                    <a:pt x="21682" y="37965"/>
                  </a:cubicBezTo>
                  <a:cubicBezTo>
                    <a:pt x="19603" y="32488"/>
                    <a:pt x="23277" y="26388"/>
                    <a:pt x="26465" y="22091"/>
                  </a:cubicBezTo>
                  <a:cubicBezTo>
                    <a:pt x="26535" y="21952"/>
                    <a:pt x="26465" y="21883"/>
                    <a:pt x="26396" y="21813"/>
                  </a:cubicBezTo>
                  <a:lnTo>
                    <a:pt x="26673" y="21744"/>
                  </a:lnTo>
                  <a:close/>
                  <a:moveTo>
                    <a:pt x="27103" y="21579"/>
                  </a:moveTo>
                  <a:cubicBezTo>
                    <a:pt x="27249" y="21579"/>
                    <a:pt x="27366" y="21657"/>
                    <a:pt x="27366" y="21813"/>
                  </a:cubicBezTo>
                  <a:cubicBezTo>
                    <a:pt x="27921" y="24863"/>
                    <a:pt x="26049" y="28399"/>
                    <a:pt x="25148" y="31171"/>
                  </a:cubicBezTo>
                  <a:cubicBezTo>
                    <a:pt x="25010" y="31587"/>
                    <a:pt x="24940" y="31934"/>
                    <a:pt x="24802" y="32350"/>
                  </a:cubicBezTo>
                  <a:cubicBezTo>
                    <a:pt x="24247" y="34776"/>
                    <a:pt x="23415" y="37133"/>
                    <a:pt x="22445" y="39420"/>
                  </a:cubicBezTo>
                  <a:cubicBezTo>
                    <a:pt x="21544" y="33043"/>
                    <a:pt x="27921" y="27775"/>
                    <a:pt x="26951" y="21605"/>
                  </a:cubicBezTo>
                  <a:cubicBezTo>
                    <a:pt x="27003" y="21588"/>
                    <a:pt x="27055" y="21579"/>
                    <a:pt x="27103" y="21579"/>
                  </a:cubicBezTo>
                  <a:close/>
                  <a:moveTo>
                    <a:pt x="40043" y="38952"/>
                  </a:moveTo>
                  <a:cubicBezTo>
                    <a:pt x="40104" y="38952"/>
                    <a:pt x="40156" y="38970"/>
                    <a:pt x="40190" y="39004"/>
                  </a:cubicBezTo>
                  <a:cubicBezTo>
                    <a:pt x="40260" y="39004"/>
                    <a:pt x="40329" y="39074"/>
                    <a:pt x="40329" y="39143"/>
                  </a:cubicBezTo>
                  <a:cubicBezTo>
                    <a:pt x="40329" y="39282"/>
                    <a:pt x="40260" y="39420"/>
                    <a:pt x="40190" y="39559"/>
                  </a:cubicBezTo>
                  <a:cubicBezTo>
                    <a:pt x="40121" y="39698"/>
                    <a:pt x="39982" y="39836"/>
                    <a:pt x="39844" y="39906"/>
                  </a:cubicBezTo>
                  <a:cubicBezTo>
                    <a:pt x="39774" y="39836"/>
                    <a:pt x="39774" y="39767"/>
                    <a:pt x="39705" y="39767"/>
                  </a:cubicBezTo>
                  <a:cubicBezTo>
                    <a:pt x="39705" y="39559"/>
                    <a:pt x="39705" y="39351"/>
                    <a:pt x="39705" y="39212"/>
                  </a:cubicBezTo>
                  <a:cubicBezTo>
                    <a:pt x="39705" y="39143"/>
                    <a:pt x="39774" y="39074"/>
                    <a:pt x="39844" y="39004"/>
                  </a:cubicBezTo>
                  <a:cubicBezTo>
                    <a:pt x="39913" y="38970"/>
                    <a:pt x="39982" y="38952"/>
                    <a:pt x="40043" y="38952"/>
                  </a:cubicBezTo>
                  <a:close/>
                  <a:moveTo>
                    <a:pt x="33222" y="38959"/>
                  </a:moveTo>
                  <a:cubicBezTo>
                    <a:pt x="33318" y="38959"/>
                    <a:pt x="33421" y="38976"/>
                    <a:pt x="33536" y="39004"/>
                  </a:cubicBezTo>
                  <a:cubicBezTo>
                    <a:pt x="33813" y="39212"/>
                    <a:pt x="33674" y="39975"/>
                    <a:pt x="33536" y="40183"/>
                  </a:cubicBezTo>
                  <a:cubicBezTo>
                    <a:pt x="33434" y="40284"/>
                    <a:pt x="33259" y="40349"/>
                    <a:pt x="33090" y="40349"/>
                  </a:cubicBezTo>
                  <a:cubicBezTo>
                    <a:pt x="33028" y="40349"/>
                    <a:pt x="32968" y="40340"/>
                    <a:pt x="32912" y="40321"/>
                  </a:cubicBezTo>
                  <a:cubicBezTo>
                    <a:pt x="32704" y="40252"/>
                    <a:pt x="32496" y="39975"/>
                    <a:pt x="32427" y="39698"/>
                  </a:cubicBezTo>
                  <a:lnTo>
                    <a:pt x="32427" y="39698"/>
                  </a:lnTo>
                  <a:cubicBezTo>
                    <a:pt x="32496" y="39767"/>
                    <a:pt x="32565" y="39767"/>
                    <a:pt x="32635" y="39836"/>
                  </a:cubicBezTo>
                  <a:cubicBezTo>
                    <a:pt x="32773" y="39836"/>
                    <a:pt x="32843" y="39767"/>
                    <a:pt x="32843" y="39628"/>
                  </a:cubicBezTo>
                  <a:cubicBezTo>
                    <a:pt x="32704" y="39420"/>
                    <a:pt x="32635" y="39282"/>
                    <a:pt x="32843" y="39074"/>
                  </a:cubicBezTo>
                  <a:cubicBezTo>
                    <a:pt x="32964" y="38992"/>
                    <a:pt x="33086" y="38959"/>
                    <a:pt x="33222" y="38959"/>
                  </a:cubicBezTo>
                  <a:close/>
                  <a:moveTo>
                    <a:pt x="13503" y="43094"/>
                  </a:moveTo>
                  <a:cubicBezTo>
                    <a:pt x="14889" y="43510"/>
                    <a:pt x="16068" y="44134"/>
                    <a:pt x="17177" y="44966"/>
                  </a:cubicBezTo>
                  <a:cubicBezTo>
                    <a:pt x="18008" y="45590"/>
                    <a:pt x="18840" y="46283"/>
                    <a:pt x="19741" y="46907"/>
                  </a:cubicBezTo>
                  <a:cubicBezTo>
                    <a:pt x="19048" y="46560"/>
                    <a:pt x="18355" y="46144"/>
                    <a:pt x="17662" y="45728"/>
                  </a:cubicBezTo>
                  <a:cubicBezTo>
                    <a:pt x="16345" y="44896"/>
                    <a:pt x="14958" y="43857"/>
                    <a:pt x="13503" y="43094"/>
                  </a:cubicBezTo>
                  <a:close/>
                  <a:moveTo>
                    <a:pt x="11034" y="41721"/>
                  </a:moveTo>
                  <a:cubicBezTo>
                    <a:pt x="13249" y="41721"/>
                    <a:pt x="15436" y="42364"/>
                    <a:pt x="17315" y="43579"/>
                  </a:cubicBezTo>
                  <a:cubicBezTo>
                    <a:pt x="19395" y="44758"/>
                    <a:pt x="20851" y="46837"/>
                    <a:pt x="22722" y="48293"/>
                  </a:cubicBezTo>
                  <a:cubicBezTo>
                    <a:pt x="20227" y="46976"/>
                    <a:pt x="18216" y="45035"/>
                    <a:pt x="15790" y="43579"/>
                  </a:cubicBezTo>
                  <a:cubicBezTo>
                    <a:pt x="14543" y="42886"/>
                    <a:pt x="13226" y="42470"/>
                    <a:pt x="11770" y="42332"/>
                  </a:cubicBezTo>
                  <a:cubicBezTo>
                    <a:pt x="11125" y="42063"/>
                    <a:pt x="10438" y="41961"/>
                    <a:pt x="9743" y="41961"/>
                  </a:cubicBezTo>
                  <a:cubicBezTo>
                    <a:pt x="9541" y="41961"/>
                    <a:pt x="9338" y="41970"/>
                    <a:pt x="9136" y="41985"/>
                  </a:cubicBezTo>
                  <a:cubicBezTo>
                    <a:pt x="9136" y="41916"/>
                    <a:pt x="9274" y="41916"/>
                    <a:pt x="9344" y="41846"/>
                  </a:cubicBezTo>
                  <a:cubicBezTo>
                    <a:pt x="9906" y="41762"/>
                    <a:pt x="10471" y="41721"/>
                    <a:pt x="11034" y="41721"/>
                  </a:cubicBezTo>
                  <a:close/>
                  <a:moveTo>
                    <a:pt x="8373" y="42401"/>
                  </a:moveTo>
                  <a:cubicBezTo>
                    <a:pt x="8443" y="42470"/>
                    <a:pt x="8443" y="42470"/>
                    <a:pt x="8512" y="42470"/>
                  </a:cubicBezTo>
                  <a:cubicBezTo>
                    <a:pt x="9690" y="42540"/>
                    <a:pt x="10869" y="42609"/>
                    <a:pt x="12047" y="42817"/>
                  </a:cubicBezTo>
                  <a:cubicBezTo>
                    <a:pt x="14196" y="43579"/>
                    <a:pt x="16137" y="45243"/>
                    <a:pt x="18008" y="46352"/>
                  </a:cubicBezTo>
                  <a:cubicBezTo>
                    <a:pt x="19533" y="47253"/>
                    <a:pt x="21128" y="48085"/>
                    <a:pt x="22722" y="48778"/>
                  </a:cubicBezTo>
                  <a:cubicBezTo>
                    <a:pt x="19811" y="48432"/>
                    <a:pt x="17107" y="47392"/>
                    <a:pt x="14681" y="45659"/>
                  </a:cubicBezTo>
                  <a:cubicBezTo>
                    <a:pt x="12671" y="44411"/>
                    <a:pt x="10661" y="43025"/>
                    <a:pt x="8304" y="42540"/>
                  </a:cubicBezTo>
                  <a:lnTo>
                    <a:pt x="8373" y="42401"/>
                  </a:lnTo>
                  <a:close/>
                  <a:moveTo>
                    <a:pt x="12175" y="41159"/>
                  </a:moveTo>
                  <a:cubicBezTo>
                    <a:pt x="16333" y="41159"/>
                    <a:pt x="20231" y="45099"/>
                    <a:pt x="23207" y="48016"/>
                  </a:cubicBezTo>
                  <a:lnTo>
                    <a:pt x="24178" y="48986"/>
                  </a:lnTo>
                  <a:lnTo>
                    <a:pt x="23901" y="48848"/>
                  </a:lnTo>
                  <a:cubicBezTo>
                    <a:pt x="19898" y="45620"/>
                    <a:pt x="16436" y="41430"/>
                    <a:pt x="11276" y="41430"/>
                  </a:cubicBezTo>
                  <a:cubicBezTo>
                    <a:pt x="10895" y="41430"/>
                    <a:pt x="10506" y="41452"/>
                    <a:pt x="10106" y="41500"/>
                  </a:cubicBezTo>
                  <a:cubicBezTo>
                    <a:pt x="10801" y="41265"/>
                    <a:pt x="11491" y="41159"/>
                    <a:pt x="12175" y="41159"/>
                  </a:cubicBezTo>
                  <a:close/>
                  <a:moveTo>
                    <a:pt x="8651" y="42886"/>
                  </a:moveTo>
                  <a:lnTo>
                    <a:pt x="8651" y="42886"/>
                  </a:lnTo>
                  <a:cubicBezTo>
                    <a:pt x="11215" y="43995"/>
                    <a:pt x="13711" y="45312"/>
                    <a:pt x="16068" y="46907"/>
                  </a:cubicBezTo>
                  <a:cubicBezTo>
                    <a:pt x="17869" y="47987"/>
                    <a:pt x="20033" y="49068"/>
                    <a:pt x="22202" y="49068"/>
                  </a:cubicBezTo>
                  <a:cubicBezTo>
                    <a:pt x="22537" y="49068"/>
                    <a:pt x="22873" y="49042"/>
                    <a:pt x="23207" y="48986"/>
                  </a:cubicBezTo>
                  <a:cubicBezTo>
                    <a:pt x="23415" y="49056"/>
                    <a:pt x="23693" y="49194"/>
                    <a:pt x="23901" y="49264"/>
                  </a:cubicBezTo>
                  <a:cubicBezTo>
                    <a:pt x="23242" y="49229"/>
                    <a:pt x="22583" y="49212"/>
                    <a:pt x="21934" y="49212"/>
                  </a:cubicBezTo>
                  <a:cubicBezTo>
                    <a:pt x="21284" y="49212"/>
                    <a:pt x="20643" y="49229"/>
                    <a:pt x="20019" y="49264"/>
                  </a:cubicBezTo>
                  <a:cubicBezTo>
                    <a:pt x="19977" y="49264"/>
                    <a:pt x="19936" y="49264"/>
                    <a:pt x="19895" y="49264"/>
                  </a:cubicBezTo>
                  <a:cubicBezTo>
                    <a:pt x="15513" y="49264"/>
                    <a:pt x="11809" y="45633"/>
                    <a:pt x="8651" y="42886"/>
                  </a:cubicBezTo>
                  <a:close/>
                  <a:moveTo>
                    <a:pt x="15832" y="1"/>
                  </a:moveTo>
                  <a:cubicBezTo>
                    <a:pt x="15736" y="1"/>
                    <a:pt x="15668" y="133"/>
                    <a:pt x="15721" y="186"/>
                  </a:cubicBezTo>
                  <a:cubicBezTo>
                    <a:pt x="15790" y="325"/>
                    <a:pt x="15860" y="463"/>
                    <a:pt x="15929" y="602"/>
                  </a:cubicBezTo>
                  <a:lnTo>
                    <a:pt x="15860" y="602"/>
                  </a:lnTo>
                  <a:lnTo>
                    <a:pt x="15513" y="463"/>
                  </a:lnTo>
                  <a:cubicBezTo>
                    <a:pt x="15513" y="394"/>
                    <a:pt x="15444" y="394"/>
                    <a:pt x="15374" y="394"/>
                  </a:cubicBezTo>
                  <a:cubicBezTo>
                    <a:pt x="15305" y="394"/>
                    <a:pt x="15166" y="325"/>
                    <a:pt x="15097" y="325"/>
                  </a:cubicBezTo>
                  <a:cubicBezTo>
                    <a:pt x="15082" y="317"/>
                    <a:pt x="15067" y="314"/>
                    <a:pt x="15052" y="314"/>
                  </a:cubicBezTo>
                  <a:cubicBezTo>
                    <a:pt x="14932" y="314"/>
                    <a:pt x="14843" y="540"/>
                    <a:pt x="15028" y="602"/>
                  </a:cubicBezTo>
                  <a:lnTo>
                    <a:pt x="15166" y="671"/>
                  </a:lnTo>
                  <a:cubicBezTo>
                    <a:pt x="15166" y="671"/>
                    <a:pt x="15166" y="741"/>
                    <a:pt x="15166" y="810"/>
                  </a:cubicBezTo>
                  <a:cubicBezTo>
                    <a:pt x="17246" y="7464"/>
                    <a:pt x="14543" y="17308"/>
                    <a:pt x="21613" y="21467"/>
                  </a:cubicBezTo>
                  <a:cubicBezTo>
                    <a:pt x="21613" y="21744"/>
                    <a:pt x="21613" y="21952"/>
                    <a:pt x="21613" y="22229"/>
                  </a:cubicBezTo>
                  <a:cubicBezTo>
                    <a:pt x="21648" y="22299"/>
                    <a:pt x="21700" y="22333"/>
                    <a:pt x="21752" y="22333"/>
                  </a:cubicBezTo>
                  <a:cubicBezTo>
                    <a:pt x="21804" y="22333"/>
                    <a:pt x="21856" y="22299"/>
                    <a:pt x="21890" y="22229"/>
                  </a:cubicBezTo>
                  <a:lnTo>
                    <a:pt x="21890" y="22021"/>
                  </a:lnTo>
                  <a:cubicBezTo>
                    <a:pt x="22237" y="22853"/>
                    <a:pt x="22583" y="23754"/>
                    <a:pt x="22930" y="24586"/>
                  </a:cubicBezTo>
                  <a:cubicBezTo>
                    <a:pt x="22376" y="25349"/>
                    <a:pt x="21821" y="26250"/>
                    <a:pt x="21336" y="27082"/>
                  </a:cubicBezTo>
                  <a:cubicBezTo>
                    <a:pt x="19741" y="23893"/>
                    <a:pt x="17246" y="21328"/>
                    <a:pt x="14820" y="18694"/>
                  </a:cubicBezTo>
                  <a:cubicBezTo>
                    <a:pt x="15166" y="18555"/>
                    <a:pt x="15305" y="18209"/>
                    <a:pt x="15374" y="17862"/>
                  </a:cubicBezTo>
                  <a:cubicBezTo>
                    <a:pt x="15513" y="17585"/>
                    <a:pt x="15513" y="17030"/>
                    <a:pt x="15652" y="16545"/>
                  </a:cubicBezTo>
                  <a:cubicBezTo>
                    <a:pt x="15790" y="16684"/>
                    <a:pt x="15860" y="16822"/>
                    <a:pt x="15998" y="16961"/>
                  </a:cubicBezTo>
                  <a:cubicBezTo>
                    <a:pt x="16068" y="17030"/>
                    <a:pt x="16137" y="17100"/>
                    <a:pt x="16137" y="17100"/>
                  </a:cubicBezTo>
                  <a:cubicBezTo>
                    <a:pt x="16206" y="17169"/>
                    <a:pt x="16276" y="17204"/>
                    <a:pt x="16336" y="17204"/>
                  </a:cubicBezTo>
                  <a:cubicBezTo>
                    <a:pt x="16397" y="17204"/>
                    <a:pt x="16449" y="17169"/>
                    <a:pt x="16483" y="17100"/>
                  </a:cubicBezTo>
                  <a:cubicBezTo>
                    <a:pt x="16553" y="17100"/>
                    <a:pt x="16622" y="17030"/>
                    <a:pt x="16622" y="16961"/>
                  </a:cubicBezTo>
                  <a:cubicBezTo>
                    <a:pt x="16622" y="16961"/>
                    <a:pt x="16622" y="16892"/>
                    <a:pt x="16622" y="16892"/>
                  </a:cubicBezTo>
                  <a:cubicBezTo>
                    <a:pt x="16553" y="16614"/>
                    <a:pt x="16414" y="16407"/>
                    <a:pt x="16206" y="16268"/>
                  </a:cubicBezTo>
                  <a:cubicBezTo>
                    <a:pt x="16206" y="16199"/>
                    <a:pt x="16137" y="16129"/>
                    <a:pt x="16068" y="16129"/>
                  </a:cubicBezTo>
                  <a:lnTo>
                    <a:pt x="15860" y="15921"/>
                  </a:lnTo>
                  <a:cubicBezTo>
                    <a:pt x="15825" y="15887"/>
                    <a:pt x="15773" y="15869"/>
                    <a:pt x="15721" y="15869"/>
                  </a:cubicBezTo>
                  <a:cubicBezTo>
                    <a:pt x="15669" y="15869"/>
                    <a:pt x="15617" y="15887"/>
                    <a:pt x="15582" y="15921"/>
                  </a:cubicBezTo>
                  <a:cubicBezTo>
                    <a:pt x="15374" y="16337"/>
                    <a:pt x="15236" y="16753"/>
                    <a:pt x="15236" y="17238"/>
                  </a:cubicBezTo>
                  <a:cubicBezTo>
                    <a:pt x="15166" y="17516"/>
                    <a:pt x="15166" y="18417"/>
                    <a:pt x="14751" y="18486"/>
                  </a:cubicBezTo>
                  <a:cubicBezTo>
                    <a:pt x="14751" y="18486"/>
                    <a:pt x="14681" y="18486"/>
                    <a:pt x="14681" y="18555"/>
                  </a:cubicBezTo>
                  <a:lnTo>
                    <a:pt x="13988" y="17793"/>
                  </a:lnTo>
                  <a:cubicBezTo>
                    <a:pt x="13641" y="16614"/>
                    <a:pt x="13364" y="15436"/>
                    <a:pt x="13226" y="14258"/>
                  </a:cubicBezTo>
                  <a:cubicBezTo>
                    <a:pt x="13295" y="14188"/>
                    <a:pt x="13295" y="14119"/>
                    <a:pt x="13226" y="14050"/>
                  </a:cubicBezTo>
                  <a:lnTo>
                    <a:pt x="13156" y="13842"/>
                  </a:lnTo>
                  <a:lnTo>
                    <a:pt x="13087" y="13772"/>
                  </a:lnTo>
                  <a:cubicBezTo>
                    <a:pt x="14157" y="13322"/>
                    <a:pt x="13533" y="11588"/>
                    <a:pt x="12555" y="11588"/>
                  </a:cubicBezTo>
                  <a:cubicBezTo>
                    <a:pt x="12330" y="11588"/>
                    <a:pt x="12086" y="11680"/>
                    <a:pt x="11839" y="11901"/>
                  </a:cubicBezTo>
                  <a:cubicBezTo>
                    <a:pt x="11631" y="12039"/>
                    <a:pt x="11631" y="12317"/>
                    <a:pt x="11839" y="12455"/>
                  </a:cubicBezTo>
                  <a:cubicBezTo>
                    <a:pt x="11978" y="12594"/>
                    <a:pt x="12168" y="12663"/>
                    <a:pt x="12368" y="12663"/>
                  </a:cubicBezTo>
                  <a:cubicBezTo>
                    <a:pt x="12567" y="12663"/>
                    <a:pt x="12775" y="12594"/>
                    <a:pt x="12948" y="12455"/>
                  </a:cubicBezTo>
                  <a:lnTo>
                    <a:pt x="12948" y="12455"/>
                  </a:lnTo>
                  <a:cubicBezTo>
                    <a:pt x="13087" y="12733"/>
                    <a:pt x="13018" y="13218"/>
                    <a:pt x="12602" y="13287"/>
                  </a:cubicBezTo>
                  <a:cubicBezTo>
                    <a:pt x="12394" y="13287"/>
                    <a:pt x="12255" y="13564"/>
                    <a:pt x="12394" y="13772"/>
                  </a:cubicBezTo>
                  <a:lnTo>
                    <a:pt x="12879" y="14258"/>
                  </a:lnTo>
                  <a:cubicBezTo>
                    <a:pt x="12879" y="14327"/>
                    <a:pt x="12879" y="14327"/>
                    <a:pt x="12948" y="14327"/>
                  </a:cubicBezTo>
                  <a:cubicBezTo>
                    <a:pt x="13226" y="15228"/>
                    <a:pt x="13364" y="16060"/>
                    <a:pt x="13503" y="16961"/>
                  </a:cubicBezTo>
                  <a:cubicBezTo>
                    <a:pt x="13503" y="17100"/>
                    <a:pt x="13572" y="17238"/>
                    <a:pt x="13572" y="17377"/>
                  </a:cubicBezTo>
                  <a:cubicBezTo>
                    <a:pt x="12810" y="16476"/>
                    <a:pt x="12047" y="15644"/>
                    <a:pt x="11354" y="14674"/>
                  </a:cubicBezTo>
                  <a:cubicBezTo>
                    <a:pt x="11423" y="14674"/>
                    <a:pt x="11423" y="14535"/>
                    <a:pt x="11354" y="14466"/>
                  </a:cubicBezTo>
                  <a:cubicBezTo>
                    <a:pt x="10383" y="14050"/>
                    <a:pt x="10314" y="11970"/>
                    <a:pt x="10453" y="10653"/>
                  </a:cubicBezTo>
                  <a:cubicBezTo>
                    <a:pt x="10591" y="10653"/>
                    <a:pt x="10661" y="10584"/>
                    <a:pt x="10730" y="10445"/>
                  </a:cubicBezTo>
                  <a:cubicBezTo>
                    <a:pt x="10794" y="10063"/>
                    <a:pt x="10740" y="9389"/>
                    <a:pt x="10248" y="9389"/>
                  </a:cubicBezTo>
                  <a:cubicBezTo>
                    <a:pt x="10204" y="9389"/>
                    <a:pt x="10157" y="9394"/>
                    <a:pt x="10106" y="9405"/>
                  </a:cubicBezTo>
                  <a:cubicBezTo>
                    <a:pt x="9482" y="9544"/>
                    <a:pt x="9690" y="10445"/>
                    <a:pt x="10037" y="10861"/>
                  </a:cubicBezTo>
                  <a:lnTo>
                    <a:pt x="10245" y="10861"/>
                  </a:lnTo>
                  <a:cubicBezTo>
                    <a:pt x="10176" y="11554"/>
                    <a:pt x="10176" y="12247"/>
                    <a:pt x="10245" y="13010"/>
                  </a:cubicBezTo>
                  <a:cubicBezTo>
                    <a:pt x="9621" y="12109"/>
                    <a:pt x="9066" y="11208"/>
                    <a:pt x="8651" y="10306"/>
                  </a:cubicBezTo>
                  <a:cubicBezTo>
                    <a:pt x="8858" y="10029"/>
                    <a:pt x="9066" y="9683"/>
                    <a:pt x="9066" y="9336"/>
                  </a:cubicBezTo>
                  <a:cubicBezTo>
                    <a:pt x="9136" y="8920"/>
                    <a:pt x="8997" y="8574"/>
                    <a:pt x="8789" y="8296"/>
                  </a:cubicBezTo>
                  <a:cubicBezTo>
                    <a:pt x="8574" y="8112"/>
                    <a:pt x="8319" y="8023"/>
                    <a:pt x="8065" y="8023"/>
                  </a:cubicBezTo>
                  <a:cubicBezTo>
                    <a:pt x="7745" y="8023"/>
                    <a:pt x="7427" y="8164"/>
                    <a:pt x="7195" y="8435"/>
                  </a:cubicBezTo>
                  <a:lnTo>
                    <a:pt x="7126" y="8574"/>
                  </a:lnTo>
                  <a:cubicBezTo>
                    <a:pt x="7100" y="8561"/>
                    <a:pt x="7072" y="8555"/>
                    <a:pt x="7044" y="8555"/>
                  </a:cubicBezTo>
                  <a:cubicBezTo>
                    <a:pt x="6920" y="8555"/>
                    <a:pt x="6792" y="8668"/>
                    <a:pt x="6848" y="8781"/>
                  </a:cubicBezTo>
                  <a:lnTo>
                    <a:pt x="6918" y="8920"/>
                  </a:lnTo>
                  <a:cubicBezTo>
                    <a:pt x="6779" y="9405"/>
                    <a:pt x="7126" y="9960"/>
                    <a:pt x="7611" y="10099"/>
                  </a:cubicBezTo>
                  <a:cubicBezTo>
                    <a:pt x="7645" y="10133"/>
                    <a:pt x="7663" y="10151"/>
                    <a:pt x="7680" y="10151"/>
                  </a:cubicBezTo>
                  <a:cubicBezTo>
                    <a:pt x="7697" y="10151"/>
                    <a:pt x="7715" y="10133"/>
                    <a:pt x="7749" y="10099"/>
                  </a:cubicBezTo>
                  <a:cubicBezTo>
                    <a:pt x="7863" y="10270"/>
                    <a:pt x="8071" y="10394"/>
                    <a:pt x="8296" y="10394"/>
                  </a:cubicBezTo>
                  <a:cubicBezTo>
                    <a:pt x="8344" y="10394"/>
                    <a:pt x="8393" y="10388"/>
                    <a:pt x="8443" y="10376"/>
                  </a:cubicBezTo>
                  <a:cubicBezTo>
                    <a:pt x="9136" y="11832"/>
                    <a:pt x="9898" y="13218"/>
                    <a:pt x="10869" y="14466"/>
                  </a:cubicBezTo>
                  <a:cubicBezTo>
                    <a:pt x="10645" y="14528"/>
                    <a:pt x="10419" y="14554"/>
                    <a:pt x="10191" y="14554"/>
                  </a:cubicBezTo>
                  <a:cubicBezTo>
                    <a:pt x="9148" y="14554"/>
                    <a:pt x="8068" y="14000"/>
                    <a:pt x="6987" y="13772"/>
                  </a:cubicBezTo>
                  <a:cubicBezTo>
                    <a:pt x="7056" y="13495"/>
                    <a:pt x="7056" y="13218"/>
                    <a:pt x="7056" y="12941"/>
                  </a:cubicBezTo>
                  <a:cubicBezTo>
                    <a:pt x="7022" y="12837"/>
                    <a:pt x="6918" y="12785"/>
                    <a:pt x="6814" y="12785"/>
                  </a:cubicBezTo>
                  <a:cubicBezTo>
                    <a:pt x="6710" y="12785"/>
                    <a:pt x="6606" y="12837"/>
                    <a:pt x="6571" y="12941"/>
                  </a:cubicBezTo>
                  <a:cubicBezTo>
                    <a:pt x="6571" y="13079"/>
                    <a:pt x="6502" y="13149"/>
                    <a:pt x="6432" y="13287"/>
                  </a:cubicBezTo>
                  <a:cubicBezTo>
                    <a:pt x="6363" y="13357"/>
                    <a:pt x="6432" y="13426"/>
                    <a:pt x="6571" y="13426"/>
                  </a:cubicBezTo>
                  <a:cubicBezTo>
                    <a:pt x="6571" y="13495"/>
                    <a:pt x="6502" y="13564"/>
                    <a:pt x="6502" y="13634"/>
                  </a:cubicBezTo>
                  <a:cubicBezTo>
                    <a:pt x="6363" y="13495"/>
                    <a:pt x="6155" y="13426"/>
                    <a:pt x="5947" y="13426"/>
                  </a:cubicBezTo>
                  <a:cubicBezTo>
                    <a:pt x="5808" y="13426"/>
                    <a:pt x="5739" y="13564"/>
                    <a:pt x="5670" y="13703"/>
                  </a:cubicBezTo>
                  <a:cubicBezTo>
                    <a:pt x="5531" y="13703"/>
                    <a:pt x="5462" y="13772"/>
                    <a:pt x="5531" y="13911"/>
                  </a:cubicBezTo>
                  <a:lnTo>
                    <a:pt x="5531" y="14119"/>
                  </a:lnTo>
                  <a:cubicBezTo>
                    <a:pt x="5531" y="14327"/>
                    <a:pt x="5601" y="14604"/>
                    <a:pt x="5808" y="14674"/>
                  </a:cubicBezTo>
                  <a:cubicBezTo>
                    <a:pt x="5878" y="14743"/>
                    <a:pt x="6016" y="14812"/>
                    <a:pt x="6155" y="14812"/>
                  </a:cubicBezTo>
                  <a:cubicBezTo>
                    <a:pt x="6363" y="14812"/>
                    <a:pt x="6571" y="14743"/>
                    <a:pt x="6779" y="14604"/>
                  </a:cubicBezTo>
                  <a:cubicBezTo>
                    <a:pt x="6848" y="14466"/>
                    <a:pt x="6918" y="14327"/>
                    <a:pt x="6848" y="14188"/>
                  </a:cubicBezTo>
                  <a:lnTo>
                    <a:pt x="6848" y="14188"/>
                  </a:lnTo>
                  <a:cubicBezTo>
                    <a:pt x="7943" y="14397"/>
                    <a:pt x="9038" y="14958"/>
                    <a:pt x="10074" y="14958"/>
                  </a:cubicBezTo>
                  <a:cubicBezTo>
                    <a:pt x="10415" y="14958"/>
                    <a:pt x="10750" y="14897"/>
                    <a:pt x="11077" y="14743"/>
                  </a:cubicBezTo>
                  <a:cubicBezTo>
                    <a:pt x="11908" y="15991"/>
                    <a:pt x="12948" y="17169"/>
                    <a:pt x="13988" y="18347"/>
                  </a:cubicBezTo>
                  <a:cubicBezTo>
                    <a:pt x="13988" y="18486"/>
                    <a:pt x="14057" y="18625"/>
                    <a:pt x="14127" y="18763"/>
                  </a:cubicBezTo>
                  <a:cubicBezTo>
                    <a:pt x="14161" y="18833"/>
                    <a:pt x="14213" y="18867"/>
                    <a:pt x="14265" y="18867"/>
                  </a:cubicBezTo>
                  <a:cubicBezTo>
                    <a:pt x="14317" y="18867"/>
                    <a:pt x="14369" y="18833"/>
                    <a:pt x="14404" y="18763"/>
                  </a:cubicBezTo>
                  <a:lnTo>
                    <a:pt x="16276" y="20843"/>
                  </a:lnTo>
                  <a:cubicBezTo>
                    <a:pt x="15236" y="20774"/>
                    <a:pt x="14265" y="20080"/>
                    <a:pt x="13364" y="19665"/>
                  </a:cubicBezTo>
                  <a:cubicBezTo>
                    <a:pt x="12394" y="19249"/>
                    <a:pt x="11493" y="18902"/>
                    <a:pt x="10661" y="18486"/>
                  </a:cubicBezTo>
                  <a:cubicBezTo>
                    <a:pt x="11264" y="17823"/>
                    <a:pt x="10765" y="16372"/>
                    <a:pt x="9803" y="16372"/>
                  </a:cubicBezTo>
                  <a:cubicBezTo>
                    <a:pt x="9659" y="16372"/>
                    <a:pt x="9506" y="16404"/>
                    <a:pt x="9344" y="16476"/>
                  </a:cubicBezTo>
                  <a:cubicBezTo>
                    <a:pt x="8271" y="16981"/>
                    <a:pt x="8519" y="18749"/>
                    <a:pt x="9566" y="18749"/>
                  </a:cubicBezTo>
                  <a:cubicBezTo>
                    <a:pt x="9669" y="18749"/>
                    <a:pt x="9780" y="18731"/>
                    <a:pt x="9898" y="18694"/>
                  </a:cubicBezTo>
                  <a:cubicBezTo>
                    <a:pt x="9968" y="18833"/>
                    <a:pt x="10037" y="18902"/>
                    <a:pt x="10176" y="18971"/>
                  </a:cubicBezTo>
                  <a:cubicBezTo>
                    <a:pt x="10314" y="18971"/>
                    <a:pt x="10453" y="18902"/>
                    <a:pt x="10522" y="18833"/>
                  </a:cubicBezTo>
                  <a:cubicBezTo>
                    <a:pt x="11631" y="19387"/>
                    <a:pt x="12810" y="19872"/>
                    <a:pt x="13988" y="20358"/>
                  </a:cubicBezTo>
                  <a:cubicBezTo>
                    <a:pt x="14694" y="20652"/>
                    <a:pt x="15251" y="21096"/>
                    <a:pt x="15997" y="21096"/>
                  </a:cubicBezTo>
                  <a:cubicBezTo>
                    <a:pt x="16129" y="21096"/>
                    <a:pt x="16268" y="21082"/>
                    <a:pt x="16414" y="21051"/>
                  </a:cubicBezTo>
                  <a:cubicBezTo>
                    <a:pt x="18216" y="22992"/>
                    <a:pt x="19880" y="25071"/>
                    <a:pt x="21266" y="27290"/>
                  </a:cubicBezTo>
                  <a:cubicBezTo>
                    <a:pt x="20643" y="28607"/>
                    <a:pt x="20227" y="29924"/>
                    <a:pt x="20019" y="31310"/>
                  </a:cubicBezTo>
                  <a:cubicBezTo>
                    <a:pt x="18494" y="30894"/>
                    <a:pt x="16622" y="30548"/>
                    <a:pt x="15444" y="29438"/>
                  </a:cubicBezTo>
                  <a:cubicBezTo>
                    <a:pt x="16276" y="28953"/>
                    <a:pt x="15998" y="27359"/>
                    <a:pt x="14751" y="27151"/>
                  </a:cubicBezTo>
                  <a:cubicBezTo>
                    <a:pt x="14631" y="27129"/>
                    <a:pt x="14517" y="27119"/>
                    <a:pt x="14410" y="27119"/>
                  </a:cubicBezTo>
                  <a:cubicBezTo>
                    <a:pt x="12828" y="27119"/>
                    <a:pt x="12657" y="29305"/>
                    <a:pt x="14264" y="29305"/>
                  </a:cubicBezTo>
                  <a:cubicBezTo>
                    <a:pt x="14309" y="29305"/>
                    <a:pt x="14356" y="29303"/>
                    <a:pt x="14404" y="29300"/>
                  </a:cubicBezTo>
                  <a:cubicBezTo>
                    <a:pt x="14404" y="29438"/>
                    <a:pt x="14543" y="29646"/>
                    <a:pt x="14751" y="29646"/>
                  </a:cubicBezTo>
                  <a:lnTo>
                    <a:pt x="15028" y="29646"/>
                  </a:lnTo>
                  <a:cubicBezTo>
                    <a:pt x="16414" y="30825"/>
                    <a:pt x="18147" y="31449"/>
                    <a:pt x="19949" y="31587"/>
                  </a:cubicBezTo>
                  <a:cubicBezTo>
                    <a:pt x="19464" y="34360"/>
                    <a:pt x="20157" y="37202"/>
                    <a:pt x="21821" y="39490"/>
                  </a:cubicBezTo>
                  <a:cubicBezTo>
                    <a:pt x="21821" y="39767"/>
                    <a:pt x="21890" y="40044"/>
                    <a:pt x="21890" y="40321"/>
                  </a:cubicBezTo>
                  <a:cubicBezTo>
                    <a:pt x="21821" y="40391"/>
                    <a:pt x="21752" y="40529"/>
                    <a:pt x="21682" y="40668"/>
                  </a:cubicBezTo>
                  <a:cubicBezTo>
                    <a:pt x="21626" y="40780"/>
                    <a:pt x="21796" y="41072"/>
                    <a:pt x="21973" y="41072"/>
                  </a:cubicBezTo>
                  <a:cubicBezTo>
                    <a:pt x="22015" y="41072"/>
                    <a:pt x="22058" y="41055"/>
                    <a:pt x="22098" y="41015"/>
                  </a:cubicBezTo>
                  <a:cubicBezTo>
                    <a:pt x="22237" y="41708"/>
                    <a:pt x="22445" y="42470"/>
                    <a:pt x="22653" y="43233"/>
                  </a:cubicBezTo>
                  <a:cubicBezTo>
                    <a:pt x="21613" y="42124"/>
                    <a:pt x="20365" y="41153"/>
                    <a:pt x="19118" y="40321"/>
                  </a:cubicBezTo>
                  <a:cubicBezTo>
                    <a:pt x="18494" y="39975"/>
                    <a:pt x="17939" y="39559"/>
                    <a:pt x="17385" y="39143"/>
                  </a:cubicBezTo>
                  <a:cubicBezTo>
                    <a:pt x="17385" y="39074"/>
                    <a:pt x="17385" y="39004"/>
                    <a:pt x="17315" y="38935"/>
                  </a:cubicBezTo>
                  <a:cubicBezTo>
                    <a:pt x="15582" y="37341"/>
                    <a:pt x="14820" y="35053"/>
                    <a:pt x="13780" y="32974"/>
                  </a:cubicBezTo>
                  <a:cubicBezTo>
                    <a:pt x="13087" y="31587"/>
                    <a:pt x="12047" y="30340"/>
                    <a:pt x="10869" y="29369"/>
                  </a:cubicBezTo>
                  <a:cubicBezTo>
                    <a:pt x="7957" y="26804"/>
                    <a:pt x="4214" y="25279"/>
                    <a:pt x="332" y="25141"/>
                  </a:cubicBezTo>
                  <a:cubicBezTo>
                    <a:pt x="310" y="25133"/>
                    <a:pt x="288" y="25130"/>
                    <a:pt x="268" y="25130"/>
                  </a:cubicBezTo>
                  <a:cubicBezTo>
                    <a:pt x="98" y="25130"/>
                    <a:pt x="1" y="25364"/>
                    <a:pt x="124" y="25487"/>
                  </a:cubicBezTo>
                  <a:cubicBezTo>
                    <a:pt x="3244" y="28191"/>
                    <a:pt x="4422" y="32350"/>
                    <a:pt x="7264" y="35192"/>
                  </a:cubicBezTo>
                  <a:cubicBezTo>
                    <a:pt x="9968" y="37895"/>
                    <a:pt x="13988" y="37826"/>
                    <a:pt x="17107" y="39490"/>
                  </a:cubicBezTo>
                  <a:lnTo>
                    <a:pt x="17454" y="39698"/>
                  </a:lnTo>
                  <a:cubicBezTo>
                    <a:pt x="20504" y="41777"/>
                    <a:pt x="23207" y="44273"/>
                    <a:pt x="25426" y="47253"/>
                  </a:cubicBezTo>
                  <a:cubicBezTo>
                    <a:pt x="26465" y="48640"/>
                    <a:pt x="27297" y="50095"/>
                    <a:pt x="28129" y="51620"/>
                  </a:cubicBezTo>
                  <a:cubicBezTo>
                    <a:pt x="27297" y="50927"/>
                    <a:pt x="26465" y="50303"/>
                    <a:pt x="25495" y="49749"/>
                  </a:cubicBezTo>
                  <a:cubicBezTo>
                    <a:pt x="25495" y="49749"/>
                    <a:pt x="25495" y="49679"/>
                    <a:pt x="25426" y="49679"/>
                  </a:cubicBezTo>
                  <a:cubicBezTo>
                    <a:pt x="21952" y="46369"/>
                    <a:pt x="17204" y="40721"/>
                    <a:pt x="12146" y="40721"/>
                  </a:cubicBezTo>
                  <a:cubicBezTo>
                    <a:pt x="10743" y="40721"/>
                    <a:pt x="9317" y="41155"/>
                    <a:pt x="7888" y="42193"/>
                  </a:cubicBezTo>
                  <a:cubicBezTo>
                    <a:pt x="7868" y="42152"/>
                    <a:pt x="7841" y="42136"/>
                    <a:pt x="7816" y="42136"/>
                  </a:cubicBezTo>
                  <a:cubicBezTo>
                    <a:pt x="7755" y="42136"/>
                    <a:pt x="7700" y="42234"/>
                    <a:pt x="7749" y="42332"/>
                  </a:cubicBezTo>
                  <a:cubicBezTo>
                    <a:pt x="7680" y="42401"/>
                    <a:pt x="7611" y="42401"/>
                    <a:pt x="7541" y="42470"/>
                  </a:cubicBezTo>
                  <a:cubicBezTo>
                    <a:pt x="7308" y="42645"/>
                    <a:pt x="7467" y="42918"/>
                    <a:pt x="7647" y="42918"/>
                  </a:cubicBezTo>
                  <a:cubicBezTo>
                    <a:pt x="7681" y="42918"/>
                    <a:pt x="7716" y="42908"/>
                    <a:pt x="7749" y="42886"/>
                  </a:cubicBezTo>
                  <a:lnTo>
                    <a:pt x="8096" y="42609"/>
                  </a:lnTo>
                  <a:cubicBezTo>
                    <a:pt x="10383" y="45035"/>
                    <a:pt x="13018" y="47045"/>
                    <a:pt x="15860" y="48709"/>
                  </a:cubicBezTo>
                  <a:cubicBezTo>
                    <a:pt x="17523" y="49616"/>
                    <a:pt x="19249" y="49637"/>
                    <a:pt x="20980" y="49637"/>
                  </a:cubicBezTo>
                  <a:cubicBezTo>
                    <a:pt x="21062" y="49637"/>
                    <a:pt x="21145" y="49637"/>
                    <a:pt x="21227" y="49637"/>
                  </a:cubicBezTo>
                  <a:cubicBezTo>
                    <a:pt x="22588" y="49637"/>
                    <a:pt x="23950" y="49650"/>
                    <a:pt x="25287" y="50095"/>
                  </a:cubicBezTo>
                  <a:lnTo>
                    <a:pt x="25426" y="50095"/>
                  </a:lnTo>
                  <a:cubicBezTo>
                    <a:pt x="26535" y="50719"/>
                    <a:pt x="27574" y="51482"/>
                    <a:pt x="28545" y="52383"/>
                  </a:cubicBezTo>
                  <a:cubicBezTo>
                    <a:pt x="29377" y="54116"/>
                    <a:pt x="30209" y="55987"/>
                    <a:pt x="30902" y="57790"/>
                  </a:cubicBezTo>
                  <a:cubicBezTo>
                    <a:pt x="30926" y="57862"/>
                    <a:pt x="30984" y="57893"/>
                    <a:pt x="31046" y="57893"/>
                  </a:cubicBezTo>
                  <a:cubicBezTo>
                    <a:pt x="31162" y="57893"/>
                    <a:pt x="31293" y="57787"/>
                    <a:pt x="31248" y="57651"/>
                  </a:cubicBezTo>
                  <a:cubicBezTo>
                    <a:pt x="29446" y="52660"/>
                    <a:pt x="26951" y="47531"/>
                    <a:pt x="23207" y="43579"/>
                  </a:cubicBezTo>
                  <a:cubicBezTo>
                    <a:pt x="22861" y="42609"/>
                    <a:pt x="22653" y="41638"/>
                    <a:pt x="22445" y="40599"/>
                  </a:cubicBezTo>
                  <a:cubicBezTo>
                    <a:pt x="23693" y="38242"/>
                    <a:pt x="24594" y="35677"/>
                    <a:pt x="25218" y="33043"/>
                  </a:cubicBezTo>
                  <a:cubicBezTo>
                    <a:pt x="27228" y="36370"/>
                    <a:pt x="28822" y="39836"/>
                    <a:pt x="30070" y="43441"/>
                  </a:cubicBezTo>
                  <a:cubicBezTo>
                    <a:pt x="30070" y="43579"/>
                    <a:pt x="30139" y="43649"/>
                    <a:pt x="30209" y="43787"/>
                  </a:cubicBezTo>
                  <a:cubicBezTo>
                    <a:pt x="28406" y="42678"/>
                    <a:pt x="27089" y="40945"/>
                    <a:pt x="25356" y="39767"/>
                  </a:cubicBezTo>
                  <a:cubicBezTo>
                    <a:pt x="25336" y="39747"/>
                    <a:pt x="25310" y="39738"/>
                    <a:pt x="25283" y="39738"/>
                  </a:cubicBezTo>
                  <a:cubicBezTo>
                    <a:pt x="25218" y="39738"/>
                    <a:pt x="25148" y="39787"/>
                    <a:pt x="25148" y="39836"/>
                  </a:cubicBezTo>
                  <a:cubicBezTo>
                    <a:pt x="25110" y="39811"/>
                    <a:pt x="25067" y="39799"/>
                    <a:pt x="25024" y="39799"/>
                  </a:cubicBezTo>
                  <a:cubicBezTo>
                    <a:pt x="24832" y="39799"/>
                    <a:pt x="24632" y="40026"/>
                    <a:pt x="24802" y="40252"/>
                  </a:cubicBezTo>
                  <a:lnTo>
                    <a:pt x="24871" y="40252"/>
                  </a:lnTo>
                  <a:cubicBezTo>
                    <a:pt x="25010" y="40460"/>
                    <a:pt x="25148" y="40529"/>
                    <a:pt x="25356" y="40668"/>
                  </a:cubicBezTo>
                  <a:cubicBezTo>
                    <a:pt x="25356" y="40668"/>
                    <a:pt x="25426" y="40737"/>
                    <a:pt x="25426" y="40807"/>
                  </a:cubicBezTo>
                  <a:cubicBezTo>
                    <a:pt x="25460" y="40876"/>
                    <a:pt x="25547" y="40911"/>
                    <a:pt x="25625" y="40911"/>
                  </a:cubicBezTo>
                  <a:cubicBezTo>
                    <a:pt x="25703" y="40911"/>
                    <a:pt x="25772" y="40876"/>
                    <a:pt x="25772" y="40807"/>
                  </a:cubicBezTo>
                  <a:cubicBezTo>
                    <a:pt x="25911" y="40737"/>
                    <a:pt x="25911" y="40599"/>
                    <a:pt x="25841" y="40529"/>
                  </a:cubicBezTo>
                  <a:lnTo>
                    <a:pt x="25703" y="40460"/>
                  </a:lnTo>
                  <a:cubicBezTo>
                    <a:pt x="25634" y="40321"/>
                    <a:pt x="25564" y="40252"/>
                    <a:pt x="25495" y="40113"/>
                  </a:cubicBezTo>
                  <a:cubicBezTo>
                    <a:pt x="25484" y="40081"/>
                    <a:pt x="25488" y="40067"/>
                    <a:pt x="25504" y="40067"/>
                  </a:cubicBezTo>
                  <a:cubicBezTo>
                    <a:pt x="25585" y="40067"/>
                    <a:pt x="25980" y="40471"/>
                    <a:pt x="25980" y="40529"/>
                  </a:cubicBezTo>
                  <a:cubicBezTo>
                    <a:pt x="26535" y="40945"/>
                    <a:pt x="27020" y="41500"/>
                    <a:pt x="27574" y="41985"/>
                  </a:cubicBezTo>
                  <a:cubicBezTo>
                    <a:pt x="28337" y="42817"/>
                    <a:pt x="29307" y="43510"/>
                    <a:pt x="30278" y="44134"/>
                  </a:cubicBezTo>
                  <a:cubicBezTo>
                    <a:pt x="31318" y="48085"/>
                    <a:pt x="31664" y="52175"/>
                    <a:pt x="31387" y="56265"/>
                  </a:cubicBezTo>
                  <a:cubicBezTo>
                    <a:pt x="31387" y="56750"/>
                    <a:pt x="31318" y="57304"/>
                    <a:pt x="31318" y="57790"/>
                  </a:cubicBezTo>
                  <a:cubicBezTo>
                    <a:pt x="31318" y="57859"/>
                    <a:pt x="31318" y="57859"/>
                    <a:pt x="31318" y="57928"/>
                  </a:cubicBezTo>
                  <a:lnTo>
                    <a:pt x="31318" y="58344"/>
                  </a:lnTo>
                  <a:cubicBezTo>
                    <a:pt x="31318" y="58414"/>
                    <a:pt x="31318" y="58414"/>
                    <a:pt x="31318" y="58483"/>
                  </a:cubicBezTo>
                  <a:cubicBezTo>
                    <a:pt x="31110" y="65276"/>
                    <a:pt x="31734" y="72208"/>
                    <a:pt x="36378" y="77615"/>
                  </a:cubicBezTo>
                  <a:cubicBezTo>
                    <a:pt x="36437" y="77674"/>
                    <a:pt x="36507" y="77699"/>
                    <a:pt x="36572" y="77699"/>
                  </a:cubicBezTo>
                  <a:cubicBezTo>
                    <a:pt x="36738" y="77699"/>
                    <a:pt x="36873" y="77536"/>
                    <a:pt x="36724" y="77338"/>
                  </a:cubicBezTo>
                  <a:cubicBezTo>
                    <a:pt x="33397" y="73456"/>
                    <a:pt x="32357" y="68950"/>
                    <a:pt x="32011" y="64306"/>
                  </a:cubicBezTo>
                  <a:cubicBezTo>
                    <a:pt x="33120" y="63682"/>
                    <a:pt x="33328" y="62226"/>
                    <a:pt x="33744" y="61048"/>
                  </a:cubicBezTo>
                  <a:cubicBezTo>
                    <a:pt x="33764" y="61068"/>
                    <a:pt x="33790" y="61076"/>
                    <a:pt x="33819" y="61076"/>
                  </a:cubicBezTo>
                  <a:cubicBezTo>
                    <a:pt x="33888" y="61076"/>
                    <a:pt x="33972" y="61027"/>
                    <a:pt x="34021" y="60978"/>
                  </a:cubicBezTo>
                  <a:cubicBezTo>
                    <a:pt x="34160" y="60770"/>
                    <a:pt x="34160" y="60493"/>
                    <a:pt x="34021" y="60285"/>
                  </a:cubicBezTo>
                  <a:cubicBezTo>
                    <a:pt x="33986" y="60216"/>
                    <a:pt x="33917" y="60181"/>
                    <a:pt x="33848" y="60181"/>
                  </a:cubicBezTo>
                  <a:cubicBezTo>
                    <a:pt x="33778" y="60181"/>
                    <a:pt x="33709" y="60216"/>
                    <a:pt x="33674" y="60285"/>
                  </a:cubicBezTo>
                  <a:cubicBezTo>
                    <a:pt x="33397" y="60909"/>
                    <a:pt x="33189" y="61533"/>
                    <a:pt x="32981" y="62226"/>
                  </a:cubicBezTo>
                  <a:cubicBezTo>
                    <a:pt x="32843" y="62850"/>
                    <a:pt x="32496" y="63474"/>
                    <a:pt x="32011" y="63959"/>
                  </a:cubicBezTo>
                  <a:cubicBezTo>
                    <a:pt x="31872" y="62226"/>
                    <a:pt x="31872" y="60493"/>
                    <a:pt x="31872" y="58622"/>
                  </a:cubicBezTo>
                  <a:lnTo>
                    <a:pt x="31872" y="58622"/>
                  </a:lnTo>
                  <a:cubicBezTo>
                    <a:pt x="31892" y="58642"/>
                    <a:pt x="31919" y="58650"/>
                    <a:pt x="31946" y="58650"/>
                  </a:cubicBezTo>
                  <a:cubicBezTo>
                    <a:pt x="32011" y="58650"/>
                    <a:pt x="32080" y="58601"/>
                    <a:pt x="32080" y="58552"/>
                  </a:cubicBezTo>
                  <a:cubicBezTo>
                    <a:pt x="33744" y="56265"/>
                    <a:pt x="34784" y="53561"/>
                    <a:pt x="35199" y="50789"/>
                  </a:cubicBezTo>
                  <a:cubicBezTo>
                    <a:pt x="35407" y="50650"/>
                    <a:pt x="35546" y="50511"/>
                    <a:pt x="35615" y="50303"/>
                  </a:cubicBezTo>
                  <a:cubicBezTo>
                    <a:pt x="36170" y="49471"/>
                    <a:pt x="36724" y="48640"/>
                    <a:pt x="37348" y="47877"/>
                  </a:cubicBezTo>
                  <a:cubicBezTo>
                    <a:pt x="37834" y="47253"/>
                    <a:pt x="38319" y="46560"/>
                    <a:pt x="38804" y="45936"/>
                  </a:cubicBezTo>
                  <a:lnTo>
                    <a:pt x="38804" y="46214"/>
                  </a:lnTo>
                  <a:cubicBezTo>
                    <a:pt x="38804" y="46254"/>
                    <a:pt x="38896" y="46294"/>
                    <a:pt x="38975" y="46294"/>
                  </a:cubicBezTo>
                  <a:cubicBezTo>
                    <a:pt x="39032" y="46294"/>
                    <a:pt x="39081" y="46272"/>
                    <a:pt x="39081" y="46214"/>
                  </a:cubicBezTo>
                  <a:cubicBezTo>
                    <a:pt x="39151" y="45936"/>
                    <a:pt x="39151" y="45728"/>
                    <a:pt x="39081" y="45451"/>
                  </a:cubicBezTo>
                  <a:cubicBezTo>
                    <a:pt x="39081" y="45451"/>
                    <a:pt x="39151" y="45382"/>
                    <a:pt x="39220" y="45312"/>
                  </a:cubicBezTo>
                  <a:cubicBezTo>
                    <a:pt x="39289" y="45243"/>
                    <a:pt x="39289" y="45174"/>
                    <a:pt x="39220" y="45104"/>
                  </a:cubicBezTo>
                  <a:lnTo>
                    <a:pt x="39012" y="44966"/>
                  </a:lnTo>
                  <a:cubicBezTo>
                    <a:pt x="38943" y="44966"/>
                    <a:pt x="38804" y="44966"/>
                    <a:pt x="38804" y="45104"/>
                  </a:cubicBezTo>
                  <a:cubicBezTo>
                    <a:pt x="38735" y="45243"/>
                    <a:pt x="38735" y="45451"/>
                    <a:pt x="38804" y="45590"/>
                  </a:cubicBezTo>
                  <a:cubicBezTo>
                    <a:pt x="38596" y="45798"/>
                    <a:pt x="38388" y="45936"/>
                    <a:pt x="38319" y="46075"/>
                  </a:cubicBezTo>
                  <a:cubicBezTo>
                    <a:pt x="37834" y="46699"/>
                    <a:pt x="37348" y="47392"/>
                    <a:pt x="36863" y="48016"/>
                  </a:cubicBezTo>
                  <a:cubicBezTo>
                    <a:pt x="36516" y="48570"/>
                    <a:pt x="36101" y="48986"/>
                    <a:pt x="35754" y="49471"/>
                  </a:cubicBezTo>
                  <a:cubicBezTo>
                    <a:pt x="35685" y="49541"/>
                    <a:pt x="35477" y="49887"/>
                    <a:pt x="35338" y="50165"/>
                  </a:cubicBezTo>
                  <a:cubicBezTo>
                    <a:pt x="35338" y="49818"/>
                    <a:pt x="35407" y="49541"/>
                    <a:pt x="35477" y="49264"/>
                  </a:cubicBezTo>
                  <a:cubicBezTo>
                    <a:pt x="35546" y="49194"/>
                    <a:pt x="35615" y="49125"/>
                    <a:pt x="35546" y="49056"/>
                  </a:cubicBezTo>
                  <a:lnTo>
                    <a:pt x="35546" y="48986"/>
                  </a:lnTo>
                  <a:cubicBezTo>
                    <a:pt x="35685" y="47946"/>
                    <a:pt x="35823" y="46976"/>
                    <a:pt x="35962" y="46006"/>
                  </a:cubicBezTo>
                  <a:cubicBezTo>
                    <a:pt x="36031" y="46006"/>
                    <a:pt x="36031" y="45936"/>
                    <a:pt x="36031" y="45867"/>
                  </a:cubicBezTo>
                  <a:lnTo>
                    <a:pt x="36031" y="45798"/>
                  </a:lnTo>
                  <a:lnTo>
                    <a:pt x="36170" y="44758"/>
                  </a:lnTo>
                  <a:cubicBezTo>
                    <a:pt x="37903" y="43995"/>
                    <a:pt x="38735" y="42193"/>
                    <a:pt x="39497" y="40599"/>
                  </a:cubicBezTo>
                  <a:cubicBezTo>
                    <a:pt x="39566" y="40599"/>
                    <a:pt x="39636" y="40599"/>
                    <a:pt x="39636" y="40529"/>
                  </a:cubicBezTo>
                  <a:lnTo>
                    <a:pt x="39705" y="40460"/>
                  </a:lnTo>
                  <a:lnTo>
                    <a:pt x="39844" y="40460"/>
                  </a:lnTo>
                  <a:cubicBezTo>
                    <a:pt x="40052" y="40460"/>
                    <a:pt x="40190" y="40391"/>
                    <a:pt x="40398" y="40321"/>
                  </a:cubicBezTo>
                  <a:cubicBezTo>
                    <a:pt x="40953" y="39975"/>
                    <a:pt x="41091" y="39212"/>
                    <a:pt x="40814" y="38658"/>
                  </a:cubicBezTo>
                  <a:cubicBezTo>
                    <a:pt x="40595" y="38438"/>
                    <a:pt x="40292" y="38302"/>
                    <a:pt x="39994" y="38302"/>
                  </a:cubicBezTo>
                  <a:cubicBezTo>
                    <a:pt x="39821" y="38302"/>
                    <a:pt x="39650" y="38348"/>
                    <a:pt x="39497" y="38450"/>
                  </a:cubicBezTo>
                  <a:cubicBezTo>
                    <a:pt x="39151" y="38658"/>
                    <a:pt x="39012" y="39004"/>
                    <a:pt x="39081" y="39351"/>
                  </a:cubicBezTo>
                  <a:cubicBezTo>
                    <a:pt x="39081" y="39351"/>
                    <a:pt x="39012" y="39420"/>
                    <a:pt x="39012" y="39490"/>
                  </a:cubicBezTo>
                  <a:cubicBezTo>
                    <a:pt x="38943" y="39767"/>
                    <a:pt x="39012" y="39975"/>
                    <a:pt x="39220" y="40183"/>
                  </a:cubicBezTo>
                  <a:cubicBezTo>
                    <a:pt x="38527" y="41846"/>
                    <a:pt x="37695" y="43649"/>
                    <a:pt x="36101" y="44481"/>
                  </a:cubicBezTo>
                  <a:cubicBezTo>
                    <a:pt x="36239" y="43857"/>
                    <a:pt x="36309" y="43233"/>
                    <a:pt x="36447" y="42609"/>
                  </a:cubicBezTo>
                  <a:cubicBezTo>
                    <a:pt x="37071" y="42470"/>
                    <a:pt x="37418" y="41846"/>
                    <a:pt x="37626" y="41223"/>
                  </a:cubicBezTo>
                  <a:cubicBezTo>
                    <a:pt x="37660" y="41292"/>
                    <a:pt x="37712" y="41327"/>
                    <a:pt x="37764" y="41327"/>
                  </a:cubicBezTo>
                  <a:cubicBezTo>
                    <a:pt x="37816" y="41327"/>
                    <a:pt x="37868" y="41292"/>
                    <a:pt x="37903" y="41223"/>
                  </a:cubicBezTo>
                  <a:cubicBezTo>
                    <a:pt x="38041" y="40876"/>
                    <a:pt x="37972" y="40460"/>
                    <a:pt x="37764" y="40113"/>
                  </a:cubicBezTo>
                  <a:cubicBezTo>
                    <a:pt x="37703" y="39992"/>
                    <a:pt x="37603" y="39937"/>
                    <a:pt x="37503" y="39937"/>
                  </a:cubicBezTo>
                  <a:cubicBezTo>
                    <a:pt x="37375" y="39937"/>
                    <a:pt x="37249" y="40027"/>
                    <a:pt x="37210" y="40183"/>
                  </a:cubicBezTo>
                  <a:cubicBezTo>
                    <a:pt x="37140" y="40321"/>
                    <a:pt x="37140" y="40529"/>
                    <a:pt x="37140" y="40668"/>
                  </a:cubicBezTo>
                  <a:cubicBezTo>
                    <a:pt x="37140" y="40737"/>
                    <a:pt x="37140" y="40807"/>
                    <a:pt x="37140" y="40807"/>
                  </a:cubicBezTo>
                  <a:cubicBezTo>
                    <a:pt x="37002" y="41223"/>
                    <a:pt x="36794" y="41638"/>
                    <a:pt x="36516" y="41985"/>
                  </a:cubicBezTo>
                  <a:cubicBezTo>
                    <a:pt x="36863" y="40252"/>
                    <a:pt x="37418" y="38588"/>
                    <a:pt x="38180" y="36994"/>
                  </a:cubicBezTo>
                  <a:cubicBezTo>
                    <a:pt x="38249" y="37063"/>
                    <a:pt x="38249" y="37133"/>
                    <a:pt x="38319" y="37133"/>
                  </a:cubicBezTo>
                  <a:cubicBezTo>
                    <a:pt x="38482" y="37264"/>
                    <a:pt x="38677" y="37333"/>
                    <a:pt x="38873" y="37333"/>
                  </a:cubicBezTo>
                  <a:cubicBezTo>
                    <a:pt x="39093" y="37333"/>
                    <a:pt x="39314" y="37246"/>
                    <a:pt x="39497" y="37063"/>
                  </a:cubicBezTo>
                  <a:cubicBezTo>
                    <a:pt x="40052" y="36648"/>
                    <a:pt x="40052" y="35746"/>
                    <a:pt x="39497" y="35331"/>
                  </a:cubicBezTo>
                  <a:cubicBezTo>
                    <a:pt x="39186" y="35064"/>
                    <a:pt x="38847" y="34940"/>
                    <a:pt x="38497" y="34940"/>
                  </a:cubicBezTo>
                  <a:cubicBezTo>
                    <a:pt x="38301" y="34940"/>
                    <a:pt x="38102" y="34979"/>
                    <a:pt x="37903" y="35053"/>
                  </a:cubicBezTo>
                  <a:cubicBezTo>
                    <a:pt x="37279" y="35400"/>
                    <a:pt x="37210" y="36232"/>
                    <a:pt x="37834" y="36648"/>
                  </a:cubicBezTo>
                  <a:lnTo>
                    <a:pt x="37903" y="36648"/>
                  </a:lnTo>
                  <a:cubicBezTo>
                    <a:pt x="37002" y="38450"/>
                    <a:pt x="36378" y="40391"/>
                    <a:pt x="36031" y="42401"/>
                  </a:cubicBezTo>
                  <a:cubicBezTo>
                    <a:pt x="35823" y="43233"/>
                    <a:pt x="35685" y="44134"/>
                    <a:pt x="35615" y="44966"/>
                  </a:cubicBezTo>
                  <a:cubicBezTo>
                    <a:pt x="35061" y="43649"/>
                    <a:pt x="34298" y="42401"/>
                    <a:pt x="33744" y="41153"/>
                  </a:cubicBezTo>
                  <a:cubicBezTo>
                    <a:pt x="33744" y="41084"/>
                    <a:pt x="33744" y="41084"/>
                    <a:pt x="33744" y="41015"/>
                  </a:cubicBezTo>
                  <a:cubicBezTo>
                    <a:pt x="33744" y="40876"/>
                    <a:pt x="33674" y="40737"/>
                    <a:pt x="33605" y="40599"/>
                  </a:cubicBezTo>
                  <a:cubicBezTo>
                    <a:pt x="34160" y="40044"/>
                    <a:pt x="34229" y="39212"/>
                    <a:pt x="33813" y="38588"/>
                  </a:cubicBezTo>
                  <a:cubicBezTo>
                    <a:pt x="33605" y="38450"/>
                    <a:pt x="33362" y="38381"/>
                    <a:pt x="33120" y="38381"/>
                  </a:cubicBezTo>
                  <a:cubicBezTo>
                    <a:pt x="32877" y="38381"/>
                    <a:pt x="32635" y="38450"/>
                    <a:pt x="32427" y="38588"/>
                  </a:cubicBezTo>
                  <a:cubicBezTo>
                    <a:pt x="32149" y="38796"/>
                    <a:pt x="32011" y="39143"/>
                    <a:pt x="32149" y="39490"/>
                  </a:cubicBezTo>
                  <a:cubicBezTo>
                    <a:pt x="32080" y="39490"/>
                    <a:pt x="31941" y="39559"/>
                    <a:pt x="32011" y="39628"/>
                  </a:cubicBezTo>
                  <a:cubicBezTo>
                    <a:pt x="32142" y="40217"/>
                    <a:pt x="32580" y="40743"/>
                    <a:pt x="33095" y="40743"/>
                  </a:cubicBezTo>
                  <a:cubicBezTo>
                    <a:pt x="33126" y="40743"/>
                    <a:pt x="33158" y="40741"/>
                    <a:pt x="33189" y="40737"/>
                  </a:cubicBezTo>
                  <a:cubicBezTo>
                    <a:pt x="33813" y="42401"/>
                    <a:pt x="34645" y="43995"/>
                    <a:pt x="35477" y="45520"/>
                  </a:cubicBezTo>
                  <a:lnTo>
                    <a:pt x="35407" y="46075"/>
                  </a:lnTo>
                  <a:lnTo>
                    <a:pt x="35061" y="48224"/>
                  </a:lnTo>
                  <a:cubicBezTo>
                    <a:pt x="35061" y="48154"/>
                    <a:pt x="34991" y="48016"/>
                    <a:pt x="34991" y="47877"/>
                  </a:cubicBezTo>
                  <a:cubicBezTo>
                    <a:pt x="34957" y="47808"/>
                    <a:pt x="34887" y="47773"/>
                    <a:pt x="34818" y="47773"/>
                  </a:cubicBezTo>
                  <a:cubicBezTo>
                    <a:pt x="34749" y="47773"/>
                    <a:pt x="34680" y="47808"/>
                    <a:pt x="34645" y="47877"/>
                  </a:cubicBezTo>
                  <a:cubicBezTo>
                    <a:pt x="34506" y="47739"/>
                    <a:pt x="34437" y="47600"/>
                    <a:pt x="34298" y="47461"/>
                  </a:cubicBezTo>
                  <a:cubicBezTo>
                    <a:pt x="34021" y="47045"/>
                    <a:pt x="33744" y="46629"/>
                    <a:pt x="33536" y="46214"/>
                  </a:cubicBezTo>
                  <a:lnTo>
                    <a:pt x="33605" y="46214"/>
                  </a:lnTo>
                  <a:cubicBezTo>
                    <a:pt x="33674" y="46214"/>
                    <a:pt x="33744" y="46144"/>
                    <a:pt x="33674" y="46075"/>
                  </a:cubicBezTo>
                  <a:cubicBezTo>
                    <a:pt x="33674" y="45936"/>
                    <a:pt x="33605" y="45659"/>
                    <a:pt x="33536" y="45590"/>
                  </a:cubicBezTo>
                  <a:cubicBezTo>
                    <a:pt x="34090" y="45243"/>
                    <a:pt x="34160" y="44550"/>
                    <a:pt x="33813" y="44134"/>
                  </a:cubicBezTo>
                  <a:cubicBezTo>
                    <a:pt x="33585" y="43792"/>
                    <a:pt x="33216" y="43543"/>
                    <a:pt x="32822" y="43543"/>
                  </a:cubicBezTo>
                  <a:cubicBezTo>
                    <a:pt x="32737" y="43543"/>
                    <a:pt x="32651" y="43555"/>
                    <a:pt x="32565" y="43579"/>
                  </a:cubicBezTo>
                  <a:cubicBezTo>
                    <a:pt x="32288" y="43649"/>
                    <a:pt x="32149" y="43787"/>
                    <a:pt x="32080" y="44065"/>
                  </a:cubicBezTo>
                  <a:cubicBezTo>
                    <a:pt x="32011" y="44342"/>
                    <a:pt x="32080" y="44689"/>
                    <a:pt x="32288" y="44966"/>
                  </a:cubicBezTo>
                  <a:cubicBezTo>
                    <a:pt x="32288" y="45035"/>
                    <a:pt x="32323" y="45070"/>
                    <a:pt x="32366" y="45070"/>
                  </a:cubicBezTo>
                  <a:cubicBezTo>
                    <a:pt x="32409" y="45070"/>
                    <a:pt x="32461" y="45035"/>
                    <a:pt x="32496" y="44966"/>
                  </a:cubicBezTo>
                  <a:cubicBezTo>
                    <a:pt x="32496" y="44758"/>
                    <a:pt x="32496" y="44550"/>
                    <a:pt x="32565" y="44411"/>
                  </a:cubicBezTo>
                  <a:lnTo>
                    <a:pt x="32635" y="44203"/>
                  </a:lnTo>
                  <a:lnTo>
                    <a:pt x="32912" y="44203"/>
                  </a:lnTo>
                  <a:cubicBezTo>
                    <a:pt x="33051" y="44203"/>
                    <a:pt x="33189" y="44273"/>
                    <a:pt x="33259" y="44411"/>
                  </a:cubicBezTo>
                  <a:cubicBezTo>
                    <a:pt x="33466" y="44550"/>
                    <a:pt x="33536" y="44758"/>
                    <a:pt x="33397" y="44966"/>
                  </a:cubicBezTo>
                  <a:cubicBezTo>
                    <a:pt x="33337" y="45085"/>
                    <a:pt x="33174" y="45257"/>
                    <a:pt x="33041" y="45257"/>
                  </a:cubicBezTo>
                  <a:cubicBezTo>
                    <a:pt x="33020" y="45257"/>
                    <a:pt x="33000" y="45253"/>
                    <a:pt x="32981" y="45243"/>
                  </a:cubicBezTo>
                  <a:cubicBezTo>
                    <a:pt x="32843" y="45243"/>
                    <a:pt x="32773" y="44896"/>
                    <a:pt x="32773" y="44758"/>
                  </a:cubicBezTo>
                  <a:cubicBezTo>
                    <a:pt x="32739" y="44723"/>
                    <a:pt x="32687" y="44706"/>
                    <a:pt x="32643" y="44706"/>
                  </a:cubicBezTo>
                  <a:cubicBezTo>
                    <a:pt x="32600" y="44706"/>
                    <a:pt x="32565" y="44723"/>
                    <a:pt x="32565" y="44758"/>
                  </a:cubicBezTo>
                  <a:cubicBezTo>
                    <a:pt x="32427" y="45035"/>
                    <a:pt x="32496" y="45312"/>
                    <a:pt x="32635" y="45590"/>
                  </a:cubicBezTo>
                  <a:cubicBezTo>
                    <a:pt x="32773" y="45728"/>
                    <a:pt x="32981" y="45798"/>
                    <a:pt x="33189" y="45798"/>
                  </a:cubicBezTo>
                  <a:cubicBezTo>
                    <a:pt x="32912" y="46144"/>
                    <a:pt x="33259" y="46560"/>
                    <a:pt x="33466" y="46907"/>
                  </a:cubicBezTo>
                  <a:cubicBezTo>
                    <a:pt x="33952" y="47669"/>
                    <a:pt x="34506" y="48432"/>
                    <a:pt x="35130" y="49125"/>
                  </a:cubicBezTo>
                  <a:cubicBezTo>
                    <a:pt x="34991" y="50095"/>
                    <a:pt x="34784" y="50996"/>
                    <a:pt x="34576" y="51967"/>
                  </a:cubicBezTo>
                  <a:cubicBezTo>
                    <a:pt x="34368" y="53007"/>
                    <a:pt x="34021" y="54047"/>
                    <a:pt x="33605" y="55017"/>
                  </a:cubicBezTo>
                  <a:cubicBezTo>
                    <a:pt x="33259" y="55918"/>
                    <a:pt x="32080" y="56958"/>
                    <a:pt x="32011" y="57928"/>
                  </a:cubicBezTo>
                  <a:cubicBezTo>
                    <a:pt x="32011" y="57928"/>
                    <a:pt x="31941" y="57859"/>
                    <a:pt x="31941" y="57790"/>
                  </a:cubicBezTo>
                  <a:cubicBezTo>
                    <a:pt x="31941" y="57790"/>
                    <a:pt x="31872" y="57720"/>
                    <a:pt x="31872" y="57720"/>
                  </a:cubicBezTo>
                  <a:cubicBezTo>
                    <a:pt x="31872" y="56057"/>
                    <a:pt x="31941" y="54462"/>
                    <a:pt x="31941" y="52799"/>
                  </a:cubicBezTo>
                  <a:cubicBezTo>
                    <a:pt x="31941" y="49887"/>
                    <a:pt x="31456" y="46976"/>
                    <a:pt x="30624" y="44134"/>
                  </a:cubicBezTo>
                  <a:cubicBezTo>
                    <a:pt x="30694" y="44065"/>
                    <a:pt x="30694" y="43995"/>
                    <a:pt x="30555" y="43926"/>
                  </a:cubicBezTo>
                  <a:cubicBezTo>
                    <a:pt x="30209" y="42817"/>
                    <a:pt x="29862" y="41708"/>
                    <a:pt x="29377" y="40599"/>
                  </a:cubicBezTo>
                  <a:cubicBezTo>
                    <a:pt x="29238" y="39836"/>
                    <a:pt x="29238" y="39004"/>
                    <a:pt x="29307" y="38242"/>
                  </a:cubicBezTo>
                  <a:lnTo>
                    <a:pt x="29307" y="38242"/>
                  </a:lnTo>
                  <a:cubicBezTo>
                    <a:pt x="29342" y="38277"/>
                    <a:pt x="29377" y="38294"/>
                    <a:pt x="29411" y="38294"/>
                  </a:cubicBezTo>
                  <a:cubicBezTo>
                    <a:pt x="29446" y="38294"/>
                    <a:pt x="29481" y="38277"/>
                    <a:pt x="29515" y="38242"/>
                  </a:cubicBezTo>
                  <a:cubicBezTo>
                    <a:pt x="30139" y="35677"/>
                    <a:pt x="32635" y="34429"/>
                    <a:pt x="34714" y="32974"/>
                  </a:cubicBezTo>
                  <a:cubicBezTo>
                    <a:pt x="36378" y="31726"/>
                    <a:pt x="37556" y="29993"/>
                    <a:pt x="38180" y="27983"/>
                  </a:cubicBezTo>
                  <a:cubicBezTo>
                    <a:pt x="39428" y="24378"/>
                    <a:pt x="38735" y="20150"/>
                    <a:pt x="35823" y="17654"/>
                  </a:cubicBezTo>
                  <a:cubicBezTo>
                    <a:pt x="35823" y="17585"/>
                    <a:pt x="35823" y="17516"/>
                    <a:pt x="35823" y="17516"/>
                  </a:cubicBezTo>
                  <a:cubicBezTo>
                    <a:pt x="35754" y="17377"/>
                    <a:pt x="35615" y="17377"/>
                    <a:pt x="35546" y="17377"/>
                  </a:cubicBezTo>
                  <a:cubicBezTo>
                    <a:pt x="35407" y="17308"/>
                    <a:pt x="35269" y="17169"/>
                    <a:pt x="35130" y="17100"/>
                  </a:cubicBezTo>
                  <a:cubicBezTo>
                    <a:pt x="35091" y="17061"/>
                    <a:pt x="35042" y="17044"/>
                    <a:pt x="34992" y="17044"/>
                  </a:cubicBezTo>
                  <a:cubicBezTo>
                    <a:pt x="34864" y="17044"/>
                    <a:pt x="34734" y="17158"/>
                    <a:pt x="34784" y="17308"/>
                  </a:cubicBezTo>
                  <a:cubicBezTo>
                    <a:pt x="34922" y="20982"/>
                    <a:pt x="31803" y="24725"/>
                    <a:pt x="30209" y="27913"/>
                  </a:cubicBezTo>
                  <a:cubicBezTo>
                    <a:pt x="29099" y="30062"/>
                    <a:pt x="28060" y="32835"/>
                    <a:pt x="29515" y="34984"/>
                  </a:cubicBezTo>
                  <a:cubicBezTo>
                    <a:pt x="29515" y="35053"/>
                    <a:pt x="29515" y="35123"/>
                    <a:pt x="29515" y="35261"/>
                  </a:cubicBezTo>
                  <a:cubicBezTo>
                    <a:pt x="29515" y="35310"/>
                    <a:pt x="29550" y="35359"/>
                    <a:pt x="29595" y="35359"/>
                  </a:cubicBezTo>
                  <a:cubicBezTo>
                    <a:pt x="29613" y="35359"/>
                    <a:pt x="29634" y="35351"/>
                    <a:pt x="29654" y="35331"/>
                  </a:cubicBezTo>
                  <a:lnTo>
                    <a:pt x="29654" y="35331"/>
                  </a:lnTo>
                  <a:cubicBezTo>
                    <a:pt x="29099" y="36717"/>
                    <a:pt x="28891" y="38242"/>
                    <a:pt x="28961" y="39767"/>
                  </a:cubicBezTo>
                  <a:cubicBezTo>
                    <a:pt x="28406" y="38519"/>
                    <a:pt x="27852" y="37341"/>
                    <a:pt x="27228" y="36162"/>
                  </a:cubicBezTo>
                  <a:lnTo>
                    <a:pt x="27228" y="36093"/>
                  </a:lnTo>
                  <a:cubicBezTo>
                    <a:pt x="27505" y="34152"/>
                    <a:pt x="26396" y="32488"/>
                    <a:pt x="25772" y="30755"/>
                  </a:cubicBezTo>
                  <a:lnTo>
                    <a:pt x="25980" y="30132"/>
                  </a:lnTo>
                  <a:cubicBezTo>
                    <a:pt x="26951" y="27220"/>
                    <a:pt x="28545" y="23824"/>
                    <a:pt x="27574" y="20704"/>
                  </a:cubicBezTo>
                  <a:cubicBezTo>
                    <a:pt x="27574" y="20603"/>
                    <a:pt x="27463" y="20538"/>
                    <a:pt x="27349" y="20538"/>
                  </a:cubicBezTo>
                  <a:cubicBezTo>
                    <a:pt x="27307" y="20538"/>
                    <a:pt x="27265" y="20547"/>
                    <a:pt x="27228" y="20566"/>
                  </a:cubicBezTo>
                  <a:cubicBezTo>
                    <a:pt x="25703" y="21605"/>
                    <a:pt x="24386" y="22784"/>
                    <a:pt x="23277" y="24240"/>
                  </a:cubicBezTo>
                  <a:cubicBezTo>
                    <a:pt x="22999" y="23477"/>
                    <a:pt x="22653" y="22576"/>
                    <a:pt x="22376" y="21744"/>
                  </a:cubicBezTo>
                  <a:cubicBezTo>
                    <a:pt x="22445" y="21744"/>
                    <a:pt x="22445" y="21536"/>
                    <a:pt x="22376" y="21536"/>
                  </a:cubicBezTo>
                  <a:lnTo>
                    <a:pt x="22168" y="21397"/>
                  </a:lnTo>
                  <a:lnTo>
                    <a:pt x="22098" y="21120"/>
                  </a:lnTo>
                  <a:cubicBezTo>
                    <a:pt x="22653" y="16753"/>
                    <a:pt x="24178" y="12455"/>
                    <a:pt x="22583" y="8088"/>
                  </a:cubicBezTo>
                  <a:cubicBezTo>
                    <a:pt x="21544" y="5316"/>
                    <a:pt x="19533" y="1850"/>
                    <a:pt x="16483" y="741"/>
                  </a:cubicBezTo>
                  <a:cubicBezTo>
                    <a:pt x="16345" y="533"/>
                    <a:pt x="16137" y="255"/>
                    <a:pt x="15929" y="47"/>
                  </a:cubicBezTo>
                  <a:cubicBezTo>
                    <a:pt x="15896" y="14"/>
                    <a:pt x="15862" y="1"/>
                    <a:pt x="15832" y="1"/>
                  </a:cubicBezTo>
                  <a:close/>
                </a:path>
              </a:pathLst>
            </a:custGeom>
            <a:solidFill>
              <a:srgbClr val="27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สี่เหลี่ยมผืนผ้า: มุมมน 197">
            <a:extLst>
              <a:ext uri="{FF2B5EF4-FFF2-40B4-BE49-F238E27FC236}">
                <a16:creationId xmlns:a16="http://schemas.microsoft.com/office/drawing/2014/main" id="{90B66E24-6331-446E-9E24-33E609948697}"/>
              </a:ext>
            </a:extLst>
          </p:cNvPr>
          <p:cNvSpPr/>
          <p:nvPr/>
        </p:nvSpPr>
        <p:spPr>
          <a:xfrm>
            <a:off x="8569563" y="100232"/>
            <a:ext cx="474246" cy="4631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06</a:t>
            </a:r>
            <a:endParaRPr lang="th-TH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2660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Botany Lesson by Slidesgo">
  <a:themeElements>
    <a:clrScheme name="Simple Light">
      <a:dk1>
        <a:srgbClr val="482400"/>
      </a:dk1>
      <a:lt1>
        <a:srgbClr val="C66E5C"/>
      </a:lt1>
      <a:dk2>
        <a:srgbClr val="FFF2EB"/>
      </a:dk2>
      <a:lt2>
        <a:srgbClr val="482400"/>
      </a:lt2>
      <a:accent1>
        <a:srgbClr val="C66E5C"/>
      </a:accent1>
      <a:accent2>
        <a:srgbClr val="FFF2EB"/>
      </a:accent2>
      <a:accent3>
        <a:srgbClr val="482400"/>
      </a:accent3>
      <a:accent4>
        <a:srgbClr val="C66E5C"/>
      </a:accent4>
      <a:accent5>
        <a:srgbClr val="FFF2EB"/>
      </a:accent5>
      <a:accent6>
        <a:srgbClr val="C66E5C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167</Words>
  <Application>Microsoft Office PowerPoint</Application>
  <PresentationFormat>นำเสนอทางหน้าจอ (16:9)</PresentationFormat>
  <Paragraphs>60</Paragraphs>
  <Slides>16</Slides>
  <Notes>6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16</vt:i4>
      </vt:variant>
    </vt:vector>
  </HeadingPairs>
  <TitlesOfParts>
    <vt:vector size="30" baseType="lpstr">
      <vt:lpstr>Arial</vt:lpstr>
      <vt:lpstr>Raleway Light</vt:lpstr>
      <vt:lpstr>Cordia New</vt:lpstr>
      <vt:lpstr>Prata</vt:lpstr>
      <vt:lpstr>TH SarabunPSK</vt:lpstr>
      <vt:lpstr>Malgun Gothic</vt:lpstr>
      <vt:lpstr>Playfair Display</vt:lpstr>
      <vt:lpstr>Wingdings</vt:lpstr>
      <vt:lpstr>Merriweather Light</vt:lpstr>
      <vt:lpstr>KodchiangUPC</vt:lpstr>
      <vt:lpstr>Angsana New</vt:lpstr>
      <vt:lpstr>Josefin Sans Thin</vt:lpstr>
      <vt:lpstr>DilleniaUPC</vt:lpstr>
      <vt:lpstr>Botany Lesson by Slidesgo</vt:lpstr>
      <vt:lpstr>BINO CAFE</vt:lpstr>
      <vt:lpstr>งานนำเสนอ PowerPoint</vt:lpstr>
      <vt:lpstr>งานนำเสนอ PowerPoint</vt:lpstr>
      <vt:lpstr>รูปแบบการทำงานของโปรแกรม</vt:lpstr>
      <vt:lpstr>งานนำเสนอ PowerPoint</vt:lpstr>
      <vt:lpstr>PHP MyAdmin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BINO CAFE</dc:title>
  <cp:lastModifiedBy>I-com</cp:lastModifiedBy>
  <cp:revision>44</cp:revision>
  <dcterms:modified xsi:type="dcterms:W3CDTF">2020-04-23T17:48:38Z</dcterms:modified>
</cp:coreProperties>
</file>